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handoutMasterIdLst>
    <p:handoutMasterId r:id="rId24"/>
  </p:handoutMasterIdLst>
  <p:sldIdLst>
    <p:sldId id="256" r:id="rId2"/>
    <p:sldId id="257" r:id="rId3"/>
    <p:sldId id="259" r:id="rId4"/>
    <p:sldId id="285" r:id="rId5"/>
    <p:sldId id="286" r:id="rId6"/>
    <p:sldId id="266" r:id="rId7"/>
    <p:sldId id="293" r:id="rId8"/>
    <p:sldId id="265" r:id="rId9"/>
    <p:sldId id="261" r:id="rId10"/>
    <p:sldId id="282" r:id="rId11"/>
    <p:sldId id="291" r:id="rId12"/>
    <p:sldId id="294" r:id="rId13"/>
    <p:sldId id="283" r:id="rId14"/>
    <p:sldId id="284" r:id="rId15"/>
    <p:sldId id="268" r:id="rId16"/>
    <p:sldId id="288" r:id="rId17"/>
    <p:sldId id="295" r:id="rId18"/>
    <p:sldId id="272" r:id="rId19"/>
    <p:sldId id="271" r:id="rId20"/>
    <p:sldId id="270" r:id="rId21"/>
    <p:sldId id="292"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592051457@QQ.com" initials="5"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F9D47"/>
    <a:srgbClr val="D12926"/>
    <a:srgbClr val="A40035"/>
    <a:srgbClr val="1E1D2F"/>
    <a:srgbClr val="F0DFB1"/>
    <a:srgbClr val="F8F1DC"/>
    <a:srgbClr val="BD9563"/>
    <a:srgbClr val="014536"/>
    <a:srgbClr val="012922"/>
    <a:srgbClr val="003A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848" autoAdjust="0"/>
    <p:restoredTop sz="94214" autoAdjust="0"/>
  </p:normalViewPr>
  <p:slideViewPr>
    <p:cSldViewPr snapToGrid="0">
      <p:cViewPr varScale="1">
        <p:scale>
          <a:sx n="79" d="100"/>
          <a:sy n="79" d="100"/>
        </p:scale>
        <p:origin x="75" y="48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676938254990201"/>
          <c:y val="0.122100440743152"/>
          <c:w val="0.47826492565490702"/>
          <c:h val="0.72005918321013096"/>
        </c:manualLayout>
      </c:layout>
      <c:radarChart>
        <c:radarStyle val="marker"/>
        <c:varyColors val="0"/>
        <c:ser>
          <c:idx val="0"/>
          <c:order val="0"/>
          <c:tx>
            <c:strRef>
              <c:f>Sheet1!$B$1</c:f>
              <c:strCache>
                <c:ptCount val="1"/>
                <c:pt idx="0">
                  <c:v>系列 1</c:v>
                </c:pt>
              </c:strCache>
            </c:strRef>
          </c:tx>
          <c:spPr>
            <a:ln w="28575" cap="rnd">
              <a:solidFill>
                <a:srgbClr val="BD9563"/>
              </a:solidFill>
              <a:prstDash val="lgDash"/>
              <a:round/>
            </a:ln>
            <a:effectLst/>
          </c:spPr>
          <c:marker>
            <c:symbol val="circle"/>
            <c:size val="5"/>
            <c:spPr>
              <a:solidFill>
                <a:schemeClr val="accent1"/>
              </a:solidFill>
              <a:ln w="9525">
                <a:solidFill>
                  <a:schemeClr val="accent1"/>
                </a:solidFill>
              </a:ln>
              <a:effectLst/>
            </c:spPr>
          </c:marker>
          <c:cat>
            <c:numRef>
              <c:f>Sheet1!$A$2:$A$6</c:f>
              <c:numCache>
                <c:formatCode>yyyy/m/d</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236E-46BB-A862-3238FEF3AD89}"/>
            </c:ext>
          </c:extLst>
        </c:ser>
        <c:ser>
          <c:idx val="1"/>
          <c:order val="1"/>
          <c:tx>
            <c:strRef>
              <c:f>Sheet1!$C$1</c:f>
              <c:strCache>
                <c:ptCount val="1"/>
                <c:pt idx="0">
                  <c:v>系列 2</c:v>
                </c:pt>
              </c:strCache>
            </c:strRef>
          </c:tx>
          <c:spPr>
            <a:ln w="28575" cap="rnd">
              <a:solidFill>
                <a:srgbClr val="BD9563"/>
              </a:solidFill>
              <a:prstDash val="sysDot"/>
              <a:round/>
            </a:ln>
            <a:effectLst/>
          </c:spPr>
          <c:marker>
            <c:symbol val="circle"/>
            <c:size val="5"/>
            <c:spPr>
              <a:solidFill>
                <a:schemeClr val="accent2"/>
              </a:solidFill>
              <a:ln w="9525">
                <a:solidFill>
                  <a:schemeClr val="accent2"/>
                </a:solidFill>
              </a:ln>
              <a:effectLst/>
            </c:spPr>
          </c:marker>
          <c:cat>
            <c:numRef>
              <c:f>Sheet1!$A$2:$A$6</c:f>
              <c:numCache>
                <c:formatCode>yyyy/m/d</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236E-46BB-A862-3238FEF3AD89}"/>
            </c:ext>
          </c:extLst>
        </c:ser>
        <c:dLbls>
          <c:showLegendKey val="0"/>
          <c:showVal val="0"/>
          <c:showCatName val="0"/>
          <c:showSerName val="0"/>
          <c:showPercent val="0"/>
          <c:showBubbleSize val="0"/>
        </c:dLbls>
        <c:axId val="1897680336"/>
        <c:axId val="1897679680"/>
      </c:radarChart>
      <c:catAx>
        <c:axId val="1897680336"/>
        <c:scaling>
          <c:orientation val="minMax"/>
        </c:scaling>
        <c:delete val="0"/>
        <c:axPos val="b"/>
        <c:numFmt formatCode="yyyy/m/d"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rgbClr val="F0DFB1"/>
                </a:solidFill>
                <a:latin typeface="+mn-lt"/>
                <a:ea typeface="+mn-ea"/>
                <a:cs typeface="+mn-ea"/>
                <a:sym typeface="+mn-lt"/>
              </a:defRPr>
            </a:pPr>
            <a:endParaRPr lang="zh-CN"/>
          </a:p>
        </c:txPr>
        <c:crossAx val="1897679680"/>
        <c:crosses val="autoZero"/>
        <c:auto val="1"/>
        <c:lblAlgn val="ctr"/>
        <c:lblOffset val="100"/>
        <c:noMultiLvlLbl val="0"/>
      </c:catAx>
      <c:valAx>
        <c:axId val="1897679680"/>
        <c:scaling>
          <c:orientation val="minMax"/>
        </c:scaling>
        <c:delete val="1"/>
        <c:axPos val="l"/>
        <c:majorGridlines>
          <c:spPr>
            <a:ln w="9525" cap="flat" cmpd="sng" algn="ctr">
              <a:solidFill>
                <a:schemeClr val="tx1"/>
              </a:solidFill>
              <a:prstDash val="sysDot"/>
              <a:round/>
            </a:ln>
            <a:effectLst/>
          </c:spPr>
        </c:majorGridlines>
        <c:numFmt formatCode="General" sourceLinked="1"/>
        <c:majorTickMark val="none"/>
        <c:minorTickMark val="none"/>
        <c:tickLblPos val="nextTo"/>
        <c:crossAx val="1897680336"/>
        <c:crosses val="autoZero"/>
        <c:crossBetween val="between"/>
      </c:valAx>
      <c:spPr>
        <a:noFill/>
        <a:ln>
          <a:solidFill>
            <a:schemeClr val="tx1"/>
          </a:solidFill>
        </a:ln>
        <a:effectLst/>
      </c:spPr>
    </c:plotArea>
    <c:plotVisOnly val="1"/>
    <c:dispBlanksAs val="gap"/>
    <c:showDLblsOverMax val="0"/>
  </c:chart>
  <c:spPr>
    <a:noFill/>
    <a:ln>
      <a:noFill/>
    </a:ln>
    <a:effectLst/>
  </c:spPr>
  <c:txPr>
    <a:bodyPr/>
    <a:lstStyle/>
    <a:p>
      <a:pPr>
        <a:defRPr lang="zh-CN">
          <a:solidFill>
            <a:srgbClr val="F0DFB1"/>
          </a:solidFill>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1.54225224689151E-2"/>
          <c:y val="4.1438474089642401E-2"/>
          <c:w val="0.96230050063154104"/>
          <c:h val="0.86001191600845495"/>
        </c:manualLayout>
      </c:layout>
      <c:barChart>
        <c:barDir val="col"/>
        <c:grouping val="clustered"/>
        <c:varyColors val="0"/>
        <c:ser>
          <c:idx val="0"/>
          <c:order val="0"/>
          <c:tx>
            <c:strRef>
              <c:f>Sheet1!$B$1</c:f>
              <c:strCache>
                <c:ptCount val="1"/>
                <c:pt idx="0">
                  <c:v>系列 1</c:v>
                </c:pt>
              </c:strCache>
            </c:strRef>
          </c:tx>
          <c:spPr>
            <a:solidFill>
              <a:schemeClr val="tx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lang="zh-CN" sz="1065" b="0" i="0" u="none" strike="noStrike" kern="1200" baseline="0">
                    <a:solidFill>
                      <a:schemeClr val="tx1">
                        <a:lumMod val="50000"/>
                        <a:lumOff val="50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93B-4429-84FA-F1781E59A9EA}"/>
            </c:ext>
          </c:extLst>
        </c:ser>
        <c:ser>
          <c:idx val="1"/>
          <c:order val="1"/>
          <c:tx>
            <c:strRef>
              <c:f>Sheet1!$C$1</c:f>
              <c:strCache>
                <c:ptCount val="1"/>
                <c:pt idx="0">
                  <c:v>系列 2</c:v>
                </c:pt>
              </c:strCache>
            </c:strRef>
          </c:tx>
          <c:spPr>
            <a:solidFill>
              <a:srgbClr val="BD956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lang="zh-CN" sz="1065" b="0" i="0" u="none" strike="noStrike" kern="1200" baseline="0">
                    <a:solidFill>
                      <a:schemeClr val="tx1">
                        <a:lumMod val="50000"/>
                        <a:lumOff val="50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93B-4429-84FA-F1781E59A9EA}"/>
            </c:ext>
          </c:extLst>
        </c:ser>
        <c:ser>
          <c:idx val="2"/>
          <c:order val="2"/>
          <c:tx>
            <c:strRef>
              <c:f>Sheet1!$D$1</c:f>
              <c:strCache>
                <c:ptCount val="1"/>
                <c:pt idx="0">
                  <c:v>系列 3</c:v>
                </c:pt>
              </c:strCache>
            </c:strRef>
          </c:tx>
          <c:spPr>
            <a:solidFill>
              <a:srgbClr val="DF9D47"/>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lang="zh-CN" sz="1065" b="0" i="0" u="none" strike="noStrike" kern="1200" baseline="0">
                    <a:solidFill>
                      <a:schemeClr val="tx1">
                        <a:lumMod val="50000"/>
                        <a:lumOff val="50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93B-4429-84FA-F1781E59A9EA}"/>
            </c:ext>
          </c:extLst>
        </c:ser>
        <c:dLbls>
          <c:showLegendKey val="0"/>
          <c:showVal val="1"/>
          <c:showCatName val="0"/>
          <c:showSerName val="0"/>
          <c:showPercent val="0"/>
          <c:showBubbleSize val="0"/>
        </c:dLbls>
        <c:gapWidth val="444"/>
        <c:overlap val="-90"/>
        <c:axId val="1089023896"/>
        <c:axId val="1089024224"/>
      </c:barChart>
      <c:catAx>
        <c:axId val="1089023896"/>
        <c:scaling>
          <c:orientation val="minMax"/>
        </c:scaling>
        <c:delete val="0"/>
        <c:axPos val="b"/>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65" b="0" i="0" u="none" strike="noStrike" kern="1200" cap="all" spc="120" normalizeH="0" baseline="0">
                <a:solidFill>
                  <a:schemeClr val="tx1">
                    <a:lumMod val="65000"/>
                    <a:lumOff val="35000"/>
                  </a:schemeClr>
                </a:solidFill>
                <a:latin typeface="+mn-lt"/>
                <a:ea typeface="+mn-ea"/>
                <a:cs typeface="+mn-ea"/>
                <a:sym typeface="+mn-lt"/>
              </a:defRPr>
            </a:pPr>
            <a:endParaRPr lang="zh-CN"/>
          </a:p>
        </c:txPr>
        <c:crossAx val="1089024224"/>
        <c:crosses val="autoZero"/>
        <c:auto val="1"/>
        <c:lblAlgn val="ctr"/>
        <c:lblOffset val="100"/>
        <c:noMultiLvlLbl val="0"/>
      </c:catAx>
      <c:valAx>
        <c:axId val="1089024224"/>
        <c:scaling>
          <c:orientation val="minMax"/>
        </c:scaling>
        <c:delete val="1"/>
        <c:axPos val="l"/>
        <c:numFmt formatCode="General" sourceLinked="1"/>
        <c:majorTickMark val="none"/>
        <c:minorTickMark val="none"/>
        <c:tickLblPos val="nextTo"/>
        <c:crossAx val="1089023896"/>
        <c:crosses val="autoZero"/>
        <c:crossBetween val="between"/>
      </c:valAx>
      <c:spPr>
        <a:noFill/>
        <a:ln w="25400">
          <a:noFill/>
        </a:ln>
        <a:effectLst/>
      </c:spPr>
    </c:plotArea>
    <c:plotVisOnly val="1"/>
    <c:dispBlanksAs val="gap"/>
    <c:showDLblsOverMax val="0"/>
  </c:chart>
  <c:spPr>
    <a:noFill/>
    <a:ln w="9525" cap="flat" cmpd="sng" algn="ctr">
      <a:noFill/>
      <a:round/>
    </a:ln>
    <a:effectLst/>
  </c:spPr>
  <c:txPr>
    <a:bodyPr/>
    <a:lstStyle/>
    <a:p>
      <a:pPr>
        <a:defRPr lang="zh-CN">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ea"/>
                <a:sym typeface="+mn-lt"/>
              </a:defRPr>
            </a:pPr>
            <a:r>
              <a:rPr lang="zh-CN" dirty="0">
                <a:solidFill>
                  <a:schemeClr val="tx1"/>
                </a:solidFill>
              </a:rPr>
              <a:t>输入标题</a:t>
            </a:r>
          </a:p>
        </c:rich>
      </c:tx>
      <c:overlay val="0"/>
      <c:spPr>
        <a:noFill/>
        <a:ln>
          <a:noFill/>
        </a:ln>
        <a:effectLst/>
      </c:spPr>
      <c:txPr>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ea"/>
              <a:sym typeface="+mn-lt"/>
            </a:defRPr>
          </a:pPr>
          <a:endParaRPr lang="zh-CN"/>
        </a:p>
      </c:txPr>
    </c:title>
    <c:autoTitleDeleted val="0"/>
    <c:plotArea>
      <c:layout>
        <c:manualLayout>
          <c:layoutTarget val="inner"/>
          <c:xMode val="edge"/>
          <c:yMode val="edge"/>
          <c:x val="0.20659153543307099"/>
          <c:y val="8.5058081007029204E-2"/>
          <c:w val="0.558692052165354"/>
          <c:h val="0.79502245332072796"/>
        </c:manualLayout>
      </c:layout>
      <c:doughnutChart>
        <c:varyColors val="1"/>
        <c:ser>
          <c:idx val="0"/>
          <c:order val="0"/>
          <c:tx>
            <c:strRef>
              <c:f>Sheet1!$B$1</c:f>
              <c:strCache>
                <c:ptCount val="1"/>
                <c:pt idx="0">
                  <c:v>销售额</c:v>
                </c:pt>
              </c:strCache>
            </c:strRef>
          </c:tx>
          <c:spPr>
            <a:noFill/>
            <a:ln w="25400">
              <a:solidFill>
                <a:schemeClr val="tx1"/>
              </a:solidFill>
            </a:ln>
          </c:spPr>
          <c:dPt>
            <c:idx val="0"/>
            <c:bubble3D val="0"/>
            <c:spPr>
              <a:noFill/>
              <a:ln w="25400">
                <a:solidFill>
                  <a:schemeClr val="tx1"/>
                </a:solidFill>
              </a:ln>
              <a:effectLst/>
            </c:spPr>
            <c:extLst>
              <c:ext xmlns:c16="http://schemas.microsoft.com/office/drawing/2014/chart" uri="{C3380CC4-5D6E-409C-BE32-E72D297353CC}">
                <c16:uniqueId val="{00000001-163E-468A-B947-136153425620}"/>
              </c:ext>
            </c:extLst>
          </c:dPt>
          <c:dPt>
            <c:idx val="1"/>
            <c:bubble3D val="0"/>
            <c:spPr>
              <a:noFill/>
              <a:ln w="25400">
                <a:solidFill>
                  <a:schemeClr val="tx1"/>
                </a:solidFill>
              </a:ln>
              <a:effectLst/>
            </c:spPr>
            <c:extLst>
              <c:ext xmlns:c16="http://schemas.microsoft.com/office/drawing/2014/chart" uri="{C3380CC4-5D6E-409C-BE32-E72D297353CC}">
                <c16:uniqueId val="{00000003-163E-468A-B947-136153425620}"/>
              </c:ext>
            </c:extLst>
          </c:dPt>
          <c:dPt>
            <c:idx val="2"/>
            <c:bubble3D val="0"/>
            <c:spPr>
              <a:noFill/>
              <a:ln w="25400">
                <a:solidFill>
                  <a:schemeClr val="tx1"/>
                </a:solidFill>
              </a:ln>
              <a:effectLst/>
            </c:spPr>
            <c:extLst>
              <c:ext xmlns:c16="http://schemas.microsoft.com/office/drawing/2014/chart" uri="{C3380CC4-5D6E-409C-BE32-E72D297353CC}">
                <c16:uniqueId val="{00000005-163E-468A-B947-136153425620}"/>
              </c:ext>
            </c:extLst>
          </c:dPt>
          <c:dPt>
            <c:idx val="3"/>
            <c:bubble3D val="0"/>
            <c:spPr>
              <a:noFill/>
              <a:ln w="25400">
                <a:solidFill>
                  <a:schemeClr val="tx1"/>
                </a:solidFill>
              </a:ln>
              <a:effectLst/>
            </c:spPr>
            <c:extLst>
              <c:ext xmlns:c16="http://schemas.microsoft.com/office/drawing/2014/chart" uri="{C3380CC4-5D6E-409C-BE32-E72D297353CC}">
                <c16:uniqueId val="{00000007-163E-468A-B947-136153425620}"/>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163E-468A-B947-13615342562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5"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5"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50000"/>
        <a:lumOff val="50000"/>
      </a:schemeClr>
    </cs:fontRef>
    <cs:defRPr sz="1065"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5"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3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5"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5"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2019/5/28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5762B0-4C61-4F35-AB95-83BD8DC8D3F0}" type="datetimeFigureOut">
              <a:rPr lang="zh-CN" altLang="en-US" smtClean="0"/>
              <a:t>2019/5/28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EB0408-6EF0-428D-8950-558DD43CD1B3}"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21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EB0408-6EF0-428D-8950-558DD43CD1B3}"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png"/><Relationship Id="rId7"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21.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9.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9.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23.png"/><Relationship Id="rId4" Type="http://schemas.openxmlformats.org/officeDocument/2006/relationships/chart" Target="../charts/chart3.xml"/></Relationships>
</file>

<file path=ppt/slides/_rels/slide19.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png"/><Relationship Id="rId7"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9.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png"/><Relationship Id="rId7"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6.xml"/><Relationship Id="rId7" Type="http://schemas.openxmlformats.org/officeDocument/2006/relationships/chart" Target="../charts/chart1.xml"/><Relationship Id="rId2" Type="http://schemas.openxmlformats.org/officeDocument/2006/relationships/slideLayout" Target="../slideLayouts/slideLayout1.xml"/><Relationship Id="rId1" Type="http://schemas.openxmlformats.org/officeDocument/2006/relationships/tags" Target="../tags/tag1.xml"/><Relationship Id="rId6" Type="http://schemas.microsoft.com/office/2007/relationships/hdphoto" Target="../media/hdphoto2.wdp"/><Relationship Id="rId5"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18.pn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16.png"/><Relationship Id="rId5" Type="http://schemas.openxmlformats.org/officeDocument/2006/relationships/image" Target="../media/image9.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slideLayout" Target="../slideLayouts/slideLayout1.xml"/><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tags" Target="../tags/tag14.xml"/><Relationship Id="rId2" Type="http://schemas.openxmlformats.org/officeDocument/2006/relationships/tags" Target="../tags/tag4.xml"/><Relationship Id="rId16" Type="http://schemas.openxmlformats.org/officeDocument/2006/relationships/image" Target="../media/image19.png"/><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image" Target="../media/image2.png"/><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520042" y="-2781298"/>
            <a:ext cx="7130144" cy="12496800"/>
          </a:xfrm>
          <a:prstGeom prst="rect">
            <a:avLst/>
          </a:prstGeom>
        </p:spPr>
      </p:pic>
      <p:pic>
        <p:nvPicPr>
          <p:cNvPr id="38" name="图片 37"/>
          <p:cNvPicPr>
            <a:picLocks noChangeAspect="1"/>
          </p:cNvPicPr>
          <p:nvPr/>
        </p:nvPicPr>
        <p:blipFill rotWithShape="1">
          <a:blip r:embed="rId4">
            <a:extLst>
              <a:ext uri="{28A0092B-C50C-407E-A947-70E740481C1C}">
                <a14:useLocalDpi xmlns:a14="http://schemas.microsoft.com/office/drawing/2010/main" val="0"/>
              </a:ext>
            </a:extLst>
          </a:blip>
          <a:srcRect t="24295" b="15649"/>
          <a:stretch>
            <a:fillRect/>
          </a:stretch>
        </p:blipFill>
        <p:spPr>
          <a:xfrm>
            <a:off x="5257691" y="60343"/>
            <a:ext cx="7339843" cy="6612600"/>
          </a:xfrm>
          <a:prstGeom prst="rect">
            <a:avLst/>
          </a:prstGeom>
        </p:spPr>
      </p:pic>
      <p:pic>
        <p:nvPicPr>
          <p:cNvPr id="18" name="图片 17"/>
          <p:cNvPicPr>
            <a:picLocks noChangeAspect="1"/>
          </p:cNvPicPr>
          <p:nvPr/>
        </p:nvPicPr>
        <p:blipFill rotWithShape="1">
          <a:blip r:embed="rId5">
            <a:extLst>
              <a:ext uri="{28A0092B-C50C-407E-A947-70E740481C1C}">
                <a14:useLocalDpi xmlns:a14="http://schemas.microsoft.com/office/drawing/2010/main" val="0"/>
              </a:ext>
            </a:extLst>
          </a:blip>
          <a:srcRect t="25079" r="66430" b="16191"/>
          <a:stretch>
            <a:fillRect/>
          </a:stretch>
        </p:blipFill>
        <p:spPr>
          <a:xfrm>
            <a:off x="0" y="-935179"/>
            <a:ext cx="2969416" cy="7793179"/>
          </a:xfrm>
          <a:prstGeom prst="rect">
            <a:avLst/>
          </a:prstGeom>
        </p:spPr>
      </p:pic>
      <p:sp>
        <p:nvSpPr>
          <p:cNvPr id="21" name="文本框 20"/>
          <p:cNvSpPr txBox="1"/>
          <p:nvPr/>
        </p:nvSpPr>
        <p:spPr>
          <a:xfrm>
            <a:off x="2289453" y="1059180"/>
            <a:ext cx="1415772" cy="4382135"/>
          </a:xfrm>
          <a:prstGeom prst="rect">
            <a:avLst/>
          </a:prstGeom>
          <a:noFill/>
        </p:spPr>
        <p:txBody>
          <a:bodyPr vert="eaVert" wrap="square" rtlCol="0">
            <a:spAutoFit/>
          </a:bodyPr>
          <a:lstStyle/>
          <a:p>
            <a:r>
              <a:rPr lang="zh-CN" altLang="en-US" sz="8000" b="1" dirty="0">
                <a:cs typeface="+mn-ea"/>
                <a:sym typeface="+mn-lt"/>
              </a:rPr>
              <a:t> 国潮 风</a:t>
            </a:r>
          </a:p>
        </p:txBody>
      </p:sp>
      <p:sp>
        <p:nvSpPr>
          <p:cNvPr id="28" name="文本框 27"/>
          <p:cNvSpPr txBox="1"/>
          <p:nvPr/>
        </p:nvSpPr>
        <p:spPr>
          <a:xfrm>
            <a:off x="4276917" y="2405330"/>
            <a:ext cx="1015663" cy="5035000"/>
          </a:xfrm>
          <a:prstGeom prst="rect">
            <a:avLst/>
          </a:prstGeom>
          <a:noFill/>
        </p:spPr>
        <p:txBody>
          <a:bodyPr vert="eaVert" wrap="square" rtlCol="0">
            <a:spAutoFit/>
          </a:bodyPr>
          <a:lstStyle/>
          <a:p>
            <a:r>
              <a:rPr lang="zh-CN" altLang="en-US" sz="5400" dirty="0">
                <a:cs typeface="+mn-ea"/>
                <a:sym typeface="+mn-lt"/>
              </a:rPr>
              <a:t>职述报告</a:t>
            </a:r>
          </a:p>
        </p:txBody>
      </p:sp>
      <p:sp>
        <p:nvSpPr>
          <p:cNvPr id="34" name="半闭框 33"/>
          <p:cNvSpPr/>
          <p:nvPr/>
        </p:nvSpPr>
        <p:spPr>
          <a:xfrm flipH="1" flipV="1">
            <a:off x="3275653" y="3973492"/>
            <a:ext cx="530910" cy="1215209"/>
          </a:xfrm>
          <a:prstGeom prst="halfFrame">
            <a:avLst>
              <a:gd name="adj1" fmla="val 11382"/>
              <a:gd name="adj2" fmla="val 7563"/>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35" name="半闭框 34"/>
          <p:cNvSpPr/>
          <p:nvPr/>
        </p:nvSpPr>
        <p:spPr>
          <a:xfrm>
            <a:off x="2202048" y="835387"/>
            <a:ext cx="530910" cy="1215209"/>
          </a:xfrm>
          <a:prstGeom prst="halfFrame">
            <a:avLst>
              <a:gd name="adj1" fmla="val 11382"/>
              <a:gd name="adj2" fmla="val 7563"/>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pic>
        <p:nvPicPr>
          <p:cNvPr id="44" name="图片 43"/>
          <p:cNvPicPr>
            <a:picLocks noChangeAspect="1"/>
          </p:cNvPicPr>
          <p:nvPr/>
        </p:nvPicPr>
        <p:blipFill rotWithShape="1">
          <a:blip r:embed="rId4">
            <a:extLst>
              <a:ext uri="{28A0092B-C50C-407E-A947-70E740481C1C}">
                <a14:useLocalDpi xmlns:a14="http://schemas.microsoft.com/office/drawing/2010/main" val="0"/>
              </a:ext>
            </a:extLst>
          </a:blip>
          <a:srcRect t="83809"/>
          <a:stretch>
            <a:fillRect/>
          </a:stretch>
        </p:blipFill>
        <p:spPr>
          <a:xfrm>
            <a:off x="-163286" y="4533901"/>
            <a:ext cx="9647233" cy="2343120"/>
          </a:xfrm>
          <a:prstGeom prst="rect">
            <a:avLst/>
          </a:prstGeom>
        </p:spPr>
      </p:pic>
      <p:pic>
        <p:nvPicPr>
          <p:cNvPr id="30" name="图片 29"/>
          <p:cNvPicPr>
            <a:picLocks noChangeAspect="1"/>
          </p:cNvPicPr>
          <p:nvPr/>
        </p:nvPicPr>
        <p:blipFill rotWithShape="1">
          <a:blip r:embed="rId6" cstate="print">
            <a:extLst>
              <a:ext uri="{28A0092B-C50C-407E-A947-70E740481C1C}">
                <a14:useLocalDpi xmlns:a14="http://schemas.microsoft.com/office/drawing/2010/main" val="0"/>
              </a:ext>
            </a:extLst>
          </a:blip>
          <a:srcRect b="79683"/>
          <a:stretch>
            <a:fillRect/>
          </a:stretch>
        </p:blipFill>
        <p:spPr>
          <a:xfrm>
            <a:off x="8409930" y="60344"/>
            <a:ext cx="3694997" cy="11262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t="25079" r="66430" b="16191"/>
          <a:stretch>
            <a:fillRect/>
          </a:stretch>
        </p:blipFill>
        <p:spPr>
          <a:xfrm>
            <a:off x="0" y="3437298"/>
            <a:ext cx="3540631" cy="6414546"/>
          </a:xfrm>
          <a:prstGeom prst="rect">
            <a:avLst/>
          </a:prstGeom>
        </p:spPr>
      </p:pic>
      <p:pic>
        <p:nvPicPr>
          <p:cNvPr id="10" name="图片 9"/>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520042" y="-2781298"/>
            <a:ext cx="7130144" cy="12496800"/>
          </a:xfrm>
          <a:prstGeom prst="rect">
            <a:avLst/>
          </a:prstGeom>
        </p:spPr>
      </p:pic>
      <p:sp>
        <p:nvSpPr>
          <p:cNvPr id="16" name="文本框 48"/>
          <p:cNvSpPr txBox="1"/>
          <p:nvPr/>
        </p:nvSpPr>
        <p:spPr>
          <a:xfrm>
            <a:off x="1621860" y="2272199"/>
            <a:ext cx="5933591" cy="1165099"/>
          </a:xfrm>
          <a:prstGeom prst="rect">
            <a:avLst/>
          </a:prstGeom>
          <a:noFill/>
        </p:spPr>
        <p:txBody>
          <a:bodyPr wrap="square" lIns="91412" tIns="45706" rIns="91412" bIns="45706" rtlCol="0">
            <a:spAutoFit/>
          </a:bodyPr>
          <a:lstStyle/>
          <a:p>
            <a:pPr lvl="0" algn="just" defTabSz="913765">
              <a:lnSpc>
                <a:spcPct val="150000"/>
              </a:lnSpc>
              <a:defRPr/>
            </a:pPr>
            <a:r>
              <a:rPr lang="zh-CN" altLang="en-US" sz="1600" spc="400" dirty="0">
                <a:cs typeface="+mn-ea"/>
                <a:sym typeface="+mn-lt"/>
              </a:rPr>
              <a:t>您的内容打在这里您的内容打在这里您的内容打在这里您的内容打在这里您的内容打在这里您的内容打在这里您的内容打在这里</a:t>
            </a:r>
          </a:p>
        </p:txBody>
      </p:sp>
      <p:sp>
        <p:nvSpPr>
          <p:cNvPr id="17" name="矩形 16"/>
          <p:cNvSpPr/>
          <p:nvPr/>
        </p:nvSpPr>
        <p:spPr>
          <a:xfrm>
            <a:off x="1621859" y="1687452"/>
            <a:ext cx="3675194" cy="584747"/>
          </a:xfrm>
          <a:prstGeom prst="rect">
            <a:avLst/>
          </a:prstGeom>
          <a:ln w="28575">
            <a:noFill/>
          </a:ln>
        </p:spPr>
        <p:txBody>
          <a:bodyPr vert="horz" wrap="square" lIns="91412" tIns="45706" rIns="91412" bIns="45706">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400" normalizeH="0" baseline="0" noProof="0" dirty="0">
                <a:ln>
                  <a:noFill/>
                </a:ln>
                <a:effectLst/>
                <a:uLnTx/>
                <a:uFillTx/>
                <a:cs typeface="+mn-ea"/>
                <a:sym typeface="+mn-lt"/>
              </a:rPr>
              <a:t>输入标题</a:t>
            </a:r>
          </a:p>
        </p:txBody>
      </p:sp>
      <p:cxnSp>
        <p:nvCxnSpPr>
          <p:cNvPr id="20" name="直接连接符 19"/>
          <p:cNvCxnSpPr/>
          <p:nvPr/>
        </p:nvCxnSpPr>
        <p:spPr>
          <a:xfrm>
            <a:off x="1621859" y="3718603"/>
            <a:ext cx="8953240" cy="0"/>
          </a:xfrm>
          <a:prstGeom prst="line">
            <a:avLst/>
          </a:prstGeom>
          <a:ln>
            <a:solidFill>
              <a:srgbClr val="F5D499"/>
            </a:solidFill>
          </a:ln>
        </p:spPr>
        <p:style>
          <a:lnRef idx="1">
            <a:schemeClr val="accent2"/>
          </a:lnRef>
          <a:fillRef idx="0">
            <a:schemeClr val="accent2"/>
          </a:fillRef>
          <a:effectRef idx="0">
            <a:schemeClr val="accent2"/>
          </a:effectRef>
          <a:fontRef idx="minor">
            <a:schemeClr val="tx1"/>
          </a:fontRef>
        </p:style>
      </p:cxnSp>
      <p:sp>
        <p:nvSpPr>
          <p:cNvPr id="25" name="文本框 48"/>
          <p:cNvSpPr txBox="1"/>
          <p:nvPr/>
        </p:nvSpPr>
        <p:spPr>
          <a:xfrm>
            <a:off x="4740744" y="4400810"/>
            <a:ext cx="5933591" cy="1165099"/>
          </a:xfrm>
          <a:prstGeom prst="rect">
            <a:avLst/>
          </a:prstGeom>
          <a:noFill/>
        </p:spPr>
        <p:txBody>
          <a:bodyPr wrap="square" lIns="91412" tIns="45706" rIns="91412" bIns="45706" rtlCol="0">
            <a:spAutoFit/>
          </a:bodyPr>
          <a:lstStyle/>
          <a:p>
            <a:pPr lvl="0" algn="r" defTabSz="913765">
              <a:lnSpc>
                <a:spcPct val="150000"/>
              </a:lnSpc>
              <a:defRPr/>
            </a:pPr>
            <a:r>
              <a:rPr lang="zh-CN" altLang="en-US" sz="1600" spc="400" dirty="0">
                <a:cs typeface="+mn-ea"/>
                <a:sym typeface="+mn-lt"/>
              </a:rPr>
              <a:t>您的内容打在这里您的内容打在这里您的内容打在这里您的内容打在这里您的内容打在这里您的内容打在这里您的内容打在这里</a:t>
            </a:r>
          </a:p>
        </p:txBody>
      </p:sp>
      <p:sp>
        <p:nvSpPr>
          <p:cNvPr id="26" name="矩形 25"/>
          <p:cNvSpPr/>
          <p:nvPr/>
        </p:nvSpPr>
        <p:spPr>
          <a:xfrm>
            <a:off x="7009950" y="3857589"/>
            <a:ext cx="3675194" cy="584747"/>
          </a:xfrm>
          <a:prstGeom prst="rect">
            <a:avLst/>
          </a:prstGeom>
          <a:ln w="28575">
            <a:noFill/>
          </a:ln>
        </p:spPr>
        <p:txBody>
          <a:bodyPr vert="horz" wrap="square" lIns="91412" tIns="45706" rIns="91412" bIns="45706">
            <a:spAutoFit/>
          </a:bodyPr>
          <a:lstStyle/>
          <a:p>
            <a:pPr marL="0" marR="0" lvl="0" indent="0" algn="r" defTabSz="913765"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400" normalizeH="0" baseline="0" noProof="0" dirty="0">
                <a:ln>
                  <a:noFill/>
                </a:ln>
                <a:effectLst/>
                <a:uLnTx/>
                <a:uFillTx/>
                <a:cs typeface="+mn-ea"/>
                <a:sym typeface="+mn-lt"/>
              </a:rPr>
              <a:t>输入标题</a:t>
            </a:r>
          </a:p>
        </p:txBody>
      </p:sp>
      <p:pic>
        <p:nvPicPr>
          <p:cNvPr id="12" name="图片 11"/>
          <p:cNvPicPr>
            <a:picLocks noChangeAspect="1"/>
          </p:cNvPicPr>
          <p:nvPr/>
        </p:nvPicPr>
        <p:blipFill rotWithShape="1">
          <a:blip r:embed="rId5" cstate="print">
            <a:extLst>
              <a:ext uri="{28A0092B-C50C-407E-A947-70E740481C1C}">
                <a14:useLocalDpi xmlns:a14="http://schemas.microsoft.com/office/drawing/2010/main" val="0"/>
              </a:ext>
            </a:extLst>
          </a:blip>
          <a:srcRect t="25079" r="66430" b="16191"/>
          <a:stretch>
            <a:fillRect/>
          </a:stretch>
        </p:blipFill>
        <p:spPr>
          <a:xfrm flipH="1">
            <a:off x="10038214" y="-434164"/>
            <a:ext cx="2106636" cy="4259653"/>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520042" y="-2781298"/>
            <a:ext cx="7130144" cy="12496800"/>
          </a:xfrm>
          <a:prstGeom prst="rect">
            <a:avLst/>
          </a:prstGeom>
        </p:spPr>
      </p:pic>
      <p:sp>
        <p:nvSpPr>
          <p:cNvPr id="6" name="文本框 48"/>
          <p:cNvSpPr txBox="1"/>
          <p:nvPr/>
        </p:nvSpPr>
        <p:spPr>
          <a:xfrm>
            <a:off x="3129205" y="4832178"/>
            <a:ext cx="5933591" cy="1165099"/>
          </a:xfrm>
          <a:prstGeom prst="rect">
            <a:avLst/>
          </a:prstGeom>
          <a:noFill/>
        </p:spPr>
        <p:txBody>
          <a:bodyPr wrap="square" lIns="91412" tIns="45706" rIns="91412" bIns="45706" rtlCol="0">
            <a:spAutoFit/>
          </a:bodyPr>
          <a:lstStyle/>
          <a:p>
            <a:pPr lvl="0" algn="ctr" defTabSz="913765">
              <a:lnSpc>
                <a:spcPct val="150000"/>
              </a:lnSpc>
              <a:defRPr/>
            </a:pPr>
            <a:r>
              <a:rPr lang="zh-CN" altLang="en-US" sz="1600" spc="400" dirty="0">
                <a:cs typeface="+mn-ea"/>
                <a:sym typeface="+mn-lt"/>
              </a:rPr>
              <a:t>您的内容打在这里您的内容打在这里您的内容打在这里您的内容打在这里您的内容打在这里您的内容打在这里您的内容打在这里</a:t>
            </a:r>
          </a:p>
        </p:txBody>
      </p:sp>
      <p:sp>
        <p:nvSpPr>
          <p:cNvPr id="7" name="矩形 6"/>
          <p:cNvSpPr/>
          <p:nvPr/>
        </p:nvSpPr>
        <p:spPr>
          <a:xfrm>
            <a:off x="4258403" y="4245233"/>
            <a:ext cx="3675194" cy="584747"/>
          </a:xfrm>
          <a:prstGeom prst="rect">
            <a:avLst/>
          </a:prstGeom>
          <a:ln w="28575">
            <a:noFill/>
          </a:ln>
        </p:spPr>
        <p:txBody>
          <a:bodyPr vert="horz" wrap="square" lIns="91412" tIns="45706" rIns="91412" bIns="45706">
            <a:sp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400" normalizeH="0" baseline="0" noProof="0" dirty="0">
                <a:ln>
                  <a:noFill/>
                </a:ln>
                <a:effectLst/>
                <a:uLnTx/>
                <a:uFillTx/>
                <a:cs typeface="+mn-ea"/>
                <a:sym typeface="+mn-lt"/>
              </a:rPr>
              <a:t>输入标题</a:t>
            </a:r>
          </a:p>
        </p:txBody>
      </p:sp>
      <p:cxnSp>
        <p:nvCxnSpPr>
          <p:cNvPr id="8" name="直接连接符 7"/>
          <p:cNvCxnSpPr/>
          <p:nvPr/>
        </p:nvCxnSpPr>
        <p:spPr>
          <a:xfrm>
            <a:off x="1619380" y="6137929"/>
            <a:ext cx="8953240" cy="0"/>
          </a:xfrm>
          <a:prstGeom prst="line">
            <a:avLst/>
          </a:prstGeom>
          <a:ln>
            <a:solidFill>
              <a:srgbClr val="F5D499"/>
            </a:solidFill>
          </a:ln>
        </p:spPr>
        <p:style>
          <a:lnRef idx="1">
            <a:schemeClr val="accent2"/>
          </a:lnRef>
          <a:fillRef idx="0">
            <a:schemeClr val="accent2"/>
          </a:fillRef>
          <a:effectRef idx="0">
            <a:schemeClr val="accent2"/>
          </a:effectRef>
          <a:fontRef idx="minor">
            <a:schemeClr val="tx1"/>
          </a:fontRef>
        </p:style>
      </p:cxnSp>
      <p:pic>
        <p:nvPicPr>
          <p:cNvPr id="10" name="图片 9"/>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tretch>
            <a:fillRect/>
          </a:stretch>
        </p:blipFill>
        <p:spPr>
          <a:xfrm>
            <a:off x="7558225" y="1150893"/>
            <a:ext cx="6858000" cy="6858000"/>
          </a:xfrm>
          <a:prstGeom prst="rect">
            <a:avLst/>
          </a:prstGeom>
        </p:spPr>
      </p:pic>
      <p:pic>
        <p:nvPicPr>
          <p:cNvPr id="14" name="图片 13"/>
          <p:cNvPicPr>
            <a:picLocks noChangeAspect="1"/>
          </p:cNvPicPr>
          <p:nvPr/>
        </p:nvPicPr>
        <p:blipFill rotWithShape="1">
          <a:blip r:embed="rId6">
            <a:extLst>
              <a:ext uri="{28A0092B-C50C-407E-A947-70E740481C1C}">
                <a14:useLocalDpi xmlns:a14="http://schemas.microsoft.com/office/drawing/2010/main" val="0"/>
              </a:ext>
            </a:extLst>
          </a:blip>
          <a:srcRect t="25079" r="66430" b="16191"/>
          <a:stretch>
            <a:fillRect/>
          </a:stretch>
        </p:blipFill>
        <p:spPr>
          <a:xfrm>
            <a:off x="0" y="4200428"/>
            <a:ext cx="2518424" cy="5092295"/>
          </a:xfrm>
          <a:prstGeom prst="rect">
            <a:avLst/>
          </a:prstGeom>
        </p:spPr>
      </p:pic>
      <p:pic>
        <p:nvPicPr>
          <p:cNvPr id="15" name="图片 14"/>
          <p:cNvPicPr>
            <a:picLocks noChangeAspect="1"/>
          </p:cNvPicPr>
          <p:nvPr/>
        </p:nvPicPr>
        <p:blipFill rotWithShape="1">
          <a:blip r:embed="rId7" cstate="print">
            <a:extLst>
              <a:ext uri="{28A0092B-C50C-407E-A947-70E740481C1C}">
                <a14:useLocalDpi xmlns:a14="http://schemas.microsoft.com/office/drawing/2010/main" val="0"/>
              </a:ext>
            </a:extLst>
          </a:blip>
          <a:srcRect t="25079" r="66430" b="16191"/>
          <a:stretch>
            <a:fillRect/>
          </a:stretch>
        </p:blipFill>
        <p:spPr>
          <a:xfrm flipH="1">
            <a:off x="10038214" y="-434164"/>
            <a:ext cx="2106636" cy="4259653"/>
          </a:xfrm>
          <a:prstGeom prst="rect">
            <a:avLst/>
          </a:prstGeom>
        </p:spPr>
      </p:pic>
      <p:pic>
        <p:nvPicPr>
          <p:cNvPr id="3" name="图片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56823" y="-571629"/>
            <a:ext cx="6096012" cy="60960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530928" y="-2797629"/>
            <a:ext cx="7130144" cy="12496800"/>
          </a:xfrm>
          <a:prstGeom prst="rect">
            <a:avLst/>
          </a:prstGeom>
        </p:spPr>
      </p:pic>
      <p:sp>
        <p:nvSpPr>
          <p:cNvPr id="12" name="文本框 11"/>
          <p:cNvSpPr txBox="1"/>
          <p:nvPr/>
        </p:nvSpPr>
        <p:spPr>
          <a:xfrm>
            <a:off x="5090912" y="2377248"/>
            <a:ext cx="2728632" cy="1107996"/>
          </a:xfrm>
          <a:prstGeom prst="rect">
            <a:avLst/>
          </a:prstGeom>
          <a:noFill/>
        </p:spPr>
        <p:txBody>
          <a:bodyPr wrap="none" rtlCol="0">
            <a:spAutoFit/>
          </a:bodyPr>
          <a:lstStyle/>
          <a:p>
            <a:r>
              <a:rPr lang="zh-CN" altLang="en-US" sz="6600" b="1" dirty="0">
                <a:cs typeface="+mn-ea"/>
                <a:sym typeface="+mn-lt"/>
              </a:rPr>
              <a:t>第三章</a:t>
            </a:r>
          </a:p>
        </p:txBody>
      </p:sp>
      <p:sp>
        <p:nvSpPr>
          <p:cNvPr id="14" name="文本框 13"/>
          <p:cNvSpPr txBox="1"/>
          <p:nvPr/>
        </p:nvSpPr>
        <p:spPr>
          <a:xfrm>
            <a:off x="4756402" y="3661045"/>
            <a:ext cx="3499676" cy="769441"/>
          </a:xfrm>
          <a:prstGeom prst="rect">
            <a:avLst/>
          </a:prstGeom>
          <a:noFill/>
        </p:spPr>
        <p:txBody>
          <a:bodyPr wrap="none" rtlCol="0">
            <a:spAutoFit/>
          </a:bodyPr>
          <a:lstStyle/>
          <a:p>
            <a:r>
              <a:rPr lang="zh-CN" altLang="en-US" sz="4400" dirty="0">
                <a:cs typeface="+mn-ea"/>
                <a:sym typeface="+mn-lt"/>
              </a:rPr>
              <a:t>请 输 入 标 题</a:t>
            </a:r>
          </a:p>
        </p:txBody>
      </p:sp>
      <p:pic>
        <p:nvPicPr>
          <p:cNvPr id="16" name="图片 15"/>
          <p:cNvPicPr>
            <a:picLocks noChangeAspect="1"/>
          </p:cNvPicPr>
          <p:nvPr/>
        </p:nvPicPr>
        <p:blipFill rotWithShape="1">
          <a:blip r:embed="rId4" cstate="print">
            <a:extLst>
              <a:ext uri="{28A0092B-C50C-407E-A947-70E740481C1C}">
                <a14:useLocalDpi xmlns:a14="http://schemas.microsoft.com/office/drawing/2010/main" val="0"/>
              </a:ext>
            </a:extLst>
          </a:blip>
          <a:srcRect l="31747" t="23174" b="13334"/>
          <a:stretch>
            <a:fillRect/>
          </a:stretch>
        </p:blipFill>
        <p:spPr>
          <a:xfrm flipH="1">
            <a:off x="1861670" y="1845129"/>
            <a:ext cx="3705277" cy="5170714"/>
          </a:xfrm>
          <a:prstGeom prst="rect">
            <a:avLst/>
          </a:prstGeom>
        </p:spPr>
      </p:pic>
      <p:sp>
        <p:nvSpPr>
          <p:cNvPr id="20" name="半闭框 19"/>
          <p:cNvSpPr/>
          <p:nvPr/>
        </p:nvSpPr>
        <p:spPr>
          <a:xfrm flipH="1" flipV="1">
            <a:off x="7759570" y="2770582"/>
            <a:ext cx="243902" cy="426373"/>
          </a:xfrm>
          <a:prstGeom prst="halfFrame">
            <a:avLst>
              <a:gd name="adj1" fmla="val 11382"/>
              <a:gd name="adj2" fmla="val 7563"/>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21" name="半闭框 20"/>
          <p:cNvSpPr/>
          <p:nvPr/>
        </p:nvSpPr>
        <p:spPr>
          <a:xfrm>
            <a:off x="4968961" y="2359639"/>
            <a:ext cx="243902" cy="426373"/>
          </a:xfrm>
          <a:prstGeom prst="halfFrame">
            <a:avLst>
              <a:gd name="adj1" fmla="val 11382"/>
              <a:gd name="adj2" fmla="val 7563"/>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pic>
        <p:nvPicPr>
          <p:cNvPr id="22" name="图片 21"/>
          <p:cNvPicPr>
            <a:picLocks noChangeAspect="1"/>
          </p:cNvPicPr>
          <p:nvPr/>
        </p:nvPicPr>
        <p:blipFill rotWithShape="1">
          <a:blip r:embed="rId5">
            <a:extLst>
              <a:ext uri="{28A0092B-C50C-407E-A947-70E740481C1C}">
                <a14:useLocalDpi xmlns:a14="http://schemas.microsoft.com/office/drawing/2010/main" val="0"/>
              </a:ext>
            </a:extLst>
          </a:blip>
          <a:srcRect t="25079" r="66430" b="16191"/>
          <a:stretch>
            <a:fillRect/>
          </a:stretch>
        </p:blipFill>
        <p:spPr>
          <a:xfrm flipH="1">
            <a:off x="6792685" y="481261"/>
            <a:ext cx="5377625" cy="11251250"/>
          </a:xfrm>
          <a:prstGeom prst="rect">
            <a:avLst/>
          </a:prstGeom>
        </p:spPr>
      </p:pic>
      <p:pic>
        <p:nvPicPr>
          <p:cNvPr id="23" name="图片 22"/>
          <p:cNvPicPr>
            <a:picLocks noChangeAspect="1"/>
          </p:cNvPicPr>
          <p:nvPr/>
        </p:nvPicPr>
        <p:blipFill rotWithShape="1">
          <a:blip r:embed="rId5">
            <a:extLst>
              <a:ext uri="{28A0092B-C50C-407E-A947-70E740481C1C}">
                <a14:useLocalDpi xmlns:a14="http://schemas.microsoft.com/office/drawing/2010/main" val="0"/>
              </a:ext>
            </a:extLst>
          </a:blip>
          <a:srcRect t="25079" r="66430" b="16191"/>
          <a:stretch>
            <a:fillRect/>
          </a:stretch>
        </p:blipFill>
        <p:spPr>
          <a:xfrm>
            <a:off x="0" y="-1132028"/>
            <a:ext cx="3951514" cy="7990028"/>
          </a:xfrm>
          <a:prstGeom prst="rect">
            <a:avLst/>
          </a:prstGeom>
        </p:spPr>
      </p:pic>
      <p:pic>
        <p:nvPicPr>
          <p:cNvPr id="24" name="图片 23"/>
          <p:cNvPicPr>
            <a:picLocks noChangeAspect="1"/>
          </p:cNvPicPr>
          <p:nvPr/>
        </p:nvPicPr>
        <p:blipFill rotWithShape="1">
          <a:blip r:embed="rId6" cstate="print">
            <a:extLst>
              <a:ext uri="{28A0092B-C50C-407E-A947-70E740481C1C}">
                <a14:useLocalDpi xmlns:a14="http://schemas.microsoft.com/office/drawing/2010/main" val="0"/>
              </a:ext>
            </a:extLst>
          </a:blip>
          <a:srcRect b="79683"/>
          <a:stretch>
            <a:fillRect/>
          </a:stretch>
        </p:blipFill>
        <p:spPr>
          <a:xfrm>
            <a:off x="7889407" y="1469571"/>
            <a:ext cx="4268542" cy="130101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94077" y="93342"/>
            <a:ext cx="4497923" cy="6747519"/>
          </a:xfrm>
          <a:prstGeom prst="rect">
            <a:avLst/>
          </a:prstGeom>
        </p:spPr>
      </p:pic>
      <p:pic>
        <p:nvPicPr>
          <p:cNvPr id="12" name="图片 11"/>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520042" y="-2781298"/>
            <a:ext cx="7130144" cy="12496800"/>
          </a:xfrm>
          <a:prstGeom prst="rect">
            <a:avLst/>
          </a:prstGeom>
        </p:spPr>
      </p:pic>
      <p:sp>
        <p:nvSpPr>
          <p:cNvPr id="8" name="文本框 7"/>
          <p:cNvSpPr txBox="1"/>
          <p:nvPr/>
        </p:nvSpPr>
        <p:spPr>
          <a:xfrm>
            <a:off x="228000" y="2354720"/>
            <a:ext cx="6647974" cy="2991662"/>
          </a:xfrm>
          <a:prstGeom prst="rect">
            <a:avLst/>
          </a:prstGeom>
          <a:noFill/>
        </p:spPr>
        <p:txBody>
          <a:bodyPr vert="eaVert" wrap="square" rtlCol="0">
            <a:spAutoFit/>
          </a:bodyPr>
          <a:lstStyle/>
          <a:p>
            <a:pPr>
              <a:lnSpc>
                <a:spcPct val="150000"/>
              </a:lnSpc>
            </a:pPr>
            <a:r>
              <a:rPr lang="zh-CN" altLang="en-US" sz="2000" dirty="0">
                <a:cs typeface="+mn-ea"/>
                <a:sym typeface="+mn-lt"/>
              </a:rPr>
              <a:t>您的内容打在这里您的内</a:t>
            </a:r>
            <a:endParaRPr lang="en-US" altLang="zh-CN" sz="2000" dirty="0">
              <a:cs typeface="+mn-ea"/>
              <a:sym typeface="+mn-lt"/>
            </a:endParaRPr>
          </a:p>
          <a:p>
            <a:pPr>
              <a:lnSpc>
                <a:spcPct val="150000"/>
              </a:lnSpc>
            </a:pPr>
            <a:r>
              <a:rPr lang="zh-CN" altLang="en-US" sz="2000" dirty="0">
                <a:cs typeface="+mn-ea"/>
                <a:sym typeface="+mn-lt"/>
              </a:rPr>
              <a:t>容打在这里您的</a:t>
            </a:r>
            <a:endParaRPr lang="en-US" altLang="zh-CN" sz="2000" dirty="0">
              <a:cs typeface="+mn-ea"/>
              <a:sym typeface="+mn-lt"/>
            </a:endParaRPr>
          </a:p>
          <a:p>
            <a:pPr>
              <a:lnSpc>
                <a:spcPct val="150000"/>
              </a:lnSpc>
            </a:pPr>
            <a:r>
              <a:rPr lang="zh-CN" altLang="en-US" sz="2000" dirty="0">
                <a:cs typeface="+mn-ea"/>
                <a:sym typeface="+mn-lt"/>
              </a:rPr>
              <a:t>内容打在这里您的内</a:t>
            </a:r>
            <a:endParaRPr lang="en-US" altLang="zh-CN" sz="2000" dirty="0">
              <a:cs typeface="+mn-ea"/>
              <a:sym typeface="+mn-lt"/>
            </a:endParaRPr>
          </a:p>
          <a:p>
            <a:pPr>
              <a:lnSpc>
                <a:spcPct val="150000"/>
              </a:lnSpc>
            </a:pPr>
            <a:r>
              <a:rPr lang="zh-CN" altLang="en-US" sz="2000" dirty="0">
                <a:cs typeface="+mn-ea"/>
                <a:sym typeface="+mn-lt"/>
              </a:rPr>
              <a:t>容打在这里您的</a:t>
            </a:r>
            <a:endParaRPr lang="en-US" altLang="zh-CN" sz="2000" dirty="0">
              <a:cs typeface="+mn-ea"/>
              <a:sym typeface="+mn-lt"/>
            </a:endParaRPr>
          </a:p>
          <a:p>
            <a:pPr>
              <a:lnSpc>
                <a:spcPct val="150000"/>
              </a:lnSpc>
            </a:pPr>
            <a:r>
              <a:rPr lang="zh-CN" altLang="en-US" sz="2000" dirty="0">
                <a:cs typeface="+mn-ea"/>
                <a:sym typeface="+mn-lt"/>
              </a:rPr>
              <a:t>内容打在这里您的内</a:t>
            </a:r>
            <a:endParaRPr lang="en-US" altLang="zh-CN" sz="2000" dirty="0">
              <a:cs typeface="+mn-ea"/>
              <a:sym typeface="+mn-lt"/>
            </a:endParaRPr>
          </a:p>
          <a:p>
            <a:pPr>
              <a:lnSpc>
                <a:spcPct val="150000"/>
              </a:lnSpc>
            </a:pPr>
            <a:r>
              <a:rPr lang="zh-CN" altLang="en-US" sz="2000" dirty="0">
                <a:cs typeface="+mn-ea"/>
                <a:sym typeface="+mn-lt"/>
              </a:rPr>
              <a:t>打在这里您的内容打在这里您的内容打在这里</a:t>
            </a:r>
            <a:endParaRPr lang="en-US" altLang="zh-CN" sz="2000" dirty="0">
              <a:cs typeface="+mn-ea"/>
              <a:sym typeface="+mn-lt"/>
            </a:endParaRPr>
          </a:p>
          <a:p>
            <a:pPr>
              <a:lnSpc>
                <a:spcPct val="150000"/>
              </a:lnSpc>
            </a:pPr>
            <a:r>
              <a:rPr lang="zh-CN" altLang="en-US" sz="2000" dirty="0">
                <a:cs typeface="+mn-ea"/>
                <a:sym typeface="+mn-lt"/>
              </a:rPr>
              <a:t>您的内容打在这里您的</a:t>
            </a:r>
            <a:endParaRPr lang="en-US" altLang="zh-CN" sz="2000" dirty="0">
              <a:cs typeface="+mn-ea"/>
              <a:sym typeface="+mn-lt"/>
            </a:endParaRPr>
          </a:p>
          <a:p>
            <a:pPr>
              <a:lnSpc>
                <a:spcPct val="150000"/>
              </a:lnSpc>
            </a:pPr>
            <a:r>
              <a:rPr lang="zh-CN" altLang="en-US" sz="2000" dirty="0">
                <a:cs typeface="+mn-ea"/>
                <a:sym typeface="+mn-lt"/>
              </a:rPr>
              <a:t>内容打在这里</a:t>
            </a:r>
            <a:endParaRPr lang="en-US" altLang="zh-CN" sz="2000" dirty="0">
              <a:cs typeface="+mn-ea"/>
              <a:sym typeface="+mn-lt"/>
            </a:endParaRPr>
          </a:p>
          <a:p>
            <a:pPr>
              <a:lnSpc>
                <a:spcPct val="150000"/>
              </a:lnSpc>
            </a:pPr>
            <a:r>
              <a:rPr lang="zh-CN" altLang="en-US" sz="2000" dirty="0">
                <a:cs typeface="+mn-ea"/>
                <a:sym typeface="+mn-lt"/>
              </a:rPr>
              <a:t>您的内容打在这里您的内容打在这里</a:t>
            </a:r>
            <a:endParaRPr lang="en-US" altLang="zh-CN" sz="2000" dirty="0">
              <a:cs typeface="+mn-ea"/>
              <a:sym typeface="+mn-lt"/>
            </a:endParaRPr>
          </a:p>
          <a:p>
            <a:pPr>
              <a:lnSpc>
                <a:spcPct val="150000"/>
              </a:lnSpc>
            </a:pPr>
            <a:r>
              <a:rPr lang="zh-CN" altLang="en-US" sz="2000" dirty="0">
                <a:cs typeface="+mn-ea"/>
                <a:sym typeface="+mn-lt"/>
              </a:rPr>
              <a:t>您的内容打在这里您的</a:t>
            </a:r>
            <a:endParaRPr lang="en-US" altLang="zh-CN" sz="2000" dirty="0">
              <a:cs typeface="+mn-ea"/>
              <a:sym typeface="+mn-lt"/>
            </a:endParaRPr>
          </a:p>
          <a:p>
            <a:pPr>
              <a:lnSpc>
                <a:spcPct val="150000"/>
              </a:lnSpc>
            </a:pPr>
            <a:r>
              <a:rPr lang="zh-CN" altLang="en-US" sz="2000" dirty="0">
                <a:cs typeface="+mn-ea"/>
                <a:sym typeface="+mn-lt"/>
              </a:rPr>
              <a:t>内容打在这里</a:t>
            </a:r>
          </a:p>
          <a:p>
            <a:pPr>
              <a:lnSpc>
                <a:spcPct val="150000"/>
              </a:lnSpc>
            </a:pPr>
            <a:endParaRPr lang="zh-CN" altLang="en-US" sz="2000" dirty="0">
              <a:cs typeface="+mn-ea"/>
              <a:sym typeface="+mn-lt"/>
            </a:endParaRPr>
          </a:p>
        </p:txBody>
      </p:sp>
      <p:sp>
        <p:nvSpPr>
          <p:cNvPr id="9" name="矩形 8"/>
          <p:cNvSpPr/>
          <p:nvPr/>
        </p:nvSpPr>
        <p:spPr>
          <a:xfrm>
            <a:off x="6647374" y="2354720"/>
            <a:ext cx="738664" cy="1894108"/>
          </a:xfrm>
          <a:prstGeom prst="rect">
            <a:avLst/>
          </a:prstGeom>
        </p:spPr>
        <p:txBody>
          <a:bodyPr vert="eaVert" wrap="none">
            <a:spAutoFit/>
          </a:bodyPr>
          <a:lstStyle/>
          <a:p>
            <a:pPr algn="ctr"/>
            <a:r>
              <a:rPr lang="zh-CN" altLang="en-US" sz="3600" dirty="0">
                <a:cs typeface="+mn-ea"/>
                <a:sym typeface="+mn-lt"/>
              </a:rPr>
              <a:t>输入标题</a:t>
            </a:r>
          </a:p>
        </p:txBody>
      </p:sp>
      <p:pic>
        <p:nvPicPr>
          <p:cNvPr id="10" name="图片 9"/>
          <p:cNvPicPr>
            <a:picLocks noChangeAspect="1"/>
          </p:cNvPicPr>
          <p:nvPr/>
        </p:nvPicPr>
        <p:blipFill rotWithShape="1">
          <a:blip r:embed="rId5" cstate="print">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rcRect t="22216" r="26790" b="-1"/>
          <a:stretch>
            <a:fillRect/>
          </a:stretch>
        </p:blipFill>
        <p:spPr>
          <a:xfrm>
            <a:off x="7442655" y="4172628"/>
            <a:ext cx="4635045" cy="4924632"/>
          </a:xfrm>
          <a:prstGeom prst="rect">
            <a:avLst/>
          </a:prstGeom>
        </p:spPr>
      </p:pic>
      <p:pic>
        <p:nvPicPr>
          <p:cNvPr id="13" name="图片 12"/>
          <p:cNvPicPr>
            <a:picLocks noChangeAspect="1"/>
          </p:cNvPicPr>
          <p:nvPr/>
        </p:nvPicPr>
        <p:blipFill rotWithShape="1">
          <a:blip r:embed="rId7">
            <a:extLst>
              <a:ext uri="{28A0092B-C50C-407E-A947-70E740481C1C}">
                <a14:useLocalDpi xmlns:a14="http://schemas.microsoft.com/office/drawing/2010/main" val="0"/>
              </a:ext>
            </a:extLst>
          </a:blip>
          <a:srcRect t="25079" r="66430" b="16191"/>
          <a:stretch>
            <a:fillRect/>
          </a:stretch>
        </p:blipFill>
        <p:spPr>
          <a:xfrm>
            <a:off x="0" y="4200428"/>
            <a:ext cx="2518424" cy="5092295"/>
          </a:xfrm>
          <a:prstGeom prst="rect">
            <a:avLst/>
          </a:prstGeom>
        </p:spPr>
      </p:pic>
      <p:pic>
        <p:nvPicPr>
          <p:cNvPr id="14" name="图片 13"/>
          <p:cNvPicPr>
            <a:picLocks noChangeAspect="1"/>
          </p:cNvPicPr>
          <p:nvPr/>
        </p:nvPicPr>
        <p:blipFill rotWithShape="1">
          <a:blip r:embed="rId8" cstate="print">
            <a:extLst>
              <a:ext uri="{28A0092B-C50C-407E-A947-70E740481C1C}">
                <a14:useLocalDpi xmlns:a14="http://schemas.microsoft.com/office/drawing/2010/main" val="0"/>
              </a:ext>
            </a:extLst>
          </a:blip>
          <a:srcRect t="25079" r="66430" b="16191"/>
          <a:stretch>
            <a:fillRect/>
          </a:stretch>
        </p:blipFill>
        <p:spPr>
          <a:xfrm flipH="1">
            <a:off x="10038214" y="-434164"/>
            <a:ext cx="2106636" cy="4259653"/>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drap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520042" y="-2781298"/>
            <a:ext cx="7130144" cy="12496800"/>
          </a:xfrm>
          <a:prstGeom prst="rect">
            <a:avLst/>
          </a:prstGeom>
        </p:spPr>
      </p:pic>
      <p:graphicFrame>
        <p:nvGraphicFramePr>
          <p:cNvPr id="8" name="图表 7"/>
          <p:cNvGraphicFramePr/>
          <p:nvPr/>
        </p:nvGraphicFramePr>
        <p:xfrm>
          <a:off x="549847" y="1511411"/>
          <a:ext cx="7411239" cy="4597177"/>
        </p:xfrm>
        <a:graphic>
          <a:graphicData uri="http://schemas.openxmlformats.org/drawingml/2006/chart">
            <c:chart xmlns:c="http://schemas.openxmlformats.org/drawingml/2006/chart" xmlns:r="http://schemas.openxmlformats.org/officeDocument/2006/relationships" r:id="rId4"/>
          </a:graphicData>
        </a:graphic>
      </p:graphicFrame>
      <p:sp>
        <p:nvSpPr>
          <p:cNvPr id="9" name="文本框 8"/>
          <p:cNvSpPr txBox="1"/>
          <p:nvPr/>
        </p:nvSpPr>
        <p:spPr>
          <a:xfrm>
            <a:off x="8396632" y="1616486"/>
            <a:ext cx="6045800" cy="4203330"/>
          </a:xfrm>
          <a:prstGeom prst="rect">
            <a:avLst/>
          </a:prstGeom>
          <a:noFill/>
        </p:spPr>
        <p:txBody>
          <a:bodyPr vert="horz" wrap="square" rtlCol="0">
            <a:spAutoFit/>
          </a:bodyPr>
          <a:lstStyle/>
          <a:p>
            <a:pPr>
              <a:lnSpc>
                <a:spcPct val="150000"/>
              </a:lnSpc>
            </a:pPr>
            <a:r>
              <a:rPr lang="zh-CN" altLang="en-US" sz="2000" dirty="0">
                <a:cs typeface="+mn-ea"/>
                <a:sym typeface="+mn-lt"/>
              </a:rPr>
              <a:t>您的内容打在这里您的内</a:t>
            </a:r>
            <a:endParaRPr lang="en-US" altLang="zh-CN" sz="2000" dirty="0">
              <a:cs typeface="+mn-ea"/>
              <a:sym typeface="+mn-lt"/>
            </a:endParaRPr>
          </a:p>
          <a:p>
            <a:pPr>
              <a:lnSpc>
                <a:spcPct val="150000"/>
              </a:lnSpc>
            </a:pPr>
            <a:r>
              <a:rPr lang="zh-CN" altLang="en-US" sz="2000" dirty="0">
                <a:cs typeface="+mn-ea"/>
                <a:sym typeface="+mn-lt"/>
              </a:rPr>
              <a:t>容打在这里您的</a:t>
            </a:r>
            <a:endParaRPr lang="en-US" altLang="zh-CN" sz="2000" dirty="0">
              <a:cs typeface="+mn-ea"/>
              <a:sym typeface="+mn-lt"/>
            </a:endParaRPr>
          </a:p>
          <a:p>
            <a:pPr>
              <a:lnSpc>
                <a:spcPct val="150000"/>
              </a:lnSpc>
            </a:pPr>
            <a:r>
              <a:rPr lang="zh-CN" altLang="en-US" sz="2000" dirty="0">
                <a:cs typeface="+mn-ea"/>
                <a:sym typeface="+mn-lt"/>
              </a:rPr>
              <a:t>内容打在这里您的内</a:t>
            </a:r>
            <a:endParaRPr lang="en-US" altLang="zh-CN" sz="2000" dirty="0">
              <a:cs typeface="+mn-ea"/>
              <a:sym typeface="+mn-lt"/>
            </a:endParaRPr>
          </a:p>
          <a:p>
            <a:pPr>
              <a:lnSpc>
                <a:spcPct val="150000"/>
              </a:lnSpc>
            </a:pPr>
            <a:r>
              <a:rPr lang="zh-CN" altLang="en-US" sz="2000" dirty="0">
                <a:cs typeface="+mn-ea"/>
                <a:sym typeface="+mn-lt"/>
              </a:rPr>
              <a:t>容打在这里您的</a:t>
            </a:r>
            <a:endParaRPr lang="en-US" altLang="zh-CN" sz="2000" dirty="0">
              <a:cs typeface="+mn-ea"/>
              <a:sym typeface="+mn-lt"/>
            </a:endParaRPr>
          </a:p>
          <a:p>
            <a:pPr>
              <a:lnSpc>
                <a:spcPct val="150000"/>
              </a:lnSpc>
            </a:pPr>
            <a:r>
              <a:rPr lang="zh-CN" altLang="en-US" sz="2000" dirty="0">
                <a:cs typeface="+mn-ea"/>
                <a:sym typeface="+mn-lt"/>
              </a:rPr>
              <a:t>内容打在这里您的内</a:t>
            </a:r>
            <a:endParaRPr lang="en-US" altLang="zh-CN" sz="2000" dirty="0">
              <a:cs typeface="+mn-ea"/>
              <a:sym typeface="+mn-lt"/>
            </a:endParaRPr>
          </a:p>
          <a:p>
            <a:pPr>
              <a:lnSpc>
                <a:spcPct val="150000"/>
              </a:lnSpc>
            </a:pPr>
            <a:r>
              <a:rPr lang="zh-CN" altLang="en-US" sz="2000" dirty="0">
                <a:cs typeface="+mn-ea"/>
                <a:sym typeface="+mn-lt"/>
              </a:rPr>
              <a:t>打在这里您的内容打在这里</a:t>
            </a:r>
            <a:endParaRPr lang="en-US" altLang="zh-CN" sz="2000" dirty="0">
              <a:cs typeface="+mn-ea"/>
              <a:sym typeface="+mn-lt"/>
            </a:endParaRPr>
          </a:p>
          <a:p>
            <a:pPr>
              <a:lnSpc>
                <a:spcPct val="150000"/>
              </a:lnSpc>
            </a:pPr>
            <a:r>
              <a:rPr lang="zh-CN" altLang="en-US" sz="2000" dirty="0">
                <a:cs typeface="+mn-ea"/>
                <a:sym typeface="+mn-lt"/>
              </a:rPr>
              <a:t>的内容打在这里</a:t>
            </a:r>
            <a:endParaRPr lang="en-US" altLang="zh-CN" sz="2000" dirty="0">
              <a:cs typeface="+mn-ea"/>
              <a:sym typeface="+mn-lt"/>
            </a:endParaRPr>
          </a:p>
          <a:p>
            <a:pPr>
              <a:lnSpc>
                <a:spcPct val="150000"/>
              </a:lnSpc>
            </a:pPr>
            <a:r>
              <a:rPr lang="zh-CN" altLang="en-US" sz="2000" dirty="0">
                <a:cs typeface="+mn-ea"/>
                <a:sym typeface="+mn-lt"/>
              </a:rPr>
              <a:t>您的内容打在这里您的</a:t>
            </a:r>
            <a:endParaRPr lang="en-US" altLang="zh-CN" sz="2000" dirty="0">
              <a:cs typeface="+mn-ea"/>
              <a:sym typeface="+mn-lt"/>
            </a:endParaRPr>
          </a:p>
          <a:p>
            <a:pPr>
              <a:lnSpc>
                <a:spcPct val="150000"/>
              </a:lnSpc>
            </a:pPr>
            <a:r>
              <a:rPr lang="zh-CN" altLang="en-US" sz="2000" dirty="0">
                <a:cs typeface="+mn-ea"/>
                <a:sym typeface="+mn-lt"/>
              </a:rPr>
              <a:t>内容打在这里</a:t>
            </a:r>
            <a:endParaRPr lang="en-US" altLang="zh-CN" sz="2000"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Tm="3000">
        <p:push/>
      </p:transition>
    </mc:Choice>
    <mc:Fallback xmlns="">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5631077" y="1857375"/>
            <a:ext cx="0" cy="342900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pic>
        <p:nvPicPr>
          <p:cNvPr id="12" name="图片 11"/>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520042" y="-2781298"/>
            <a:ext cx="7130144" cy="124968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9660" y="401411"/>
            <a:ext cx="6456589" cy="6456589"/>
          </a:xfrm>
          <a:prstGeom prst="rect">
            <a:avLst/>
          </a:prstGeom>
        </p:spPr>
      </p:pic>
      <p:sp>
        <p:nvSpPr>
          <p:cNvPr id="6" name="3"/>
          <p:cNvSpPr txBox="1"/>
          <p:nvPr/>
        </p:nvSpPr>
        <p:spPr>
          <a:xfrm>
            <a:off x="5846474" y="1557901"/>
            <a:ext cx="3092209" cy="1334187"/>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buSzPct val="25000"/>
            </a:pPr>
            <a:r>
              <a:rPr lang="zh-CN" altLang="en-US" sz="2400" dirty="0">
                <a:cs typeface="+mn-ea"/>
                <a:sym typeface="+mn-lt"/>
              </a:rPr>
              <a:t>在这里输入文字</a:t>
            </a:r>
          </a:p>
        </p:txBody>
      </p:sp>
      <p:sp>
        <p:nvSpPr>
          <p:cNvPr id="7" name="2"/>
          <p:cNvSpPr txBox="1"/>
          <p:nvPr/>
        </p:nvSpPr>
        <p:spPr>
          <a:xfrm>
            <a:off x="5846473" y="2595306"/>
            <a:ext cx="4216899" cy="2311400"/>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buSzPct val="25000"/>
            </a:pPr>
            <a:r>
              <a:rPr lang="zh-CN" altLang="en-US" dirty="0">
                <a:cs typeface="+mn-ea"/>
                <a:sym typeface="+mn-lt"/>
              </a:rPr>
              <a:t>您的内容打在这里您的内容打在这里您的内容打在这里您的内容打在这里您的内容打在这里您的内容打在这里您的内容打在这里您的内容打在这里您的内容打在这里您的内容打在这里您的内容打在这里</a:t>
            </a:r>
          </a:p>
        </p:txBody>
      </p:sp>
      <p:sp>
        <p:nvSpPr>
          <p:cNvPr id="10" name="3"/>
          <p:cNvSpPr txBox="1"/>
          <p:nvPr/>
        </p:nvSpPr>
        <p:spPr>
          <a:xfrm>
            <a:off x="9147428" y="4087200"/>
            <a:ext cx="3044572" cy="2311400"/>
          </a:xfrm>
          <a:prstGeom prst="rect">
            <a:avLst/>
          </a:prstGeom>
          <a:noFill/>
          <a:ln>
            <a:noFill/>
          </a:ln>
        </p:spPr>
        <p:txBody>
          <a:bodyPr vert="eaVert"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buSzPct val="25000"/>
            </a:pPr>
            <a:r>
              <a:rPr lang="zh-CN" altLang="en-US" sz="2000" dirty="0">
                <a:cs typeface="+mn-ea"/>
                <a:sym typeface="+mn-lt"/>
              </a:rPr>
              <a:t>输入标题</a:t>
            </a:r>
          </a:p>
        </p:txBody>
      </p:sp>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t="25079" r="66430" b="16191"/>
          <a:stretch>
            <a:fillRect/>
          </a:stretch>
        </p:blipFill>
        <p:spPr>
          <a:xfrm>
            <a:off x="0" y="4200428"/>
            <a:ext cx="2518424" cy="5092295"/>
          </a:xfrm>
          <a:prstGeom prst="rect">
            <a:avLst/>
          </a:prstGeom>
        </p:spPr>
      </p:pic>
      <p:pic>
        <p:nvPicPr>
          <p:cNvPr id="14" name="图片 13"/>
          <p:cNvPicPr>
            <a:picLocks noChangeAspect="1"/>
          </p:cNvPicPr>
          <p:nvPr/>
        </p:nvPicPr>
        <p:blipFill rotWithShape="1">
          <a:blip r:embed="rId6" cstate="print">
            <a:extLst>
              <a:ext uri="{28A0092B-C50C-407E-A947-70E740481C1C}">
                <a14:useLocalDpi xmlns:a14="http://schemas.microsoft.com/office/drawing/2010/main" val="0"/>
              </a:ext>
            </a:extLst>
          </a:blip>
          <a:srcRect t="25079" r="66430" b="16191"/>
          <a:stretch>
            <a:fillRect/>
          </a:stretch>
        </p:blipFill>
        <p:spPr>
          <a:xfrm flipH="1">
            <a:off x="10038214" y="-434164"/>
            <a:ext cx="2106636" cy="425965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p:push/>
      </p:transition>
    </mc:Choice>
    <mc:Fallback xmlns="">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fade">
                                      <p:cBhvr>
                                        <p:cTn id="2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520042" y="-2781298"/>
            <a:ext cx="7130144" cy="12496800"/>
          </a:xfrm>
          <a:prstGeom prst="rect">
            <a:avLst/>
          </a:prstGeom>
        </p:spPr>
      </p:pic>
      <p:sp>
        <p:nvSpPr>
          <p:cNvPr id="3" name="椭圆 2"/>
          <p:cNvSpPr/>
          <p:nvPr/>
        </p:nvSpPr>
        <p:spPr>
          <a:xfrm>
            <a:off x="9344321" y="3083918"/>
            <a:ext cx="836532" cy="836532"/>
          </a:xfrm>
          <a:prstGeom prst="ellipse">
            <a:avLst/>
          </a:prstGeom>
          <a:solidFill>
            <a:srgbClr val="DF9D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defRPr/>
            </a:pPr>
            <a:endParaRPr lang="zh-CN" altLang="en-US" sz="1800">
              <a:solidFill>
                <a:srgbClr val="B18D6E"/>
              </a:solidFill>
              <a:cs typeface="+mn-ea"/>
              <a:sym typeface="+mn-lt"/>
            </a:endParaRPr>
          </a:p>
        </p:txBody>
      </p:sp>
      <p:sp>
        <p:nvSpPr>
          <p:cNvPr id="4" name="文本框 3"/>
          <p:cNvSpPr txBox="1"/>
          <p:nvPr/>
        </p:nvSpPr>
        <p:spPr>
          <a:xfrm>
            <a:off x="9459211" y="3209861"/>
            <a:ext cx="657552" cy="584775"/>
          </a:xfrm>
          <a:prstGeom prst="rect">
            <a:avLst/>
          </a:prstGeom>
          <a:noFill/>
          <a:ln>
            <a:noFill/>
          </a:ln>
          <a:effectLst/>
        </p:spPr>
        <p:txBody>
          <a:bodyPr wrap="none" rtlCol="0">
            <a:spAutoFit/>
          </a:bodyPr>
          <a:lstStyle/>
          <a:p>
            <a:pPr algn="ctr" defTabSz="913765">
              <a:defRPr/>
            </a:pPr>
            <a:r>
              <a:rPr lang="zh-CN" altLang="en-US" sz="3200" b="1" spc="400">
                <a:solidFill>
                  <a:prstClr val="black">
                    <a:lumMod val="95000"/>
                    <a:lumOff val="5000"/>
                  </a:prstClr>
                </a:solidFill>
                <a:cs typeface="+mn-ea"/>
                <a:sym typeface="+mn-lt"/>
              </a:rPr>
              <a:t>贰</a:t>
            </a:r>
            <a:endParaRPr lang="zh-CN" altLang="en-US" sz="3200" b="1" spc="400" dirty="0">
              <a:solidFill>
                <a:prstClr val="black">
                  <a:lumMod val="95000"/>
                  <a:lumOff val="5000"/>
                </a:prstClr>
              </a:solidFill>
              <a:cs typeface="+mn-ea"/>
              <a:sym typeface="+mn-lt"/>
            </a:endParaRPr>
          </a:p>
        </p:txBody>
      </p:sp>
      <p:sp>
        <p:nvSpPr>
          <p:cNvPr id="5" name="椭圆 4"/>
          <p:cNvSpPr/>
          <p:nvPr/>
        </p:nvSpPr>
        <p:spPr>
          <a:xfrm>
            <a:off x="9344321" y="1473024"/>
            <a:ext cx="836532" cy="812976"/>
          </a:xfrm>
          <a:prstGeom prst="ellipse">
            <a:avLst/>
          </a:prstGeom>
          <a:solidFill>
            <a:srgbClr val="DF9D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defRPr/>
            </a:pPr>
            <a:endParaRPr lang="zh-CN" altLang="en-US" sz="1800" dirty="0">
              <a:solidFill>
                <a:srgbClr val="B18D6E"/>
              </a:solidFill>
              <a:cs typeface="+mn-ea"/>
              <a:sym typeface="+mn-lt"/>
            </a:endParaRPr>
          </a:p>
        </p:txBody>
      </p:sp>
      <p:sp>
        <p:nvSpPr>
          <p:cNvPr id="6" name="文本框 5"/>
          <p:cNvSpPr txBox="1"/>
          <p:nvPr/>
        </p:nvSpPr>
        <p:spPr>
          <a:xfrm>
            <a:off x="9459211" y="1598967"/>
            <a:ext cx="657552" cy="584775"/>
          </a:xfrm>
          <a:prstGeom prst="rect">
            <a:avLst/>
          </a:prstGeom>
          <a:noFill/>
          <a:ln>
            <a:noFill/>
          </a:ln>
          <a:effectLst/>
        </p:spPr>
        <p:txBody>
          <a:bodyPr wrap="none" rtlCol="0">
            <a:spAutoFit/>
          </a:bodyPr>
          <a:lstStyle/>
          <a:p>
            <a:pPr algn="ctr" defTabSz="913765">
              <a:defRPr/>
            </a:pPr>
            <a:r>
              <a:rPr lang="zh-CN" altLang="en-US" sz="3200" b="1" spc="400" dirty="0">
                <a:solidFill>
                  <a:prstClr val="black">
                    <a:lumMod val="95000"/>
                    <a:lumOff val="5000"/>
                  </a:prstClr>
                </a:solidFill>
                <a:cs typeface="+mn-ea"/>
                <a:sym typeface="+mn-lt"/>
              </a:rPr>
              <a:t>壹</a:t>
            </a:r>
            <a:endParaRPr lang="zh-CN" altLang="en-US" sz="2665" b="1" spc="400" dirty="0">
              <a:solidFill>
                <a:prstClr val="black">
                  <a:lumMod val="95000"/>
                  <a:lumOff val="5000"/>
                </a:prstClr>
              </a:solidFill>
              <a:cs typeface="+mn-ea"/>
              <a:sym typeface="+mn-lt"/>
            </a:endParaRPr>
          </a:p>
        </p:txBody>
      </p:sp>
      <p:sp>
        <p:nvSpPr>
          <p:cNvPr id="7" name="椭圆 6"/>
          <p:cNvSpPr/>
          <p:nvPr/>
        </p:nvSpPr>
        <p:spPr>
          <a:xfrm>
            <a:off x="9344321" y="4685465"/>
            <a:ext cx="836532" cy="836532"/>
          </a:xfrm>
          <a:prstGeom prst="ellipse">
            <a:avLst/>
          </a:prstGeom>
          <a:solidFill>
            <a:srgbClr val="DF9D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defRPr/>
            </a:pPr>
            <a:endParaRPr lang="zh-CN" altLang="en-US" sz="1800">
              <a:solidFill>
                <a:srgbClr val="B18D6E"/>
              </a:solidFill>
              <a:cs typeface="+mn-ea"/>
              <a:sym typeface="+mn-lt"/>
            </a:endParaRPr>
          </a:p>
        </p:txBody>
      </p:sp>
      <p:sp>
        <p:nvSpPr>
          <p:cNvPr id="8" name="文本框 7"/>
          <p:cNvSpPr txBox="1"/>
          <p:nvPr/>
        </p:nvSpPr>
        <p:spPr>
          <a:xfrm>
            <a:off x="9459211" y="4811408"/>
            <a:ext cx="657552" cy="584775"/>
          </a:xfrm>
          <a:prstGeom prst="rect">
            <a:avLst/>
          </a:prstGeom>
          <a:noFill/>
          <a:ln>
            <a:noFill/>
          </a:ln>
          <a:effectLst/>
        </p:spPr>
        <p:txBody>
          <a:bodyPr wrap="none" rtlCol="0">
            <a:spAutoFit/>
          </a:bodyPr>
          <a:lstStyle/>
          <a:p>
            <a:pPr algn="ctr" defTabSz="913765">
              <a:defRPr/>
            </a:pPr>
            <a:r>
              <a:rPr lang="zh-CN" altLang="en-US" sz="3200" b="1" spc="400" dirty="0">
                <a:solidFill>
                  <a:prstClr val="black">
                    <a:lumMod val="95000"/>
                    <a:lumOff val="5000"/>
                  </a:prstClr>
                </a:solidFill>
                <a:cs typeface="+mn-ea"/>
                <a:sym typeface="+mn-lt"/>
              </a:rPr>
              <a:t>叁</a:t>
            </a:r>
          </a:p>
        </p:txBody>
      </p:sp>
      <p:sp>
        <p:nvSpPr>
          <p:cNvPr id="9" name="文本框 8"/>
          <p:cNvSpPr txBox="1"/>
          <p:nvPr/>
        </p:nvSpPr>
        <p:spPr>
          <a:xfrm>
            <a:off x="1361217" y="1430611"/>
            <a:ext cx="7571303" cy="1172375"/>
          </a:xfrm>
          <a:prstGeom prst="rect">
            <a:avLst/>
          </a:prstGeom>
          <a:noFill/>
        </p:spPr>
        <p:txBody>
          <a:bodyPr vert="eaVert" wrap="square" rtlCol="0">
            <a:spAutoFit/>
          </a:bodyPr>
          <a:lstStyle/>
          <a:p>
            <a:pPr>
              <a:lnSpc>
                <a:spcPct val="150000"/>
              </a:lnSpc>
            </a:pPr>
            <a:r>
              <a:rPr lang="zh-CN" altLang="en-US" sz="2000" dirty="0">
                <a:cs typeface="+mn-ea"/>
                <a:sym typeface="+mn-lt"/>
              </a:rPr>
              <a:t>您的内容打在这里您的内容打在这里您的内容打在这里您的内容打在这里您的内容打在这里您的内打在这里您的内容打在这里您的内容打在这里</a:t>
            </a:r>
          </a:p>
        </p:txBody>
      </p:sp>
      <p:sp>
        <p:nvSpPr>
          <p:cNvPr id="11" name="文本框 10"/>
          <p:cNvSpPr txBox="1"/>
          <p:nvPr/>
        </p:nvSpPr>
        <p:spPr>
          <a:xfrm>
            <a:off x="1361219" y="2915996"/>
            <a:ext cx="7571303" cy="1172375"/>
          </a:xfrm>
          <a:prstGeom prst="rect">
            <a:avLst/>
          </a:prstGeom>
          <a:noFill/>
        </p:spPr>
        <p:txBody>
          <a:bodyPr vert="eaVert" wrap="square" rtlCol="0">
            <a:spAutoFit/>
          </a:bodyPr>
          <a:lstStyle/>
          <a:p>
            <a:pPr>
              <a:lnSpc>
                <a:spcPct val="150000"/>
              </a:lnSpc>
            </a:pPr>
            <a:r>
              <a:rPr lang="zh-CN" altLang="en-US" sz="2000" dirty="0">
                <a:cs typeface="+mn-ea"/>
                <a:sym typeface="+mn-lt"/>
              </a:rPr>
              <a:t>您的内容打在这里您的内容打在这里您的内容打在这里您的内容打在这里您的内容打在这里您的内打在这里您的内容打在这里您的内容打在这里</a:t>
            </a:r>
          </a:p>
        </p:txBody>
      </p:sp>
      <p:sp>
        <p:nvSpPr>
          <p:cNvPr id="12" name="文本框 11"/>
          <p:cNvSpPr txBox="1"/>
          <p:nvPr/>
        </p:nvSpPr>
        <p:spPr>
          <a:xfrm>
            <a:off x="1361218" y="4363795"/>
            <a:ext cx="7571303" cy="1172375"/>
          </a:xfrm>
          <a:prstGeom prst="rect">
            <a:avLst/>
          </a:prstGeom>
          <a:noFill/>
        </p:spPr>
        <p:txBody>
          <a:bodyPr vert="eaVert" wrap="square" rtlCol="0">
            <a:spAutoFit/>
          </a:bodyPr>
          <a:lstStyle/>
          <a:p>
            <a:pPr>
              <a:lnSpc>
                <a:spcPct val="150000"/>
              </a:lnSpc>
            </a:pPr>
            <a:r>
              <a:rPr lang="zh-CN" altLang="en-US" sz="2000" dirty="0">
                <a:cs typeface="+mn-ea"/>
                <a:sym typeface="+mn-lt"/>
              </a:rPr>
              <a:t>您的内容打在这里您的内容打在这里您的内容打在这里您的内容打在这里您的内容打在这里您的内打在这里您的内容打在这里您的内容打在这里</a:t>
            </a:r>
          </a:p>
        </p:txBody>
      </p:sp>
      <p:pic>
        <p:nvPicPr>
          <p:cNvPr id="17" name="图片 16"/>
          <p:cNvPicPr>
            <a:picLocks noChangeAspect="1"/>
          </p:cNvPicPr>
          <p:nvPr/>
        </p:nvPicPr>
        <p:blipFill rotWithShape="1">
          <a:blip r:embed="rId4">
            <a:extLst>
              <a:ext uri="{28A0092B-C50C-407E-A947-70E740481C1C}">
                <a14:useLocalDpi xmlns:a14="http://schemas.microsoft.com/office/drawing/2010/main" val="0"/>
              </a:ext>
            </a:extLst>
          </a:blip>
          <a:srcRect t="39732" r="65417" b="44678"/>
          <a:stretch>
            <a:fillRect/>
          </a:stretch>
        </p:blipFill>
        <p:spPr>
          <a:xfrm flipH="1">
            <a:off x="8415350" y="5259033"/>
            <a:ext cx="3662349" cy="2476500"/>
          </a:xfrm>
          <a:prstGeom prst="rect">
            <a:avLst/>
          </a:prstGeom>
        </p:spPr>
      </p:pic>
      <p:pic>
        <p:nvPicPr>
          <p:cNvPr id="19" name="图片 18"/>
          <p:cNvPicPr>
            <a:picLocks noChangeAspect="1"/>
          </p:cNvPicPr>
          <p:nvPr/>
        </p:nvPicPr>
        <p:blipFill rotWithShape="1">
          <a:blip r:embed="rId5">
            <a:extLst>
              <a:ext uri="{28A0092B-C50C-407E-A947-70E740481C1C}">
                <a14:useLocalDpi xmlns:a14="http://schemas.microsoft.com/office/drawing/2010/main" val="0"/>
              </a:ext>
            </a:extLst>
          </a:blip>
          <a:srcRect t="25079" r="66430" b="16191"/>
          <a:stretch>
            <a:fillRect/>
          </a:stretch>
        </p:blipFill>
        <p:spPr>
          <a:xfrm>
            <a:off x="0" y="4200428"/>
            <a:ext cx="2518424" cy="5092295"/>
          </a:xfrm>
          <a:prstGeom prst="rect">
            <a:avLst/>
          </a:prstGeom>
        </p:spPr>
      </p:pic>
      <p:pic>
        <p:nvPicPr>
          <p:cNvPr id="20" name="图片 19"/>
          <p:cNvPicPr>
            <a:picLocks noChangeAspect="1"/>
          </p:cNvPicPr>
          <p:nvPr/>
        </p:nvPicPr>
        <p:blipFill rotWithShape="1">
          <a:blip r:embed="rId6" cstate="print">
            <a:extLst>
              <a:ext uri="{28A0092B-C50C-407E-A947-70E740481C1C}">
                <a14:useLocalDpi xmlns:a14="http://schemas.microsoft.com/office/drawing/2010/main" val="0"/>
              </a:ext>
            </a:extLst>
          </a:blip>
          <a:srcRect t="25079" r="66430" b="16191"/>
          <a:stretch>
            <a:fillRect/>
          </a:stretch>
        </p:blipFill>
        <p:spPr>
          <a:xfrm flipH="1">
            <a:off x="10038214" y="-434164"/>
            <a:ext cx="2106636" cy="425965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p:push/>
      </p:transition>
    </mc:Choice>
    <mc:Fallback xmlns="">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animBg="1"/>
      <p:bldP spid="8"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530928" y="-2797629"/>
            <a:ext cx="7130144" cy="12496800"/>
          </a:xfrm>
          <a:prstGeom prst="rect">
            <a:avLst/>
          </a:prstGeom>
        </p:spPr>
      </p:pic>
      <p:sp>
        <p:nvSpPr>
          <p:cNvPr id="14" name="文本框 13"/>
          <p:cNvSpPr txBox="1"/>
          <p:nvPr/>
        </p:nvSpPr>
        <p:spPr>
          <a:xfrm>
            <a:off x="5090912" y="2377248"/>
            <a:ext cx="2728632" cy="1107996"/>
          </a:xfrm>
          <a:prstGeom prst="rect">
            <a:avLst/>
          </a:prstGeom>
          <a:noFill/>
        </p:spPr>
        <p:txBody>
          <a:bodyPr wrap="none" rtlCol="0">
            <a:spAutoFit/>
          </a:bodyPr>
          <a:lstStyle/>
          <a:p>
            <a:r>
              <a:rPr lang="zh-CN" altLang="en-US" sz="6600" b="1" dirty="0">
                <a:cs typeface="+mn-ea"/>
                <a:sym typeface="+mn-lt"/>
              </a:rPr>
              <a:t>第四章</a:t>
            </a:r>
          </a:p>
        </p:txBody>
      </p:sp>
      <p:sp>
        <p:nvSpPr>
          <p:cNvPr id="16" name="文本框 15"/>
          <p:cNvSpPr txBox="1"/>
          <p:nvPr/>
        </p:nvSpPr>
        <p:spPr>
          <a:xfrm>
            <a:off x="4756402" y="3661045"/>
            <a:ext cx="3499676" cy="769441"/>
          </a:xfrm>
          <a:prstGeom prst="rect">
            <a:avLst/>
          </a:prstGeom>
          <a:noFill/>
        </p:spPr>
        <p:txBody>
          <a:bodyPr wrap="none" rtlCol="0">
            <a:spAutoFit/>
          </a:bodyPr>
          <a:lstStyle/>
          <a:p>
            <a:r>
              <a:rPr lang="zh-CN" altLang="en-US" sz="4400" dirty="0">
                <a:cs typeface="+mn-ea"/>
                <a:sym typeface="+mn-lt"/>
              </a:rPr>
              <a:t>请 输 入 标 题</a:t>
            </a:r>
          </a:p>
        </p:txBody>
      </p:sp>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l="31747" t="23174" b="13334"/>
          <a:stretch>
            <a:fillRect/>
          </a:stretch>
        </p:blipFill>
        <p:spPr>
          <a:xfrm flipH="1">
            <a:off x="1861670" y="1845129"/>
            <a:ext cx="3705277" cy="5170714"/>
          </a:xfrm>
          <a:prstGeom prst="rect">
            <a:avLst/>
          </a:prstGeom>
        </p:spPr>
      </p:pic>
      <p:sp>
        <p:nvSpPr>
          <p:cNvPr id="21" name="半闭框 20"/>
          <p:cNvSpPr/>
          <p:nvPr/>
        </p:nvSpPr>
        <p:spPr>
          <a:xfrm flipH="1" flipV="1">
            <a:off x="7759570" y="2770582"/>
            <a:ext cx="243902" cy="426373"/>
          </a:xfrm>
          <a:prstGeom prst="halfFrame">
            <a:avLst>
              <a:gd name="adj1" fmla="val 11382"/>
              <a:gd name="adj2" fmla="val 7563"/>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22" name="半闭框 21"/>
          <p:cNvSpPr/>
          <p:nvPr/>
        </p:nvSpPr>
        <p:spPr>
          <a:xfrm>
            <a:off x="4968961" y="2359639"/>
            <a:ext cx="243902" cy="426373"/>
          </a:xfrm>
          <a:prstGeom prst="halfFrame">
            <a:avLst>
              <a:gd name="adj1" fmla="val 11382"/>
              <a:gd name="adj2" fmla="val 7563"/>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pic>
        <p:nvPicPr>
          <p:cNvPr id="23" name="图片 22"/>
          <p:cNvPicPr>
            <a:picLocks noChangeAspect="1"/>
          </p:cNvPicPr>
          <p:nvPr/>
        </p:nvPicPr>
        <p:blipFill rotWithShape="1">
          <a:blip r:embed="rId5">
            <a:extLst>
              <a:ext uri="{28A0092B-C50C-407E-A947-70E740481C1C}">
                <a14:useLocalDpi xmlns:a14="http://schemas.microsoft.com/office/drawing/2010/main" val="0"/>
              </a:ext>
            </a:extLst>
          </a:blip>
          <a:srcRect t="25079" r="66430" b="16191"/>
          <a:stretch>
            <a:fillRect/>
          </a:stretch>
        </p:blipFill>
        <p:spPr>
          <a:xfrm flipH="1">
            <a:off x="6792685" y="481261"/>
            <a:ext cx="5377625" cy="11251250"/>
          </a:xfrm>
          <a:prstGeom prst="rect">
            <a:avLst/>
          </a:prstGeom>
        </p:spPr>
      </p:pic>
      <p:pic>
        <p:nvPicPr>
          <p:cNvPr id="24" name="图片 23"/>
          <p:cNvPicPr>
            <a:picLocks noChangeAspect="1"/>
          </p:cNvPicPr>
          <p:nvPr/>
        </p:nvPicPr>
        <p:blipFill rotWithShape="1">
          <a:blip r:embed="rId5">
            <a:extLst>
              <a:ext uri="{28A0092B-C50C-407E-A947-70E740481C1C}">
                <a14:useLocalDpi xmlns:a14="http://schemas.microsoft.com/office/drawing/2010/main" val="0"/>
              </a:ext>
            </a:extLst>
          </a:blip>
          <a:srcRect t="25079" r="66430" b="16191"/>
          <a:stretch>
            <a:fillRect/>
          </a:stretch>
        </p:blipFill>
        <p:spPr>
          <a:xfrm>
            <a:off x="0" y="-1132028"/>
            <a:ext cx="3951514" cy="7990028"/>
          </a:xfrm>
          <a:prstGeom prst="rect">
            <a:avLst/>
          </a:prstGeom>
        </p:spPr>
      </p:pic>
      <p:pic>
        <p:nvPicPr>
          <p:cNvPr id="25" name="图片 24"/>
          <p:cNvPicPr>
            <a:picLocks noChangeAspect="1"/>
          </p:cNvPicPr>
          <p:nvPr/>
        </p:nvPicPr>
        <p:blipFill rotWithShape="1">
          <a:blip r:embed="rId6" cstate="print">
            <a:extLst>
              <a:ext uri="{28A0092B-C50C-407E-A947-70E740481C1C}">
                <a14:useLocalDpi xmlns:a14="http://schemas.microsoft.com/office/drawing/2010/main" val="0"/>
              </a:ext>
            </a:extLst>
          </a:blip>
          <a:srcRect b="79683"/>
          <a:stretch>
            <a:fillRect/>
          </a:stretch>
        </p:blipFill>
        <p:spPr>
          <a:xfrm>
            <a:off x="7889407" y="1469571"/>
            <a:ext cx="4268542" cy="130101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520042" y="-2781298"/>
            <a:ext cx="7130144" cy="12496800"/>
          </a:xfrm>
          <a:prstGeom prst="rect">
            <a:avLst/>
          </a:prstGeom>
        </p:spPr>
      </p:pic>
      <p:graphicFrame>
        <p:nvGraphicFramePr>
          <p:cNvPr id="4" name="图表 3"/>
          <p:cNvGraphicFramePr/>
          <p:nvPr/>
        </p:nvGraphicFramePr>
        <p:xfrm>
          <a:off x="-600377" y="568312"/>
          <a:ext cx="8128000" cy="5711850"/>
        </p:xfrm>
        <a:graphic>
          <a:graphicData uri="http://schemas.openxmlformats.org/drawingml/2006/chart">
            <c:chart xmlns:c="http://schemas.openxmlformats.org/drawingml/2006/chart" xmlns:r="http://schemas.openxmlformats.org/officeDocument/2006/relationships" r:id="rId4"/>
          </a:graphicData>
        </a:graphic>
      </p:graphicFrame>
      <p:pic>
        <p:nvPicPr>
          <p:cNvPr id="6" name="图片 5"/>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2164402" y="2108855"/>
            <a:ext cx="2431918" cy="2431918"/>
          </a:xfrm>
          <a:prstGeom prst="rect">
            <a:avLst/>
          </a:prstGeom>
        </p:spPr>
      </p:pic>
      <p:sp>
        <p:nvSpPr>
          <p:cNvPr id="9" name="文本框 48"/>
          <p:cNvSpPr txBox="1"/>
          <p:nvPr/>
        </p:nvSpPr>
        <p:spPr>
          <a:xfrm>
            <a:off x="6215397" y="3617188"/>
            <a:ext cx="5933591" cy="1165099"/>
          </a:xfrm>
          <a:prstGeom prst="rect">
            <a:avLst/>
          </a:prstGeom>
          <a:noFill/>
        </p:spPr>
        <p:txBody>
          <a:bodyPr wrap="square" lIns="91412" tIns="45706" rIns="91412" bIns="45706" rtlCol="0">
            <a:spAutoFit/>
          </a:bodyPr>
          <a:lstStyle/>
          <a:p>
            <a:pPr lvl="0" algn="just" defTabSz="913765">
              <a:lnSpc>
                <a:spcPct val="150000"/>
              </a:lnSpc>
              <a:defRPr/>
            </a:pPr>
            <a:r>
              <a:rPr lang="zh-CN" altLang="en-US" sz="1600" spc="400" dirty="0">
                <a:cs typeface="+mn-ea"/>
                <a:sym typeface="+mn-lt"/>
              </a:rPr>
              <a:t>您的内容打在这里您的内容打在这里您的内容打在这里您的内容打在这里您的内容打在这里您的内容打在这里您的内容打在这里</a:t>
            </a:r>
          </a:p>
        </p:txBody>
      </p:sp>
      <p:sp>
        <p:nvSpPr>
          <p:cNvPr id="10" name="矩形 9"/>
          <p:cNvSpPr/>
          <p:nvPr/>
        </p:nvSpPr>
        <p:spPr>
          <a:xfrm>
            <a:off x="6215396" y="3032441"/>
            <a:ext cx="3675194" cy="584747"/>
          </a:xfrm>
          <a:prstGeom prst="rect">
            <a:avLst/>
          </a:prstGeom>
          <a:ln w="28575">
            <a:noFill/>
          </a:ln>
        </p:spPr>
        <p:txBody>
          <a:bodyPr vert="horz" wrap="square" lIns="91412" tIns="45706" rIns="91412" bIns="45706">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400" normalizeH="0" baseline="0" noProof="0" dirty="0">
                <a:ln>
                  <a:noFill/>
                </a:ln>
                <a:effectLst/>
                <a:uLnTx/>
                <a:uFillTx/>
                <a:cs typeface="+mn-ea"/>
                <a:sym typeface="+mn-lt"/>
              </a:rPr>
              <a:t>输入标题</a:t>
            </a:r>
          </a:p>
        </p:txBody>
      </p:sp>
      <p:cxnSp>
        <p:nvCxnSpPr>
          <p:cNvPr id="11" name="直接连接符 10"/>
          <p:cNvCxnSpPr/>
          <p:nvPr/>
        </p:nvCxnSpPr>
        <p:spPr>
          <a:xfrm>
            <a:off x="5974011" y="5025492"/>
            <a:ext cx="8953240" cy="0"/>
          </a:xfrm>
          <a:prstGeom prst="line">
            <a:avLst/>
          </a:prstGeom>
          <a:ln>
            <a:solidFill>
              <a:srgbClr val="F5D499"/>
            </a:solidFill>
          </a:ln>
        </p:spPr>
        <p:style>
          <a:lnRef idx="1">
            <a:schemeClr val="accent2"/>
          </a:lnRef>
          <a:fillRef idx="0">
            <a:schemeClr val="accent2"/>
          </a:fillRef>
          <a:effectRef idx="0">
            <a:schemeClr val="accent2"/>
          </a:effectRef>
          <a:fontRef idx="minor">
            <a:schemeClr val="tx1"/>
          </a:fontRef>
        </p:style>
      </p:cxnSp>
      <p:pic>
        <p:nvPicPr>
          <p:cNvPr id="14" name="图片 13"/>
          <p:cNvPicPr>
            <a:picLocks noChangeAspect="1"/>
          </p:cNvPicPr>
          <p:nvPr/>
        </p:nvPicPr>
        <p:blipFill rotWithShape="1">
          <a:blip r:embed="rId6">
            <a:extLst>
              <a:ext uri="{28A0092B-C50C-407E-A947-70E740481C1C}">
                <a14:useLocalDpi xmlns:a14="http://schemas.microsoft.com/office/drawing/2010/main" val="0"/>
              </a:ext>
            </a:extLst>
          </a:blip>
          <a:srcRect t="25079" r="66430" b="16191"/>
          <a:stretch>
            <a:fillRect/>
          </a:stretch>
        </p:blipFill>
        <p:spPr>
          <a:xfrm>
            <a:off x="0" y="4200428"/>
            <a:ext cx="2518424" cy="5092295"/>
          </a:xfrm>
          <a:prstGeom prst="rect">
            <a:avLst/>
          </a:prstGeom>
        </p:spPr>
      </p:pic>
      <p:pic>
        <p:nvPicPr>
          <p:cNvPr id="15" name="图片 14"/>
          <p:cNvPicPr>
            <a:picLocks noChangeAspect="1"/>
          </p:cNvPicPr>
          <p:nvPr/>
        </p:nvPicPr>
        <p:blipFill rotWithShape="1">
          <a:blip r:embed="rId7" cstate="print">
            <a:extLst>
              <a:ext uri="{28A0092B-C50C-407E-A947-70E740481C1C}">
                <a14:useLocalDpi xmlns:a14="http://schemas.microsoft.com/office/drawing/2010/main" val="0"/>
              </a:ext>
            </a:extLst>
          </a:blip>
          <a:srcRect t="25079" r="66430" b="16191"/>
          <a:stretch>
            <a:fillRect/>
          </a:stretch>
        </p:blipFill>
        <p:spPr>
          <a:xfrm flipH="1">
            <a:off x="10038214" y="-434164"/>
            <a:ext cx="2106636" cy="4259653"/>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520042" y="-2781298"/>
            <a:ext cx="7130144" cy="124968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9450" y="231866"/>
            <a:ext cx="4325725" cy="5956300"/>
          </a:xfrm>
          <a:prstGeom prst="rect">
            <a:avLst/>
          </a:prstGeom>
        </p:spPr>
      </p:pic>
      <p:sp>
        <p:nvSpPr>
          <p:cNvPr id="6" name="矩形 5"/>
          <p:cNvSpPr/>
          <p:nvPr/>
        </p:nvSpPr>
        <p:spPr>
          <a:xfrm>
            <a:off x="3986149" y="2520293"/>
            <a:ext cx="677052" cy="3612971"/>
          </a:xfrm>
          <a:prstGeom prst="rect">
            <a:avLst/>
          </a:prstGeom>
          <a:ln w="28575">
            <a:noFill/>
          </a:ln>
        </p:spPr>
        <p:txBody>
          <a:bodyPr vert="eaVert" wrap="square" lIns="91412" tIns="45706" rIns="91412" bIns="45706">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400" normalizeH="0" baseline="0" noProof="0" dirty="0">
                <a:ln>
                  <a:noFill/>
                </a:ln>
                <a:effectLst/>
                <a:uLnTx/>
                <a:uFillTx/>
                <a:cs typeface="+mn-ea"/>
                <a:sym typeface="+mn-lt"/>
              </a:rPr>
              <a:t>输入标题</a:t>
            </a:r>
          </a:p>
        </p:txBody>
      </p:sp>
      <p:sp>
        <p:nvSpPr>
          <p:cNvPr id="7" name="文本框 6"/>
          <p:cNvSpPr txBox="1"/>
          <p:nvPr/>
        </p:nvSpPr>
        <p:spPr>
          <a:xfrm>
            <a:off x="5166248" y="2520293"/>
            <a:ext cx="6647974" cy="2991662"/>
          </a:xfrm>
          <a:prstGeom prst="rect">
            <a:avLst/>
          </a:prstGeom>
          <a:noFill/>
        </p:spPr>
        <p:txBody>
          <a:bodyPr vert="eaVert" wrap="square" rtlCol="0">
            <a:spAutoFit/>
          </a:bodyPr>
          <a:lstStyle/>
          <a:p>
            <a:pPr>
              <a:lnSpc>
                <a:spcPct val="150000"/>
              </a:lnSpc>
            </a:pPr>
            <a:r>
              <a:rPr lang="zh-CN" altLang="en-US" sz="2000" dirty="0">
                <a:cs typeface="+mn-ea"/>
                <a:sym typeface="+mn-lt"/>
              </a:rPr>
              <a:t>您的内容打在这里您的内</a:t>
            </a:r>
            <a:endParaRPr lang="en-US" altLang="zh-CN" sz="2000" dirty="0">
              <a:cs typeface="+mn-ea"/>
              <a:sym typeface="+mn-lt"/>
            </a:endParaRPr>
          </a:p>
          <a:p>
            <a:pPr>
              <a:lnSpc>
                <a:spcPct val="150000"/>
              </a:lnSpc>
            </a:pPr>
            <a:r>
              <a:rPr lang="zh-CN" altLang="en-US" sz="2000" dirty="0">
                <a:cs typeface="+mn-ea"/>
                <a:sym typeface="+mn-lt"/>
              </a:rPr>
              <a:t>容打在这里您的</a:t>
            </a:r>
            <a:endParaRPr lang="en-US" altLang="zh-CN" sz="2000" dirty="0">
              <a:cs typeface="+mn-ea"/>
              <a:sym typeface="+mn-lt"/>
            </a:endParaRPr>
          </a:p>
          <a:p>
            <a:pPr>
              <a:lnSpc>
                <a:spcPct val="150000"/>
              </a:lnSpc>
            </a:pPr>
            <a:r>
              <a:rPr lang="zh-CN" altLang="en-US" sz="2000" dirty="0">
                <a:cs typeface="+mn-ea"/>
                <a:sym typeface="+mn-lt"/>
              </a:rPr>
              <a:t>内容打在这里您的内</a:t>
            </a:r>
            <a:endParaRPr lang="en-US" altLang="zh-CN" sz="2000" dirty="0">
              <a:cs typeface="+mn-ea"/>
              <a:sym typeface="+mn-lt"/>
            </a:endParaRPr>
          </a:p>
          <a:p>
            <a:pPr>
              <a:lnSpc>
                <a:spcPct val="150000"/>
              </a:lnSpc>
            </a:pPr>
            <a:r>
              <a:rPr lang="zh-CN" altLang="en-US" sz="2000" dirty="0">
                <a:cs typeface="+mn-ea"/>
                <a:sym typeface="+mn-lt"/>
              </a:rPr>
              <a:t>容打在这里您的</a:t>
            </a:r>
            <a:endParaRPr lang="en-US" altLang="zh-CN" sz="2000" dirty="0">
              <a:cs typeface="+mn-ea"/>
              <a:sym typeface="+mn-lt"/>
            </a:endParaRPr>
          </a:p>
          <a:p>
            <a:pPr>
              <a:lnSpc>
                <a:spcPct val="150000"/>
              </a:lnSpc>
            </a:pPr>
            <a:r>
              <a:rPr lang="zh-CN" altLang="en-US" sz="2000" dirty="0">
                <a:cs typeface="+mn-ea"/>
                <a:sym typeface="+mn-lt"/>
              </a:rPr>
              <a:t>内容打在这里您的内</a:t>
            </a:r>
            <a:endParaRPr lang="en-US" altLang="zh-CN" sz="2000" dirty="0">
              <a:cs typeface="+mn-ea"/>
              <a:sym typeface="+mn-lt"/>
            </a:endParaRPr>
          </a:p>
          <a:p>
            <a:pPr>
              <a:lnSpc>
                <a:spcPct val="150000"/>
              </a:lnSpc>
            </a:pPr>
            <a:r>
              <a:rPr lang="zh-CN" altLang="en-US" sz="2000" dirty="0">
                <a:cs typeface="+mn-ea"/>
                <a:sym typeface="+mn-lt"/>
              </a:rPr>
              <a:t>打在这里您的内容打在这里您的内容打在这里</a:t>
            </a:r>
            <a:endParaRPr lang="en-US" altLang="zh-CN" sz="2000" dirty="0">
              <a:cs typeface="+mn-ea"/>
              <a:sym typeface="+mn-lt"/>
            </a:endParaRPr>
          </a:p>
          <a:p>
            <a:pPr>
              <a:lnSpc>
                <a:spcPct val="150000"/>
              </a:lnSpc>
            </a:pPr>
            <a:r>
              <a:rPr lang="zh-CN" altLang="en-US" sz="2000" dirty="0">
                <a:cs typeface="+mn-ea"/>
                <a:sym typeface="+mn-lt"/>
              </a:rPr>
              <a:t>您的内容打在这里您的</a:t>
            </a:r>
            <a:endParaRPr lang="en-US" altLang="zh-CN" sz="2000" dirty="0">
              <a:cs typeface="+mn-ea"/>
              <a:sym typeface="+mn-lt"/>
            </a:endParaRPr>
          </a:p>
          <a:p>
            <a:pPr>
              <a:lnSpc>
                <a:spcPct val="150000"/>
              </a:lnSpc>
            </a:pPr>
            <a:r>
              <a:rPr lang="zh-CN" altLang="en-US" sz="2000" dirty="0">
                <a:cs typeface="+mn-ea"/>
                <a:sym typeface="+mn-lt"/>
              </a:rPr>
              <a:t>内容打在这里</a:t>
            </a:r>
            <a:endParaRPr lang="en-US" altLang="zh-CN" sz="2000" dirty="0">
              <a:cs typeface="+mn-ea"/>
              <a:sym typeface="+mn-lt"/>
            </a:endParaRPr>
          </a:p>
          <a:p>
            <a:pPr>
              <a:lnSpc>
                <a:spcPct val="150000"/>
              </a:lnSpc>
            </a:pPr>
            <a:r>
              <a:rPr lang="zh-CN" altLang="en-US" sz="2000" dirty="0">
                <a:cs typeface="+mn-ea"/>
                <a:sym typeface="+mn-lt"/>
              </a:rPr>
              <a:t>您的内容打在这里您的内容打在这里</a:t>
            </a:r>
            <a:endParaRPr lang="en-US" altLang="zh-CN" sz="2000" dirty="0">
              <a:cs typeface="+mn-ea"/>
              <a:sym typeface="+mn-lt"/>
            </a:endParaRPr>
          </a:p>
          <a:p>
            <a:pPr>
              <a:lnSpc>
                <a:spcPct val="150000"/>
              </a:lnSpc>
            </a:pPr>
            <a:r>
              <a:rPr lang="zh-CN" altLang="en-US" sz="2000" dirty="0">
                <a:cs typeface="+mn-ea"/>
                <a:sym typeface="+mn-lt"/>
              </a:rPr>
              <a:t>您的内容打在这里您的</a:t>
            </a:r>
            <a:endParaRPr lang="en-US" altLang="zh-CN" sz="2000" dirty="0">
              <a:cs typeface="+mn-ea"/>
              <a:sym typeface="+mn-lt"/>
            </a:endParaRPr>
          </a:p>
          <a:p>
            <a:pPr>
              <a:lnSpc>
                <a:spcPct val="150000"/>
              </a:lnSpc>
            </a:pPr>
            <a:r>
              <a:rPr lang="zh-CN" altLang="en-US" sz="2000" dirty="0">
                <a:cs typeface="+mn-ea"/>
                <a:sym typeface="+mn-lt"/>
              </a:rPr>
              <a:t>内容打在这里</a:t>
            </a:r>
          </a:p>
          <a:p>
            <a:pPr>
              <a:lnSpc>
                <a:spcPct val="150000"/>
              </a:lnSpc>
            </a:pPr>
            <a:endParaRPr lang="zh-CN" altLang="en-US" sz="2000" dirty="0">
              <a:solidFill>
                <a:srgbClr val="FFEFAF"/>
              </a:solidFill>
              <a:cs typeface="+mn-ea"/>
              <a:sym typeface="+mn-lt"/>
            </a:endParaRPr>
          </a:p>
        </p:txBody>
      </p:sp>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t="25079" r="66430" b="16191"/>
          <a:stretch>
            <a:fillRect/>
          </a:stretch>
        </p:blipFill>
        <p:spPr>
          <a:xfrm>
            <a:off x="0" y="4200428"/>
            <a:ext cx="2518424" cy="5092295"/>
          </a:xfrm>
          <a:prstGeom prst="rect">
            <a:avLst/>
          </a:prstGeom>
        </p:spPr>
      </p:pic>
      <p:pic>
        <p:nvPicPr>
          <p:cNvPr id="14" name="图片 13"/>
          <p:cNvPicPr>
            <a:picLocks noChangeAspect="1"/>
          </p:cNvPicPr>
          <p:nvPr/>
        </p:nvPicPr>
        <p:blipFill rotWithShape="1">
          <a:blip r:embed="rId6" cstate="print">
            <a:extLst>
              <a:ext uri="{28A0092B-C50C-407E-A947-70E740481C1C}">
                <a14:useLocalDpi xmlns:a14="http://schemas.microsoft.com/office/drawing/2010/main" val="0"/>
              </a:ext>
            </a:extLst>
          </a:blip>
          <a:srcRect t="25079" r="66430" b="16191"/>
          <a:stretch>
            <a:fillRect/>
          </a:stretch>
        </p:blipFill>
        <p:spPr>
          <a:xfrm flipH="1">
            <a:off x="10085364" y="-830653"/>
            <a:ext cx="2106636" cy="4259653"/>
          </a:xfrm>
          <a:prstGeom prst="rect">
            <a:avLst/>
          </a:prstGeom>
        </p:spPr>
      </p:pic>
      <p:pic>
        <p:nvPicPr>
          <p:cNvPr id="4" name="图片 3"/>
          <p:cNvPicPr>
            <a:picLocks noChangeAspect="1"/>
          </p:cNvPicPr>
          <p:nvPr/>
        </p:nvPicPr>
        <p:blipFill rotWithShape="1">
          <a:blip r:embed="rId7" cstate="print">
            <a:extLst>
              <a:ext uri="{BEBA8EAE-BF5A-486C-A8C5-ECC9F3942E4B}">
                <a14:imgProps xmlns:a14="http://schemas.microsoft.com/office/drawing/2010/main">
                  <a14:imgLayer r:embed="rId8">
                    <a14:imgEffect>
                      <a14:saturation sat="66000"/>
                    </a14:imgEffect>
                  </a14:imgLayer>
                </a14:imgProps>
              </a:ext>
              <a:ext uri="{28A0092B-C50C-407E-A947-70E740481C1C}">
                <a14:useLocalDpi xmlns:a14="http://schemas.microsoft.com/office/drawing/2010/main" val="0"/>
              </a:ext>
            </a:extLst>
          </a:blip>
          <a:srcRect l="49486"/>
          <a:stretch>
            <a:fillRect/>
          </a:stretch>
        </p:blipFill>
        <p:spPr>
          <a:xfrm flipH="1">
            <a:off x="1073837" y="-482924"/>
            <a:ext cx="3521148" cy="6970698"/>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520042" y="-2781298"/>
            <a:ext cx="7130144" cy="12496800"/>
          </a:xfrm>
          <a:prstGeom prst="rect">
            <a:avLst/>
          </a:prstGeom>
        </p:spPr>
      </p:pic>
      <p:pic>
        <p:nvPicPr>
          <p:cNvPr id="59" name="图片 58"/>
          <p:cNvPicPr>
            <a:picLocks noChangeAspect="1"/>
          </p:cNvPicPr>
          <p:nvPr/>
        </p:nvPicPr>
        <p:blipFill rotWithShape="1">
          <a:blip r:embed="rId4">
            <a:extLst>
              <a:ext uri="{28A0092B-C50C-407E-A947-70E740481C1C}">
                <a14:useLocalDpi xmlns:a14="http://schemas.microsoft.com/office/drawing/2010/main" val="0"/>
              </a:ext>
            </a:extLst>
          </a:blip>
          <a:srcRect t="25079" r="66430" b="16191"/>
          <a:stretch>
            <a:fillRect/>
          </a:stretch>
        </p:blipFill>
        <p:spPr>
          <a:xfrm flipH="1">
            <a:off x="9222584" y="-1642793"/>
            <a:ext cx="2969416" cy="7357793"/>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96" y="-2212184"/>
            <a:ext cx="6329742" cy="9495506"/>
          </a:xfrm>
          <a:prstGeom prst="rect">
            <a:avLst/>
          </a:prstGeom>
        </p:spPr>
      </p:pic>
      <p:sp>
        <p:nvSpPr>
          <p:cNvPr id="9" name="矩形 8"/>
          <p:cNvSpPr/>
          <p:nvPr/>
        </p:nvSpPr>
        <p:spPr>
          <a:xfrm>
            <a:off x="1571048" y="2921223"/>
            <a:ext cx="2063385" cy="1107996"/>
          </a:xfrm>
          <a:prstGeom prst="rect">
            <a:avLst/>
          </a:prstGeom>
        </p:spPr>
        <p:txBody>
          <a:bodyPr vert="horz" wrap="none">
            <a:spAutoFit/>
          </a:bodyPr>
          <a:lstStyle/>
          <a:p>
            <a:r>
              <a:rPr lang="zh-CN" altLang="en-US" sz="6600" dirty="0">
                <a:cs typeface="+mn-ea"/>
                <a:sym typeface="+mn-lt"/>
              </a:rPr>
              <a:t>目 录</a:t>
            </a:r>
          </a:p>
        </p:txBody>
      </p:sp>
      <p:grpSp>
        <p:nvGrpSpPr>
          <p:cNvPr id="33" name="组合 32"/>
          <p:cNvGrpSpPr/>
          <p:nvPr/>
        </p:nvGrpSpPr>
        <p:grpSpPr>
          <a:xfrm>
            <a:off x="6025764" y="3475221"/>
            <a:ext cx="1487101" cy="2511879"/>
            <a:chOff x="6540161" y="2319361"/>
            <a:chExt cx="1487101" cy="2511879"/>
          </a:xfrm>
        </p:grpSpPr>
        <p:sp>
          <p:nvSpPr>
            <p:cNvPr id="34" name="文本框 33"/>
            <p:cNvSpPr txBox="1"/>
            <p:nvPr/>
          </p:nvSpPr>
          <p:spPr>
            <a:xfrm>
              <a:off x="7490449" y="3261580"/>
              <a:ext cx="536813" cy="1569660"/>
            </a:xfrm>
            <a:prstGeom prst="rect">
              <a:avLst/>
            </a:prstGeom>
            <a:noFill/>
            <a:ln>
              <a:no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effectLst/>
                  <a:uLnTx/>
                  <a:uFillTx/>
                  <a:latin typeface="+mn-lt"/>
                  <a:ea typeface="+mn-ea"/>
                  <a:cs typeface="+mn-ea"/>
                  <a:sym typeface="+mn-lt"/>
                </a:rPr>
                <a:t>第</a:t>
              </a:r>
              <a:r>
                <a:rPr lang="zh-CN" altLang="en-US" dirty="0">
                  <a:latin typeface="+mn-lt"/>
                  <a:ea typeface="+mn-ea"/>
                  <a:cs typeface="+mn-ea"/>
                  <a:sym typeface="+mn-lt"/>
                </a:rPr>
                <a:t>四</a:t>
              </a:r>
              <a:r>
                <a:rPr kumimoji="0" lang="zh-CN" altLang="en-US" i="0" u="none" strike="noStrike" kern="1200" cap="none" spc="0" normalizeH="0" baseline="0" noProof="0" dirty="0">
                  <a:ln>
                    <a:noFill/>
                  </a:ln>
                  <a:effectLst/>
                  <a:uLnTx/>
                  <a:uFillTx/>
                  <a:latin typeface="+mn-lt"/>
                  <a:ea typeface="+mn-ea"/>
                  <a:cs typeface="+mn-ea"/>
                  <a:sym typeface="+mn-lt"/>
                </a:rPr>
                <a:t>章</a:t>
              </a:r>
            </a:p>
          </p:txBody>
        </p:sp>
        <p:sp>
          <p:nvSpPr>
            <p:cNvPr id="36" name="文本框 35"/>
            <p:cNvSpPr txBox="1"/>
            <p:nvPr/>
          </p:nvSpPr>
          <p:spPr>
            <a:xfrm>
              <a:off x="6540161" y="2319361"/>
              <a:ext cx="830997" cy="2511879"/>
            </a:xfrm>
            <a:prstGeom prst="rect">
              <a:avLst/>
            </a:prstGeom>
            <a:noFill/>
          </p:spPr>
          <p:txBody>
            <a:bodyPr vert="eaVert"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i="0" u="none" strike="noStrike" kern="1200" cap="none" spc="0" normalizeH="0" baseline="0" noProof="0" dirty="0">
                  <a:ln>
                    <a:noFill/>
                  </a:ln>
                  <a:effectLst/>
                  <a:uLnTx/>
                  <a:uFillTx/>
                  <a:cs typeface="+mn-ea"/>
                  <a:sym typeface="+mn-lt"/>
                </a:rPr>
                <a:t>在这里输入副标</a:t>
              </a:r>
              <a:endParaRPr kumimoji="0" lang="en-US" altLang="zh-CN" sz="1400" i="0" u="none" strike="noStrike" kern="1200" cap="none" spc="0" normalizeH="0" baseline="0" noProof="0" dirty="0">
                <a:ln>
                  <a:noFill/>
                </a:ln>
                <a:effectLst/>
                <a:uLnTx/>
                <a:uFillTx/>
                <a:cs typeface="+mn-ea"/>
                <a:sym typeface="+mn-lt"/>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i="0" u="none" strike="noStrike" kern="1200" cap="none" spc="0" normalizeH="0" baseline="0" noProof="0" dirty="0">
                  <a:ln>
                    <a:noFill/>
                  </a:ln>
                  <a:effectLst/>
                  <a:uLnTx/>
                  <a:uFillTx/>
                  <a:cs typeface="+mn-ea"/>
                  <a:sym typeface="+mn-lt"/>
                </a:rPr>
                <a:t>题输入副标题</a:t>
              </a:r>
            </a:p>
          </p:txBody>
        </p:sp>
      </p:grpSp>
      <p:grpSp>
        <p:nvGrpSpPr>
          <p:cNvPr id="38" name="组合 37"/>
          <p:cNvGrpSpPr/>
          <p:nvPr/>
        </p:nvGrpSpPr>
        <p:grpSpPr>
          <a:xfrm>
            <a:off x="9163118" y="3475222"/>
            <a:ext cx="1487101" cy="2511879"/>
            <a:chOff x="6540161" y="2319361"/>
            <a:chExt cx="1487101" cy="2511879"/>
          </a:xfrm>
        </p:grpSpPr>
        <p:sp>
          <p:nvSpPr>
            <p:cNvPr id="39" name="文本框 38"/>
            <p:cNvSpPr txBox="1"/>
            <p:nvPr/>
          </p:nvSpPr>
          <p:spPr>
            <a:xfrm>
              <a:off x="7490449" y="3261580"/>
              <a:ext cx="536813" cy="1569660"/>
            </a:xfrm>
            <a:prstGeom prst="rect">
              <a:avLst/>
            </a:prstGeom>
            <a:noFill/>
            <a:ln>
              <a:no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effectLst/>
                  <a:uLnTx/>
                  <a:uFillTx/>
                  <a:latin typeface="+mn-lt"/>
                  <a:ea typeface="+mn-ea"/>
                  <a:cs typeface="+mn-ea"/>
                  <a:sym typeface="+mn-lt"/>
                </a:rPr>
                <a:t>第</a:t>
              </a:r>
              <a:r>
                <a:rPr lang="zh-CN" altLang="en-US" dirty="0">
                  <a:latin typeface="+mn-lt"/>
                  <a:ea typeface="+mn-ea"/>
                  <a:cs typeface="+mn-ea"/>
                  <a:sym typeface="+mn-lt"/>
                </a:rPr>
                <a:t>三</a:t>
              </a:r>
              <a:r>
                <a:rPr kumimoji="0" lang="zh-CN" altLang="en-US" i="0" u="none" strike="noStrike" kern="1200" cap="none" spc="0" normalizeH="0" baseline="0" noProof="0" dirty="0">
                  <a:ln>
                    <a:noFill/>
                  </a:ln>
                  <a:effectLst/>
                  <a:uLnTx/>
                  <a:uFillTx/>
                  <a:latin typeface="+mn-lt"/>
                  <a:ea typeface="+mn-ea"/>
                  <a:cs typeface="+mn-ea"/>
                  <a:sym typeface="+mn-lt"/>
                </a:rPr>
                <a:t>章</a:t>
              </a:r>
            </a:p>
          </p:txBody>
        </p:sp>
        <p:sp>
          <p:nvSpPr>
            <p:cNvPr id="40" name="文本框 39"/>
            <p:cNvSpPr txBox="1"/>
            <p:nvPr/>
          </p:nvSpPr>
          <p:spPr>
            <a:xfrm>
              <a:off x="6540161" y="2319361"/>
              <a:ext cx="830997" cy="2511879"/>
            </a:xfrm>
            <a:prstGeom prst="rect">
              <a:avLst/>
            </a:prstGeom>
            <a:noFill/>
          </p:spPr>
          <p:txBody>
            <a:bodyPr vert="eaVert"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i="0" u="none" strike="noStrike" kern="1200" cap="none" spc="0" normalizeH="0" baseline="0" noProof="0" dirty="0">
                  <a:ln>
                    <a:noFill/>
                  </a:ln>
                  <a:effectLst/>
                  <a:uLnTx/>
                  <a:uFillTx/>
                  <a:cs typeface="+mn-ea"/>
                  <a:sym typeface="+mn-lt"/>
                </a:rPr>
                <a:t>在这里输入副标</a:t>
              </a:r>
              <a:endParaRPr kumimoji="0" lang="en-US" altLang="zh-CN" sz="1400" i="0" u="none" strike="noStrike" kern="1200" cap="none" spc="0" normalizeH="0" baseline="0" noProof="0" dirty="0">
                <a:ln>
                  <a:noFill/>
                </a:ln>
                <a:effectLst/>
                <a:uLnTx/>
                <a:uFillTx/>
                <a:cs typeface="+mn-ea"/>
                <a:sym typeface="+mn-lt"/>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i="0" u="none" strike="noStrike" kern="1200" cap="none" spc="0" normalizeH="0" baseline="0" noProof="0" dirty="0">
                  <a:ln>
                    <a:noFill/>
                  </a:ln>
                  <a:effectLst/>
                  <a:uLnTx/>
                  <a:uFillTx/>
                  <a:cs typeface="+mn-ea"/>
                  <a:sym typeface="+mn-lt"/>
                </a:rPr>
                <a:t>题输入副标题</a:t>
              </a:r>
            </a:p>
          </p:txBody>
        </p:sp>
      </p:grpSp>
      <p:grpSp>
        <p:nvGrpSpPr>
          <p:cNvPr id="41" name="组合 40"/>
          <p:cNvGrpSpPr/>
          <p:nvPr/>
        </p:nvGrpSpPr>
        <p:grpSpPr>
          <a:xfrm>
            <a:off x="5973832" y="691524"/>
            <a:ext cx="1487101" cy="2511879"/>
            <a:chOff x="6540161" y="2319361"/>
            <a:chExt cx="1487101" cy="2511879"/>
          </a:xfrm>
        </p:grpSpPr>
        <p:sp>
          <p:nvSpPr>
            <p:cNvPr id="42" name="文本框 41"/>
            <p:cNvSpPr txBox="1"/>
            <p:nvPr/>
          </p:nvSpPr>
          <p:spPr>
            <a:xfrm>
              <a:off x="7490449" y="3261580"/>
              <a:ext cx="536813" cy="1569660"/>
            </a:xfrm>
            <a:prstGeom prst="rect">
              <a:avLst/>
            </a:prstGeom>
            <a:noFill/>
            <a:ln>
              <a:no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effectLst/>
                  <a:uLnTx/>
                  <a:uFillTx/>
                  <a:latin typeface="+mn-lt"/>
                  <a:ea typeface="+mn-ea"/>
                  <a:cs typeface="+mn-ea"/>
                  <a:sym typeface="+mn-lt"/>
                </a:rPr>
                <a:t>第</a:t>
              </a:r>
              <a:r>
                <a:rPr lang="zh-CN" altLang="en-US" dirty="0">
                  <a:latin typeface="+mn-lt"/>
                  <a:ea typeface="+mn-ea"/>
                  <a:cs typeface="+mn-ea"/>
                  <a:sym typeface="+mn-lt"/>
                </a:rPr>
                <a:t>二</a:t>
              </a:r>
              <a:r>
                <a:rPr kumimoji="0" lang="zh-CN" altLang="en-US" i="0" u="none" strike="noStrike" kern="1200" cap="none" spc="0" normalizeH="0" baseline="0" noProof="0" dirty="0">
                  <a:ln>
                    <a:noFill/>
                  </a:ln>
                  <a:effectLst/>
                  <a:uLnTx/>
                  <a:uFillTx/>
                  <a:latin typeface="+mn-lt"/>
                  <a:ea typeface="+mn-ea"/>
                  <a:cs typeface="+mn-ea"/>
                  <a:sym typeface="+mn-lt"/>
                </a:rPr>
                <a:t>章</a:t>
              </a:r>
            </a:p>
          </p:txBody>
        </p:sp>
        <p:sp>
          <p:nvSpPr>
            <p:cNvPr id="43" name="文本框 42"/>
            <p:cNvSpPr txBox="1"/>
            <p:nvPr/>
          </p:nvSpPr>
          <p:spPr>
            <a:xfrm>
              <a:off x="6540161" y="2319361"/>
              <a:ext cx="830997" cy="2511879"/>
            </a:xfrm>
            <a:prstGeom prst="rect">
              <a:avLst/>
            </a:prstGeom>
            <a:noFill/>
          </p:spPr>
          <p:txBody>
            <a:bodyPr vert="eaVert"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i="0" u="none" strike="noStrike" kern="1200" cap="none" spc="0" normalizeH="0" baseline="0" noProof="0" dirty="0">
                  <a:ln>
                    <a:noFill/>
                  </a:ln>
                  <a:effectLst/>
                  <a:uLnTx/>
                  <a:uFillTx/>
                  <a:cs typeface="+mn-ea"/>
                  <a:sym typeface="+mn-lt"/>
                </a:rPr>
                <a:t>在这里输入副标</a:t>
              </a:r>
              <a:endParaRPr kumimoji="0" lang="en-US" altLang="zh-CN" sz="1400" i="0" u="none" strike="noStrike" kern="1200" cap="none" spc="0" normalizeH="0" baseline="0" noProof="0" dirty="0">
                <a:ln>
                  <a:noFill/>
                </a:ln>
                <a:effectLst/>
                <a:uLnTx/>
                <a:uFillTx/>
                <a:cs typeface="+mn-ea"/>
                <a:sym typeface="+mn-lt"/>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i="0" u="none" strike="noStrike" kern="1200" cap="none" spc="0" normalizeH="0" baseline="0" noProof="0" dirty="0">
                  <a:ln>
                    <a:noFill/>
                  </a:ln>
                  <a:effectLst/>
                  <a:uLnTx/>
                  <a:uFillTx/>
                  <a:cs typeface="+mn-ea"/>
                  <a:sym typeface="+mn-lt"/>
                </a:rPr>
                <a:t>题输入副标题</a:t>
              </a:r>
            </a:p>
          </p:txBody>
        </p:sp>
      </p:grpSp>
      <p:grpSp>
        <p:nvGrpSpPr>
          <p:cNvPr id="52" name="组合 51"/>
          <p:cNvGrpSpPr/>
          <p:nvPr/>
        </p:nvGrpSpPr>
        <p:grpSpPr>
          <a:xfrm>
            <a:off x="9273115" y="691524"/>
            <a:ext cx="1487101" cy="2511879"/>
            <a:chOff x="6540161" y="2319361"/>
            <a:chExt cx="1487101" cy="2511879"/>
          </a:xfrm>
        </p:grpSpPr>
        <p:sp>
          <p:nvSpPr>
            <p:cNvPr id="53" name="文本框 52"/>
            <p:cNvSpPr txBox="1"/>
            <p:nvPr/>
          </p:nvSpPr>
          <p:spPr>
            <a:xfrm>
              <a:off x="7490449" y="3261580"/>
              <a:ext cx="536813" cy="1569660"/>
            </a:xfrm>
            <a:prstGeom prst="rect">
              <a:avLst/>
            </a:prstGeom>
            <a:noFill/>
            <a:ln>
              <a:no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effectLst/>
                  <a:uLnTx/>
                  <a:uFillTx/>
                  <a:latin typeface="+mn-lt"/>
                  <a:ea typeface="+mn-ea"/>
                  <a:cs typeface="+mn-ea"/>
                  <a:sym typeface="+mn-lt"/>
                </a:rPr>
                <a:t>第</a:t>
              </a:r>
              <a:r>
                <a:rPr lang="zh-CN" altLang="en-US" dirty="0">
                  <a:latin typeface="+mn-lt"/>
                  <a:ea typeface="+mn-ea"/>
                  <a:cs typeface="+mn-ea"/>
                  <a:sym typeface="+mn-lt"/>
                </a:rPr>
                <a:t>一</a:t>
              </a:r>
              <a:r>
                <a:rPr kumimoji="0" lang="zh-CN" altLang="en-US" i="0" u="none" strike="noStrike" kern="1200" cap="none" spc="0" normalizeH="0" baseline="0" noProof="0" dirty="0">
                  <a:ln>
                    <a:noFill/>
                  </a:ln>
                  <a:effectLst/>
                  <a:uLnTx/>
                  <a:uFillTx/>
                  <a:latin typeface="+mn-lt"/>
                  <a:ea typeface="+mn-ea"/>
                  <a:cs typeface="+mn-ea"/>
                  <a:sym typeface="+mn-lt"/>
                </a:rPr>
                <a:t>章</a:t>
              </a:r>
            </a:p>
          </p:txBody>
        </p:sp>
        <p:sp>
          <p:nvSpPr>
            <p:cNvPr id="54" name="文本框 53"/>
            <p:cNvSpPr txBox="1"/>
            <p:nvPr/>
          </p:nvSpPr>
          <p:spPr>
            <a:xfrm>
              <a:off x="6540161" y="2319361"/>
              <a:ext cx="830997" cy="2511879"/>
            </a:xfrm>
            <a:prstGeom prst="rect">
              <a:avLst/>
            </a:prstGeom>
            <a:noFill/>
          </p:spPr>
          <p:txBody>
            <a:bodyPr vert="eaVert"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i="0" u="none" strike="noStrike" kern="1200" cap="none" spc="0" normalizeH="0" baseline="0" noProof="0" dirty="0">
                  <a:ln>
                    <a:noFill/>
                  </a:ln>
                  <a:effectLst/>
                  <a:uLnTx/>
                  <a:uFillTx/>
                  <a:cs typeface="+mn-ea"/>
                  <a:sym typeface="+mn-lt"/>
                </a:rPr>
                <a:t>在这里输入副标</a:t>
              </a:r>
              <a:endParaRPr kumimoji="0" lang="en-US" altLang="zh-CN" sz="1400" i="0" u="none" strike="noStrike" kern="1200" cap="none" spc="0" normalizeH="0" baseline="0" noProof="0" dirty="0">
                <a:ln>
                  <a:noFill/>
                </a:ln>
                <a:effectLst/>
                <a:uLnTx/>
                <a:uFillTx/>
                <a:cs typeface="+mn-ea"/>
                <a:sym typeface="+mn-lt"/>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i="0" u="none" strike="noStrike" kern="1200" cap="none" spc="0" normalizeH="0" baseline="0" noProof="0" dirty="0">
                  <a:ln>
                    <a:noFill/>
                  </a:ln>
                  <a:effectLst/>
                  <a:uLnTx/>
                  <a:uFillTx/>
                  <a:cs typeface="+mn-ea"/>
                  <a:sym typeface="+mn-lt"/>
                </a:rPr>
                <a:t>题输入副标题</a:t>
              </a:r>
            </a:p>
          </p:txBody>
        </p:sp>
      </p:grpSp>
      <p:sp>
        <p:nvSpPr>
          <p:cNvPr id="55" name="矩形 54"/>
          <p:cNvSpPr/>
          <p:nvPr/>
        </p:nvSpPr>
        <p:spPr>
          <a:xfrm>
            <a:off x="1762501" y="3855373"/>
            <a:ext cx="1665841" cy="769441"/>
          </a:xfrm>
          <a:prstGeom prst="rect">
            <a:avLst/>
          </a:prstGeom>
        </p:spPr>
        <p:txBody>
          <a:bodyPr vert="horz" wrap="none">
            <a:spAutoFit/>
          </a:bodyPr>
          <a:lstStyle/>
          <a:p>
            <a:r>
              <a:rPr lang="en-US" altLang="zh-CN" sz="4400" dirty="0">
                <a:latin typeface="+mj-ea"/>
                <a:ea typeface="+mj-ea"/>
                <a:cs typeface="+mn-ea"/>
                <a:sym typeface="+mn-lt"/>
              </a:rPr>
              <a:t>center</a:t>
            </a:r>
            <a:endParaRPr lang="zh-CN" altLang="en-US" sz="4400" dirty="0">
              <a:latin typeface="+mj-ea"/>
              <a:ea typeface="+mj-ea"/>
              <a:cs typeface="+mn-ea"/>
              <a:sym typeface="+mn-lt"/>
            </a:endParaRPr>
          </a:p>
        </p:txBody>
      </p:sp>
      <p:sp>
        <p:nvSpPr>
          <p:cNvPr id="56" name="半闭框 55"/>
          <p:cNvSpPr/>
          <p:nvPr/>
        </p:nvSpPr>
        <p:spPr>
          <a:xfrm flipH="1" flipV="1">
            <a:off x="3381997" y="3413921"/>
            <a:ext cx="243902" cy="426373"/>
          </a:xfrm>
          <a:prstGeom prst="halfFrame">
            <a:avLst>
              <a:gd name="adj1" fmla="val 11382"/>
              <a:gd name="adj2" fmla="val 7563"/>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58" name="半闭框 57"/>
          <p:cNvSpPr/>
          <p:nvPr/>
        </p:nvSpPr>
        <p:spPr>
          <a:xfrm>
            <a:off x="1646743" y="2921223"/>
            <a:ext cx="243902" cy="426373"/>
          </a:xfrm>
          <a:prstGeom prst="halfFrame">
            <a:avLst>
              <a:gd name="adj1" fmla="val 11382"/>
              <a:gd name="adj2" fmla="val 7563"/>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ppt_x</p:attrName>
                                        </p:attrNameLst>
                                      </p:cBhvr>
                                      <p:tavLst>
                                        <p:tav tm="0">
                                          <p:val>
                                            <p:strVal val="#ppt_x"/>
                                          </p:val>
                                        </p:tav>
                                        <p:tav tm="100000">
                                          <p:val>
                                            <p:strVal val="#ppt_x"/>
                                          </p:val>
                                        </p:tav>
                                      </p:tavLst>
                                    </p:anim>
                                    <p:anim calcmode="lin" valueType="num">
                                      <p:cBhvr>
                                        <p:cTn id="13" dur="1000" fill="hold"/>
                                        <p:tgtEl>
                                          <p:spTgt spid="3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7" presetClass="entr" presetSubtype="0"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1000"/>
                                        <p:tgtEl>
                                          <p:spTgt spid="41"/>
                                        </p:tgtEl>
                                      </p:cBhvr>
                                    </p:animEffect>
                                    <p:anim calcmode="lin" valueType="num">
                                      <p:cBhvr>
                                        <p:cTn id="24" dur="1000" fill="hold"/>
                                        <p:tgtEl>
                                          <p:spTgt spid="41"/>
                                        </p:tgtEl>
                                        <p:attrNameLst>
                                          <p:attrName>ppt_x</p:attrName>
                                        </p:attrNameLst>
                                      </p:cBhvr>
                                      <p:tavLst>
                                        <p:tav tm="0">
                                          <p:val>
                                            <p:strVal val="#ppt_x"/>
                                          </p:val>
                                        </p:tav>
                                        <p:tav tm="100000">
                                          <p:val>
                                            <p:strVal val="#ppt_x"/>
                                          </p:val>
                                        </p:tav>
                                      </p:tavLst>
                                    </p:anim>
                                    <p:anim calcmode="lin" valueType="num">
                                      <p:cBhvr>
                                        <p:cTn id="25" dur="1000" fill="hold"/>
                                        <p:tgtEl>
                                          <p:spTgt spid="41"/>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7" presetClass="entr" presetSubtype="0" fill="hold" nodeType="after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1000"/>
                                        <p:tgtEl>
                                          <p:spTgt spid="52"/>
                                        </p:tgtEl>
                                      </p:cBhvr>
                                    </p:animEffect>
                                    <p:anim calcmode="lin" valueType="num">
                                      <p:cBhvr>
                                        <p:cTn id="30" dur="1000" fill="hold"/>
                                        <p:tgtEl>
                                          <p:spTgt spid="52"/>
                                        </p:tgtEl>
                                        <p:attrNameLst>
                                          <p:attrName>ppt_x</p:attrName>
                                        </p:attrNameLst>
                                      </p:cBhvr>
                                      <p:tavLst>
                                        <p:tav tm="0">
                                          <p:val>
                                            <p:strVal val="#ppt_x"/>
                                          </p:val>
                                        </p:tav>
                                        <p:tav tm="100000">
                                          <p:val>
                                            <p:strVal val="#ppt_x"/>
                                          </p:val>
                                        </p:tav>
                                      </p:tavLst>
                                    </p:anim>
                                    <p:anim calcmode="lin" valueType="num">
                                      <p:cBhvr>
                                        <p:cTn id="31"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520042" y="-2781298"/>
            <a:ext cx="7130144" cy="12496800"/>
          </a:xfrm>
          <a:prstGeom prst="rect">
            <a:avLst/>
          </a:prstGeom>
        </p:spPr>
      </p:pic>
      <p:sp>
        <p:nvSpPr>
          <p:cNvPr id="8" name="矩形 7"/>
          <p:cNvSpPr/>
          <p:nvPr/>
        </p:nvSpPr>
        <p:spPr>
          <a:xfrm>
            <a:off x="3742129" y="924241"/>
            <a:ext cx="3675194" cy="584747"/>
          </a:xfrm>
          <a:prstGeom prst="rect">
            <a:avLst/>
          </a:prstGeom>
          <a:ln w="28575">
            <a:noFill/>
          </a:ln>
        </p:spPr>
        <p:txBody>
          <a:bodyPr vert="horz" wrap="square" lIns="91412" tIns="45706" rIns="91412" bIns="45706">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400" normalizeH="0" baseline="0" noProof="0" dirty="0">
                <a:ln>
                  <a:noFill/>
                </a:ln>
                <a:effectLst/>
                <a:uLnTx/>
                <a:uFillTx/>
                <a:cs typeface="+mn-ea"/>
                <a:sym typeface="+mn-lt"/>
              </a:rPr>
              <a:t>输入标题</a:t>
            </a:r>
          </a:p>
        </p:txBody>
      </p:sp>
      <p:pic>
        <p:nvPicPr>
          <p:cNvPr id="14" name="图片 13"/>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tretch>
            <a:fillRect/>
          </a:stretch>
        </p:blipFill>
        <p:spPr>
          <a:xfrm>
            <a:off x="-3159974" y="-111425"/>
            <a:ext cx="6858000" cy="6858000"/>
          </a:xfrm>
          <a:prstGeom prst="rect">
            <a:avLst/>
          </a:prstGeom>
        </p:spPr>
      </p:pic>
      <p:cxnSp>
        <p:nvCxnSpPr>
          <p:cNvPr id="12" name="直接连接符 11"/>
          <p:cNvCxnSpPr/>
          <p:nvPr/>
        </p:nvCxnSpPr>
        <p:spPr>
          <a:xfrm>
            <a:off x="-133220" y="6149762"/>
            <a:ext cx="8953240" cy="0"/>
          </a:xfrm>
          <a:prstGeom prst="line">
            <a:avLst/>
          </a:prstGeom>
          <a:ln>
            <a:solidFill>
              <a:srgbClr val="F5D499"/>
            </a:solidFill>
          </a:ln>
        </p:spPr>
        <p:style>
          <a:lnRef idx="1">
            <a:schemeClr val="accent2"/>
          </a:lnRef>
          <a:fillRef idx="0">
            <a:schemeClr val="accent2"/>
          </a:fillRef>
          <a:effectRef idx="0">
            <a:schemeClr val="accent2"/>
          </a:effectRef>
          <a:fontRef idx="minor">
            <a:schemeClr val="tx1"/>
          </a:fontRef>
        </p:style>
      </p:cxnSp>
      <p:sp>
        <p:nvSpPr>
          <p:cNvPr id="7" name="文本框 48"/>
          <p:cNvSpPr txBox="1"/>
          <p:nvPr/>
        </p:nvSpPr>
        <p:spPr>
          <a:xfrm>
            <a:off x="3742130" y="1508988"/>
            <a:ext cx="5933591" cy="1165099"/>
          </a:xfrm>
          <a:prstGeom prst="rect">
            <a:avLst/>
          </a:prstGeom>
          <a:noFill/>
        </p:spPr>
        <p:txBody>
          <a:bodyPr wrap="square" lIns="91412" tIns="45706" rIns="91412" bIns="45706" rtlCol="0">
            <a:spAutoFit/>
          </a:bodyPr>
          <a:lstStyle/>
          <a:p>
            <a:pPr lvl="0" algn="just" defTabSz="913765">
              <a:lnSpc>
                <a:spcPct val="150000"/>
              </a:lnSpc>
              <a:defRPr/>
            </a:pPr>
            <a:r>
              <a:rPr lang="zh-CN" altLang="en-US" sz="1600" spc="400" dirty="0">
                <a:cs typeface="+mn-ea"/>
                <a:sym typeface="+mn-lt"/>
              </a:rPr>
              <a:t>您的内容打在这里您的内容打在这里您的内容打在这里您的内容打在这里您的内容打在这里您的内容打在这里您的内容打在这里</a:t>
            </a:r>
          </a:p>
        </p:txBody>
      </p:sp>
      <p:cxnSp>
        <p:nvCxnSpPr>
          <p:cNvPr id="9" name="直接连接符 8"/>
          <p:cNvCxnSpPr/>
          <p:nvPr/>
        </p:nvCxnSpPr>
        <p:spPr>
          <a:xfrm>
            <a:off x="3500744" y="2917292"/>
            <a:ext cx="8953240" cy="0"/>
          </a:xfrm>
          <a:prstGeom prst="line">
            <a:avLst/>
          </a:prstGeom>
          <a:ln>
            <a:solidFill>
              <a:srgbClr val="F5D499"/>
            </a:solidFill>
          </a:ln>
        </p:spPr>
        <p:style>
          <a:lnRef idx="1">
            <a:schemeClr val="accent2"/>
          </a:lnRef>
          <a:fillRef idx="0">
            <a:schemeClr val="accent2"/>
          </a:fillRef>
          <a:effectRef idx="0">
            <a:schemeClr val="accent2"/>
          </a:effectRef>
          <a:fontRef idx="minor">
            <a:schemeClr val="tx1"/>
          </a:fontRef>
        </p:style>
      </p:cxnSp>
      <p:sp>
        <p:nvSpPr>
          <p:cNvPr id="10" name="文本框 48"/>
          <p:cNvSpPr txBox="1"/>
          <p:nvPr/>
        </p:nvSpPr>
        <p:spPr>
          <a:xfrm>
            <a:off x="2357830" y="4855758"/>
            <a:ext cx="5933591" cy="1165099"/>
          </a:xfrm>
          <a:prstGeom prst="rect">
            <a:avLst/>
          </a:prstGeom>
          <a:noFill/>
        </p:spPr>
        <p:txBody>
          <a:bodyPr wrap="square" lIns="91412" tIns="45706" rIns="91412" bIns="45706" rtlCol="0">
            <a:spAutoFit/>
          </a:bodyPr>
          <a:lstStyle/>
          <a:p>
            <a:pPr lvl="0" algn="r" defTabSz="913765">
              <a:lnSpc>
                <a:spcPct val="150000"/>
              </a:lnSpc>
              <a:defRPr/>
            </a:pPr>
            <a:r>
              <a:rPr lang="zh-CN" altLang="en-US" sz="1600" spc="400" dirty="0">
                <a:cs typeface="+mn-ea"/>
                <a:sym typeface="+mn-lt"/>
              </a:rPr>
              <a:t>您的内容打在这里您的内容打在这里您的内容打在这里您的内容打在这里您的内容打在这里您的内容打在这里您的内容打在这里</a:t>
            </a:r>
          </a:p>
        </p:txBody>
      </p:sp>
      <p:sp>
        <p:nvSpPr>
          <p:cNvPr id="11" name="矩形 10"/>
          <p:cNvSpPr/>
          <p:nvPr/>
        </p:nvSpPr>
        <p:spPr>
          <a:xfrm>
            <a:off x="4573381" y="4258972"/>
            <a:ext cx="3675194" cy="584747"/>
          </a:xfrm>
          <a:prstGeom prst="rect">
            <a:avLst/>
          </a:prstGeom>
          <a:ln w="28575">
            <a:noFill/>
          </a:ln>
        </p:spPr>
        <p:txBody>
          <a:bodyPr vert="horz" wrap="square" lIns="91412" tIns="45706" rIns="91412" bIns="45706">
            <a:spAutoFit/>
          </a:bodyPr>
          <a:lstStyle/>
          <a:p>
            <a:pPr marL="0" marR="0" lvl="0" indent="0" algn="r" defTabSz="913765"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400" normalizeH="0" baseline="0" noProof="0" dirty="0">
                <a:ln>
                  <a:noFill/>
                </a:ln>
                <a:effectLst/>
                <a:uLnTx/>
                <a:uFillTx/>
                <a:cs typeface="+mn-ea"/>
                <a:sym typeface="+mn-lt"/>
              </a:rPr>
              <a:t>输入标题</a:t>
            </a:r>
          </a:p>
        </p:txBody>
      </p:sp>
      <p:pic>
        <p:nvPicPr>
          <p:cNvPr id="17" name="图片 16"/>
          <p:cNvPicPr>
            <a:picLocks noChangeAspect="1"/>
          </p:cNvPicPr>
          <p:nvPr/>
        </p:nvPicPr>
        <p:blipFill rotWithShape="1">
          <a:blip r:embed="rId6">
            <a:extLst>
              <a:ext uri="{28A0092B-C50C-407E-A947-70E740481C1C}">
                <a14:useLocalDpi xmlns:a14="http://schemas.microsoft.com/office/drawing/2010/main" val="0"/>
              </a:ext>
            </a:extLst>
          </a:blip>
          <a:srcRect t="25079" r="66430" b="16191"/>
          <a:stretch>
            <a:fillRect/>
          </a:stretch>
        </p:blipFill>
        <p:spPr>
          <a:xfrm>
            <a:off x="0" y="4200428"/>
            <a:ext cx="2518424" cy="5092295"/>
          </a:xfrm>
          <a:prstGeom prst="rect">
            <a:avLst/>
          </a:prstGeom>
        </p:spPr>
      </p:pic>
      <p:pic>
        <p:nvPicPr>
          <p:cNvPr id="18" name="图片 17"/>
          <p:cNvPicPr>
            <a:picLocks noChangeAspect="1"/>
          </p:cNvPicPr>
          <p:nvPr/>
        </p:nvPicPr>
        <p:blipFill rotWithShape="1">
          <a:blip r:embed="rId7" cstate="print">
            <a:extLst>
              <a:ext uri="{28A0092B-C50C-407E-A947-70E740481C1C}">
                <a14:useLocalDpi xmlns:a14="http://schemas.microsoft.com/office/drawing/2010/main" val="0"/>
              </a:ext>
            </a:extLst>
          </a:blip>
          <a:srcRect t="25079" r="66430" b="16191"/>
          <a:stretch>
            <a:fillRect/>
          </a:stretch>
        </p:blipFill>
        <p:spPr>
          <a:xfrm flipH="1">
            <a:off x="10038214" y="-434164"/>
            <a:ext cx="2106636" cy="4259653"/>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70722" y="1650402"/>
            <a:ext cx="6096012" cy="6096012"/>
          </a:xfrm>
          <a:prstGeom prst="rect">
            <a:avLst/>
          </a:prstGeom>
        </p:spPr>
      </p:pic>
      <p:pic>
        <p:nvPicPr>
          <p:cNvPr id="20" name="图片 19"/>
          <p:cNvPicPr>
            <a:picLocks noChangeAspect="1"/>
          </p:cNvPicPr>
          <p:nvPr/>
        </p:nvPicPr>
        <p:blipFill rotWithShape="1">
          <a:blip r:embed="rId6">
            <a:extLst>
              <a:ext uri="{28A0092B-C50C-407E-A947-70E740481C1C}">
                <a14:useLocalDpi xmlns:a14="http://schemas.microsoft.com/office/drawing/2010/main" val="0"/>
              </a:ext>
            </a:extLst>
          </a:blip>
          <a:srcRect t="25079" r="66430" b="16191"/>
          <a:stretch>
            <a:fillRect/>
          </a:stretch>
        </p:blipFill>
        <p:spPr>
          <a:xfrm>
            <a:off x="-60463" y="-1311292"/>
            <a:ext cx="3123529" cy="631582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righ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530837" y="-2819398"/>
            <a:ext cx="7130144" cy="12496800"/>
          </a:xfrm>
          <a:prstGeom prst="rect">
            <a:avLst/>
          </a:prstGeom>
        </p:spPr>
      </p:pic>
      <p:pic>
        <p:nvPicPr>
          <p:cNvPr id="13" name="图片 12"/>
          <p:cNvPicPr>
            <a:picLocks noChangeAspect="1"/>
          </p:cNvPicPr>
          <p:nvPr/>
        </p:nvPicPr>
        <p:blipFill rotWithShape="1">
          <a:blip r:embed="rId4">
            <a:extLst>
              <a:ext uri="{28A0092B-C50C-407E-A947-70E740481C1C}">
                <a14:useLocalDpi xmlns:a14="http://schemas.microsoft.com/office/drawing/2010/main" val="0"/>
              </a:ext>
            </a:extLst>
          </a:blip>
          <a:srcRect t="24295" b="15649"/>
          <a:stretch>
            <a:fillRect/>
          </a:stretch>
        </p:blipFill>
        <p:spPr>
          <a:xfrm>
            <a:off x="5257691" y="60343"/>
            <a:ext cx="7339843" cy="6612600"/>
          </a:xfrm>
          <a:prstGeom prst="rect">
            <a:avLst/>
          </a:prstGeom>
        </p:spPr>
      </p:pic>
      <p:pic>
        <p:nvPicPr>
          <p:cNvPr id="15" name="图片 14"/>
          <p:cNvPicPr>
            <a:picLocks noChangeAspect="1"/>
          </p:cNvPicPr>
          <p:nvPr/>
        </p:nvPicPr>
        <p:blipFill rotWithShape="1">
          <a:blip r:embed="rId5">
            <a:extLst>
              <a:ext uri="{28A0092B-C50C-407E-A947-70E740481C1C}">
                <a14:useLocalDpi xmlns:a14="http://schemas.microsoft.com/office/drawing/2010/main" val="0"/>
              </a:ext>
            </a:extLst>
          </a:blip>
          <a:srcRect t="25079" r="66430" b="16191"/>
          <a:stretch>
            <a:fillRect/>
          </a:stretch>
        </p:blipFill>
        <p:spPr>
          <a:xfrm>
            <a:off x="0" y="-935179"/>
            <a:ext cx="2969416" cy="7793179"/>
          </a:xfrm>
          <a:prstGeom prst="rect">
            <a:avLst/>
          </a:prstGeom>
        </p:spPr>
      </p:pic>
      <p:sp>
        <p:nvSpPr>
          <p:cNvPr id="16" name="文本框 15"/>
          <p:cNvSpPr txBox="1"/>
          <p:nvPr/>
        </p:nvSpPr>
        <p:spPr>
          <a:xfrm>
            <a:off x="2312313" y="797560"/>
            <a:ext cx="1415772" cy="4653280"/>
          </a:xfrm>
          <a:prstGeom prst="rect">
            <a:avLst/>
          </a:prstGeom>
          <a:noFill/>
        </p:spPr>
        <p:txBody>
          <a:bodyPr vert="eaVert" wrap="square" rtlCol="0">
            <a:spAutoFit/>
          </a:bodyPr>
          <a:lstStyle/>
          <a:p>
            <a:r>
              <a:rPr lang="zh-CN" altLang="en-US" sz="8000" b="1" dirty="0">
                <a:cs typeface="+mn-ea"/>
                <a:sym typeface="+mn-lt"/>
              </a:rPr>
              <a:t> 国潮 风</a:t>
            </a:r>
          </a:p>
        </p:txBody>
      </p:sp>
      <p:sp>
        <p:nvSpPr>
          <p:cNvPr id="21" name="文本框 20"/>
          <p:cNvSpPr txBox="1"/>
          <p:nvPr/>
        </p:nvSpPr>
        <p:spPr>
          <a:xfrm>
            <a:off x="4276917" y="2405330"/>
            <a:ext cx="1015663" cy="5035000"/>
          </a:xfrm>
          <a:prstGeom prst="rect">
            <a:avLst/>
          </a:prstGeom>
          <a:noFill/>
        </p:spPr>
        <p:txBody>
          <a:bodyPr vert="eaVert" wrap="square" rtlCol="0">
            <a:spAutoFit/>
          </a:bodyPr>
          <a:lstStyle/>
          <a:p>
            <a:r>
              <a:rPr lang="zh-CN" altLang="en-US" sz="5400" dirty="0">
                <a:cs typeface="+mn-ea"/>
                <a:sym typeface="+mn-lt"/>
              </a:rPr>
              <a:t>感谢观看</a:t>
            </a:r>
          </a:p>
        </p:txBody>
      </p:sp>
      <p:sp>
        <p:nvSpPr>
          <p:cNvPr id="27" name="半闭框 26"/>
          <p:cNvSpPr/>
          <p:nvPr/>
        </p:nvSpPr>
        <p:spPr>
          <a:xfrm flipH="1" flipV="1">
            <a:off x="3357711" y="3743116"/>
            <a:ext cx="530910" cy="1215209"/>
          </a:xfrm>
          <a:prstGeom prst="halfFrame">
            <a:avLst>
              <a:gd name="adj1" fmla="val 11382"/>
              <a:gd name="adj2" fmla="val 7563"/>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29" name="半闭框 28"/>
          <p:cNvSpPr/>
          <p:nvPr/>
        </p:nvSpPr>
        <p:spPr>
          <a:xfrm>
            <a:off x="2256013" y="661486"/>
            <a:ext cx="530910" cy="1215209"/>
          </a:xfrm>
          <a:prstGeom prst="halfFrame">
            <a:avLst>
              <a:gd name="adj1" fmla="val 11382"/>
              <a:gd name="adj2" fmla="val 7563"/>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pic>
        <p:nvPicPr>
          <p:cNvPr id="31" name="图片 30"/>
          <p:cNvPicPr>
            <a:picLocks noChangeAspect="1"/>
          </p:cNvPicPr>
          <p:nvPr/>
        </p:nvPicPr>
        <p:blipFill rotWithShape="1">
          <a:blip r:embed="rId4">
            <a:extLst>
              <a:ext uri="{28A0092B-C50C-407E-A947-70E740481C1C}">
                <a14:useLocalDpi xmlns:a14="http://schemas.microsoft.com/office/drawing/2010/main" val="0"/>
              </a:ext>
            </a:extLst>
          </a:blip>
          <a:srcRect t="83809"/>
          <a:stretch>
            <a:fillRect/>
          </a:stretch>
        </p:blipFill>
        <p:spPr>
          <a:xfrm>
            <a:off x="-227328" y="4506687"/>
            <a:ext cx="9647233" cy="2343120"/>
          </a:xfrm>
          <a:prstGeom prst="rect">
            <a:avLst/>
          </a:prstGeom>
        </p:spPr>
      </p:pic>
      <p:pic>
        <p:nvPicPr>
          <p:cNvPr id="32" name="图片 31"/>
          <p:cNvPicPr>
            <a:picLocks noChangeAspect="1"/>
          </p:cNvPicPr>
          <p:nvPr/>
        </p:nvPicPr>
        <p:blipFill rotWithShape="1">
          <a:blip r:embed="rId6" cstate="print">
            <a:extLst>
              <a:ext uri="{28A0092B-C50C-407E-A947-70E740481C1C}">
                <a14:useLocalDpi xmlns:a14="http://schemas.microsoft.com/office/drawing/2010/main" val="0"/>
              </a:ext>
            </a:extLst>
          </a:blip>
          <a:srcRect b="79683"/>
          <a:stretch>
            <a:fillRect/>
          </a:stretch>
        </p:blipFill>
        <p:spPr>
          <a:xfrm>
            <a:off x="8409930" y="60344"/>
            <a:ext cx="3694997" cy="11262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530928" y="-2797629"/>
            <a:ext cx="7130144" cy="12496800"/>
          </a:xfrm>
          <a:prstGeom prst="rect">
            <a:avLst/>
          </a:prstGeom>
        </p:spPr>
      </p:pic>
      <p:sp>
        <p:nvSpPr>
          <p:cNvPr id="9" name="文本框 8"/>
          <p:cNvSpPr txBox="1"/>
          <p:nvPr/>
        </p:nvSpPr>
        <p:spPr>
          <a:xfrm>
            <a:off x="5090912" y="2377248"/>
            <a:ext cx="2728632" cy="1107996"/>
          </a:xfrm>
          <a:prstGeom prst="rect">
            <a:avLst/>
          </a:prstGeom>
          <a:noFill/>
        </p:spPr>
        <p:txBody>
          <a:bodyPr wrap="none" rtlCol="0">
            <a:spAutoFit/>
          </a:bodyPr>
          <a:lstStyle/>
          <a:p>
            <a:r>
              <a:rPr lang="zh-CN" altLang="en-US" sz="6600" b="1" dirty="0">
                <a:cs typeface="+mn-ea"/>
                <a:sym typeface="+mn-lt"/>
              </a:rPr>
              <a:t>第一章</a:t>
            </a:r>
          </a:p>
        </p:txBody>
      </p:sp>
      <p:sp>
        <p:nvSpPr>
          <p:cNvPr id="19" name="文本框 18"/>
          <p:cNvSpPr txBox="1"/>
          <p:nvPr/>
        </p:nvSpPr>
        <p:spPr>
          <a:xfrm>
            <a:off x="4756402" y="3661045"/>
            <a:ext cx="3499676" cy="769441"/>
          </a:xfrm>
          <a:prstGeom prst="rect">
            <a:avLst/>
          </a:prstGeom>
          <a:noFill/>
        </p:spPr>
        <p:txBody>
          <a:bodyPr wrap="none" rtlCol="0">
            <a:spAutoFit/>
          </a:bodyPr>
          <a:lstStyle/>
          <a:p>
            <a:r>
              <a:rPr lang="zh-CN" altLang="en-US" sz="4400" dirty="0">
                <a:cs typeface="+mn-ea"/>
                <a:sym typeface="+mn-lt"/>
              </a:rPr>
              <a:t>请 输 入 标 题</a:t>
            </a:r>
          </a:p>
        </p:txBody>
      </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1747" t="23174" b="13334"/>
          <a:stretch>
            <a:fillRect/>
          </a:stretch>
        </p:blipFill>
        <p:spPr>
          <a:xfrm flipH="1">
            <a:off x="1861670" y="1845129"/>
            <a:ext cx="3705277" cy="5170714"/>
          </a:xfrm>
          <a:prstGeom prst="rect">
            <a:avLst/>
          </a:prstGeom>
        </p:spPr>
      </p:pic>
      <p:sp>
        <p:nvSpPr>
          <p:cNvPr id="18" name="半闭框 17"/>
          <p:cNvSpPr/>
          <p:nvPr/>
        </p:nvSpPr>
        <p:spPr>
          <a:xfrm flipH="1" flipV="1">
            <a:off x="7759570" y="2770582"/>
            <a:ext cx="243902" cy="426373"/>
          </a:xfrm>
          <a:prstGeom prst="halfFrame">
            <a:avLst>
              <a:gd name="adj1" fmla="val 11382"/>
              <a:gd name="adj2" fmla="val 7563"/>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20" name="半闭框 19"/>
          <p:cNvSpPr/>
          <p:nvPr/>
        </p:nvSpPr>
        <p:spPr>
          <a:xfrm>
            <a:off x="4968961" y="2359639"/>
            <a:ext cx="243902" cy="426373"/>
          </a:xfrm>
          <a:prstGeom prst="halfFrame">
            <a:avLst>
              <a:gd name="adj1" fmla="val 11382"/>
              <a:gd name="adj2" fmla="val 7563"/>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pic>
        <p:nvPicPr>
          <p:cNvPr id="21" name="图片 20"/>
          <p:cNvPicPr>
            <a:picLocks noChangeAspect="1"/>
          </p:cNvPicPr>
          <p:nvPr/>
        </p:nvPicPr>
        <p:blipFill rotWithShape="1">
          <a:blip r:embed="rId5">
            <a:extLst>
              <a:ext uri="{28A0092B-C50C-407E-A947-70E740481C1C}">
                <a14:useLocalDpi xmlns:a14="http://schemas.microsoft.com/office/drawing/2010/main" val="0"/>
              </a:ext>
            </a:extLst>
          </a:blip>
          <a:srcRect t="25079" r="66430" b="16191"/>
          <a:stretch>
            <a:fillRect/>
          </a:stretch>
        </p:blipFill>
        <p:spPr>
          <a:xfrm flipH="1">
            <a:off x="6792685" y="481261"/>
            <a:ext cx="5377625" cy="11251250"/>
          </a:xfrm>
          <a:prstGeom prst="rect">
            <a:avLst/>
          </a:prstGeom>
        </p:spPr>
      </p:pic>
      <p:pic>
        <p:nvPicPr>
          <p:cNvPr id="22" name="图片 21"/>
          <p:cNvPicPr>
            <a:picLocks noChangeAspect="1"/>
          </p:cNvPicPr>
          <p:nvPr/>
        </p:nvPicPr>
        <p:blipFill rotWithShape="1">
          <a:blip r:embed="rId5">
            <a:extLst>
              <a:ext uri="{28A0092B-C50C-407E-A947-70E740481C1C}">
                <a14:useLocalDpi xmlns:a14="http://schemas.microsoft.com/office/drawing/2010/main" val="0"/>
              </a:ext>
            </a:extLst>
          </a:blip>
          <a:srcRect t="25079" r="66430" b="16191"/>
          <a:stretch>
            <a:fillRect/>
          </a:stretch>
        </p:blipFill>
        <p:spPr>
          <a:xfrm>
            <a:off x="0" y="-1132028"/>
            <a:ext cx="3951514" cy="7990028"/>
          </a:xfrm>
          <a:prstGeom prst="rect">
            <a:avLst/>
          </a:prstGeom>
        </p:spPr>
      </p:pic>
      <p:pic>
        <p:nvPicPr>
          <p:cNvPr id="24" name="图片 23"/>
          <p:cNvPicPr>
            <a:picLocks noChangeAspect="1"/>
          </p:cNvPicPr>
          <p:nvPr/>
        </p:nvPicPr>
        <p:blipFill rotWithShape="1">
          <a:blip r:embed="rId6" cstate="print">
            <a:extLst>
              <a:ext uri="{28A0092B-C50C-407E-A947-70E740481C1C}">
                <a14:useLocalDpi xmlns:a14="http://schemas.microsoft.com/office/drawing/2010/main" val="0"/>
              </a:ext>
            </a:extLst>
          </a:blip>
          <a:srcRect b="79683"/>
          <a:stretch>
            <a:fillRect/>
          </a:stretch>
        </p:blipFill>
        <p:spPr>
          <a:xfrm>
            <a:off x="7889407" y="1469571"/>
            <a:ext cx="4268542" cy="130101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520042" y="-2781298"/>
            <a:ext cx="7130144" cy="124968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6901" y="110481"/>
            <a:ext cx="4497923" cy="6747519"/>
          </a:xfrm>
          <a:prstGeom prst="rect">
            <a:avLst/>
          </a:prstGeom>
        </p:spPr>
      </p:pic>
      <p:sp>
        <p:nvSpPr>
          <p:cNvPr id="10" name="矩形 9"/>
          <p:cNvSpPr/>
          <p:nvPr/>
        </p:nvSpPr>
        <p:spPr>
          <a:xfrm>
            <a:off x="10107502" y="1653048"/>
            <a:ext cx="661439" cy="6614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black">
                  <a:lumMod val="85000"/>
                  <a:lumOff val="15000"/>
                </a:prstClr>
              </a:solidFill>
              <a:effectLst/>
              <a:uLnTx/>
              <a:uFillTx/>
              <a:cs typeface="+mn-ea"/>
              <a:sym typeface="+mn-lt"/>
            </a:endParaRPr>
          </a:p>
        </p:txBody>
      </p:sp>
      <p:sp>
        <p:nvSpPr>
          <p:cNvPr id="17" name="文本框 16"/>
          <p:cNvSpPr txBox="1"/>
          <p:nvPr/>
        </p:nvSpPr>
        <p:spPr>
          <a:xfrm>
            <a:off x="10038112" y="1447871"/>
            <a:ext cx="800219" cy="788065"/>
          </a:xfrm>
          <a:prstGeom prst="rect">
            <a:avLst/>
          </a:prstGeom>
          <a:noFill/>
          <a:ln>
            <a:solidFill>
              <a:srgbClr val="F0DFB1"/>
            </a:solidFill>
          </a:ln>
        </p:spPr>
        <p:txBody>
          <a:bodyPr vert="eaVert" wrap="square" rtlCol="0">
            <a:spAutoFit/>
          </a:bodyPr>
          <a:lstStyle/>
          <a:p>
            <a:pPr algn="ctr"/>
            <a:r>
              <a:rPr lang="zh-CN" altLang="en-US" sz="4000" dirty="0">
                <a:cs typeface="+mn-ea"/>
                <a:sym typeface="+mn-lt"/>
              </a:rPr>
              <a:t>输</a:t>
            </a:r>
          </a:p>
        </p:txBody>
      </p:sp>
      <p:sp>
        <p:nvSpPr>
          <p:cNvPr id="18" name="文本框 17"/>
          <p:cNvSpPr txBox="1"/>
          <p:nvPr/>
        </p:nvSpPr>
        <p:spPr>
          <a:xfrm>
            <a:off x="10038112" y="2241105"/>
            <a:ext cx="800219" cy="788065"/>
          </a:xfrm>
          <a:prstGeom prst="rect">
            <a:avLst/>
          </a:prstGeom>
          <a:noFill/>
          <a:ln>
            <a:solidFill>
              <a:srgbClr val="F0DFB1"/>
            </a:solidFill>
          </a:ln>
        </p:spPr>
        <p:txBody>
          <a:bodyPr vert="eaVert" wrap="square" rtlCol="0">
            <a:spAutoFit/>
          </a:bodyPr>
          <a:lstStyle/>
          <a:p>
            <a:pPr algn="ctr"/>
            <a:r>
              <a:rPr lang="zh-CN" altLang="en-US" sz="4000" dirty="0">
                <a:cs typeface="+mn-ea"/>
                <a:sym typeface="+mn-lt"/>
              </a:rPr>
              <a:t>入</a:t>
            </a:r>
          </a:p>
        </p:txBody>
      </p:sp>
      <p:sp>
        <p:nvSpPr>
          <p:cNvPr id="19" name="文本框 18"/>
          <p:cNvSpPr txBox="1"/>
          <p:nvPr/>
        </p:nvSpPr>
        <p:spPr>
          <a:xfrm>
            <a:off x="10038112" y="3048436"/>
            <a:ext cx="800219" cy="788065"/>
          </a:xfrm>
          <a:prstGeom prst="rect">
            <a:avLst/>
          </a:prstGeom>
          <a:noFill/>
          <a:ln>
            <a:solidFill>
              <a:srgbClr val="F0DFB1"/>
            </a:solidFill>
          </a:ln>
        </p:spPr>
        <p:txBody>
          <a:bodyPr vert="eaVert" wrap="square" rtlCol="0">
            <a:spAutoFit/>
          </a:bodyPr>
          <a:lstStyle/>
          <a:p>
            <a:pPr algn="ctr"/>
            <a:r>
              <a:rPr lang="zh-CN" altLang="en-US" sz="4000" dirty="0">
                <a:cs typeface="+mn-ea"/>
                <a:sym typeface="+mn-lt"/>
              </a:rPr>
              <a:t>标</a:t>
            </a:r>
          </a:p>
        </p:txBody>
      </p:sp>
      <p:sp>
        <p:nvSpPr>
          <p:cNvPr id="20" name="文本框 19"/>
          <p:cNvSpPr txBox="1"/>
          <p:nvPr/>
        </p:nvSpPr>
        <p:spPr>
          <a:xfrm>
            <a:off x="10038112" y="3841670"/>
            <a:ext cx="800219" cy="788065"/>
          </a:xfrm>
          <a:prstGeom prst="rect">
            <a:avLst/>
          </a:prstGeom>
          <a:noFill/>
          <a:ln>
            <a:solidFill>
              <a:srgbClr val="F0DFB1"/>
            </a:solidFill>
          </a:ln>
        </p:spPr>
        <p:txBody>
          <a:bodyPr vert="eaVert" wrap="square" rtlCol="0">
            <a:spAutoFit/>
          </a:bodyPr>
          <a:lstStyle/>
          <a:p>
            <a:pPr algn="ctr"/>
            <a:r>
              <a:rPr lang="zh-CN" altLang="en-US" sz="4000" dirty="0">
                <a:cs typeface="+mn-ea"/>
                <a:sym typeface="+mn-lt"/>
              </a:rPr>
              <a:t>题</a:t>
            </a:r>
          </a:p>
        </p:txBody>
      </p:sp>
      <p:sp>
        <p:nvSpPr>
          <p:cNvPr id="21" name="文本框 20"/>
          <p:cNvSpPr txBox="1"/>
          <p:nvPr/>
        </p:nvSpPr>
        <p:spPr>
          <a:xfrm>
            <a:off x="2933891" y="1501228"/>
            <a:ext cx="6647974" cy="2991662"/>
          </a:xfrm>
          <a:prstGeom prst="rect">
            <a:avLst/>
          </a:prstGeom>
          <a:noFill/>
        </p:spPr>
        <p:txBody>
          <a:bodyPr vert="eaVert" wrap="square" rtlCol="0">
            <a:spAutoFit/>
          </a:bodyPr>
          <a:lstStyle/>
          <a:p>
            <a:pPr>
              <a:lnSpc>
                <a:spcPct val="150000"/>
              </a:lnSpc>
            </a:pPr>
            <a:r>
              <a:rPr lang="zh-CN" altLang="en-US" sz="2000" dirty="0">
                <a:cs typeface="+mn-ea"/>
                <a:sym typeface="+mn-lt"/>
              </a:rPr>
              <a:t>您的内容打在这里您的内</a:t>
            </a:r>
            <a:endParaRPr lang="en-US" altLang="zh-CN" sz="2000" dirty="0">
              <a:cs typeface="+mn-ea"/>
              <a:sym typeface="+mn-lt"/>
            </a:endParaRPr>
          </a:p>
          <a:p>
            <a:pPr>
              <a:lnSpc>
                <a:spcPct val="150000"/>
              </a:lnSpc>
            </a:pPr>
            <a:r>
              <a:rPr lang="zh-CN" altLang="en-US" sz="2000" dirty="0">
                <a:cs typeface="+mn-ea"/>
                <a:sym typeface="+mn-lt"/>
              </a:rPr>
              <a:t>容打在这里您的</a:t>
            </a:r>
            <a:endParaRPr lang="en-US" altLang="zh-CN" sz="2000" dirty="0">
              <a:cs typeface="+mn-ea"/>
              <a:sym typeface="+mn-lt"/>
            </a:endParaRPr>
          </a:p>
          <a:p>
            <a:pPr>
              <a:lnSpc>
                <a:spcPct val="150000"/>
              </a:lnSpc>
            </a:pPr>
            <a:r>
              <a:rPr lang="zh-CN" altLang="en-US" sz="2000" dirty="0">
                <a:cs typeface="+mn-ea"/>
                <a:sym typeface="+mn-lt"/>
              </a:rPr>
              <a:t>内容打在这里您的内</a:t>
            </a:r>
            <a:endParaRPr lang="en-US" altLang="zh-CN" sz="2000" dirty="0">
              <a:cs typeface="+mn-ea"/>
              <a:sym typeface="+mn-lt"/>
            </a:endParaRPr>
          </a:p>
          <a:p>
            <a:pPr>
              <a:lnSpc>
                <a:spcPct val="150000"/>
              </a:lnSpc>
            </a:pPr>
            <a:r>
              <a:rPr lang="zh-CN" altLang="en-US" sz="2000" dirty="0">
                <a:cs typeface="+mn-ea"/>
                <a:sym typeface="+mn-lt"/>
              </a:rPr>
              <a:t>容打在这里您的</a:t>
            </a:r>
            <a:endParaRPr lang="en-US" altLang="zh-CN" sz="2000" dirty="0">
              <a:cs typeface="+mn-ea"/>
              <a:sym typeface="+mn-lt"/>
            </a:endParaRPr>
          </a:p>
          <a:p>
            <a:pPr>
              <a:lnSpc>
                <a:spcPct val="150000"/>
              </a:lnSpc>
            </a:pPr>
            <a:r>
              <a:rPr lang="zh-CN" altLang="en-US" sz="2000" dirty="0">
                <a:cs typeface="+mn-ea"/>
                <a:sym typeface="+mn-lt"/>
              </a:rPr>
              <a:t>内容打在这里您的内</a:t>
            </a:r>
            <a:endParaRPr lang="en-US" altLang="zh-CN" sz="2000" dirty="0">
              <a:cs typeface="+mn-ea"/>
              <a:sym typeface="+mn-lt"/>
            </a:endParaRPr>
          </a:p>
          <a:p>
            <a:pPr>
              <a:lnSpc>
                <a:spcPct val="150000"/>
              </a:lnSpc>
            </a:pPr>
            <a:r>
              <a:rPr lang="zh-CN" altLang="en-US" sz="2000" dirty="0">
                <a:cs typeface="+mn-ea"/>
                <a:sym typeface="+mn-lt"/>
              </a:rPr>
              <a:t>打在这里您的内容打在这里您的内容打在这里</a:t>
            </a:r>
            <a:endParaRPr lang="en-US" altLang="zh-CN" sz="2000" dirty="0">
              <a:cs typeface="+mn-ea"/>
              <a:sym typeface="+mn-lt"/>
            </a:endParaRPr>
          </a:p>
          <a:p>
            <a:pPr>
              <a:lnSpc>
                <a:spcPct val="150000"/>
              </a:lnSpc>
            </a:pPr>
            <a:r>
              <a:rPr lang="zh-CN" altLang="en-US" sz="2000" dirty="0">
                <a:cs typeface="+mn-ea"/>
                <a:sym typeface="+mn-lt"/>
              </a:rPr>
              <a:t>您的内容打在这里您的</a:t>
            </a:r>
            <a:endParaRPr lang="en-US" altLang="zh-CN" sz="2000" dirty="0">
              <a:cs typeface="+mn-ea"/>
              <a:sym typeface="+mn-lt"/>
            </a:endParaRPr>
          </a:p>
          <a:p>
            <a:pPr>
              <a:lnSpc>
                <a:spcPct val="150000"/>
              </a:lnSpc>
            </a:pPr>
            <a:r>
              <a:rPr lang="zh-CN" altLang="en-US" sz="2000" dirty="0">
                <a:cs typeface="+mn-ea"/>
                <a:sym typeface="+mn-lt"/>
              </a:rPr>
              <a:t>内容打在这里</a:t>
            </a:r>
            <a:endParaRPr lang="en-US" altLang="zh-CN" sz="2000" dirty="0">
              <a:cs typeface="+mn-ea"/>
              <a:sym typeface="+mn-lt"/>
            </a:endParaRPr>
          </a:p>
          <a:p>
            <a:pPr>
              <a:lnSpc>
                <a:spcPct val="150000"/>
              </a:lnSpc>
            </a:pPr>
            <a:r>
              <a:rPr lang="zh-CN" altLang="en-US" sz="2000" dirty="0">
                <a:cs typeface="+mn-ea"/>
                <a:sym typeface="+mn-lt"/>
              </a:rPr>
              <a:t>您的内容打在这里您的内容打在这里</a:t>
            </a:r>
            <a:endParaRPr lang="en-US" altLang="zh-CN" sz="2000" dirty="0">
              <a:cs typeface="+mn-ea"/>
              <a:sym typeface="+mn-lt"/>
            </a:endParaRPr>
          </a:p>
          <a:p>
            <a:pPr>
              <a:lnSpc>
                <a:spcPct val="150000"/>
              </a:lnSpc>
            </a:pPr>
            <a:r>
              <a:rPr lang="zh-CN" altLang="en-US" sz="2000" dirty="0">
                <a:cs typeface="+mn-ea"/>
                <a:sym typeface="+mn-lt"/>
              </a:rPr>
              <a:t>您的内容打在这里您的</a:t>
            </a:r>
            <a:endParaRPr lang="en-US" altLang="zh-CN" sz="2000" dirty="0">
              <a:cs typeface="+mn-ea"/>
              <a:sym typeface="+mn-lt"/>
            </a:endParaRPr>
          </a:p>
          <a:p>
            <a:pPr>
              <a:lnSpc>
                <a:spcPct val="150000"/>
              </a:lnSpc>
            </a:pPr>
            <a:r>
              <a:rPr lang="zh-CN" altLang="en-US" sz="2000" dirty="0">
                <a:cs typeface="+mn-ea"/>
                <a:sym typeface="+mn-lt"/>
              </a:rPr>
              <a:t>内容打在这里</a:t>
            </a:r>
          </a:p>
          <a:p>
            <a:pPr>
              <a:lnSpc>
                <a:spcPct val="150000"/>
              </a:lnSpc>
            </a:pPr>
            <a:endParaRPr lang="zh-CN" altLang="en-US" sz="2000" dirty="0">
              <a:solidFill>
                <a:srgbClr val="FFEFAF"/>
              </a:solidFill>
              <a:cs typeface="+mn-ea"/>
              <a:sym typeface="+mn-lt"/>
            </a:endParaRPr>
          </a:p>
        </p:txBody>
      </p:sp>
      <p:pic>
        <p:nvPicPr>
          <p:cNvPr id="5" name="图片 4"/>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180039" y="3220549"/>
            <a:ext cx="6858000" cy="6858000"/>
          </a:xfrm>
          <a:prstGeom prst="rect">
            <a:avLst/>
          </a:prstGeom>
        </p:spPr>
      </p:pic>
      <p:pic>
        <p:nvPicPr>
          <p:cNvPr id="16" name="图片 15"/>
          <p:cNvPicPr>
            <a:picLocks noChangeAspect="1"/>
          </p:cNvPicPr>
          <p:nvPr/>
        </p:nvPicPr>
        <p:blipFill rotWithShape="1">
          <a:blip r:embed="rId7">
            <a:extLst>
              <a:ext uri="{28A0092B-C50C-407E-A947-70E740481C1C}">
                <a14:useLocalDpi xmlns:a14="http://schemas.microsoft.com/office/drawing/2010/main" val="0"/>
              </a:ext>
            </a:extLst>
          </a:blip>
          <a:srcRect t="39732" r="65417" b="44678"/>
          <a:stretch>
            <a:fillRect/>
          </a:stretch>
        </p:blipFill>
        <p:spPr>
          <a:xfrm flipH="1">
            <a:off x="8492466" y="4841713"/>
            <a:ext cx="3552825" cy="240243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P spid="18" grpId="0" animBg="1"/>
      <p:bldP spid="19" grpId="0" animBg="1"/>
      <p:bldP spid="20" grpId="0" animBg="1"/>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520042" y="-2781298"/>
            <a:ext cx="7130144" cy="12496800"/>
          </a:xfrm>
          <a:prstGeom prst="rect">
            <a:avLst/>
          </a:prstGeom>
        </p:spPr>
      </p:pic>
      <p:pic>
        <p:nvPicPr>
          <p:cNvPr id="3" name="图片 2"/>
          <p:cNvPicPr>
            <a:picLocks noChangeAspect="1"/>
          </p:cNvPicPr>
          <p:nvPr/>
        </p:nvPicPr>
        <p:blipFill rotWithShape="1">
          <a:blip r:embed="rId4">
            <a:duotone>
              <a:prstClr val="black"/>
              <a:schemeClr val="accent4">
                <a:tint val="45000"/>
                <a:satMod val="400000"/>
              </a:schemeClr>
            </a:duotone>
            <a:extLst>
              <a:ext uri="{28A0092B-C50C-407E-A947-70E740481C1C}">
                <a14:useLocalDpi xmlns:a14="http://schemas.microsoft.com/office/drawing/2010/main" val="0"/>
              </a:ext>
            </a:extLst>
          </a:blip>
          <a:srcRect r="48392"/>
          <a:stretch>
            <a:fillRect/>
          </a:stretch>
        </p:blipFill>
        <p:spPr>
          <a:xfrm>
            <a:off x="-801709" y="-131005"/>
            <a:ext cx="5207079" cy="9423728"/>
          </a:xfrm>
          <a:prstGeom prst="rect">
            <a:avLst/>
          </a:prstGeom>
        </p:spPr>
      </p:pic>
      <p:pic>
        <p:nvPicPr>
          <p:cNvPr id="15" name="图片 14"/>
          <p:cNvPicPr>
            <a:picLocks noChangeAspect="1"/>
          </p:cNvPicPr>
          <p:nvPr/>
        </p:nvPicPr>
        <p:blipFill rotWithShape="1">
          <a:blip r:embed="rId5">
            <a:extLst>
              <a:ext uri="{28A0092B-C50C-407E-A947-70E740481C1C}">
                <a14:useLocalDpi xmlns:a14="http://schemas.microsoft.com/office/drawing/2010/main" val="0"/>
              </a:ext>
            </a:extLst>
          </a:blip>
          <a:srcRect t="25079" r="66430" b="16191"/>
          <a:stretch>
            <a:fillRect/>
          </a:stretch>
        </p:blipFill>
        <p:spPr>
          <a:xfrm>
            <a:off x="47150" y="3219754"/>
            <a:ext cx="3380274" cy="6834970"/>
          </a:xfrm>
          <a:prstGeom prst="rect">
            <a:avLst/>
          </a:prstGeom>
        </p:spPr>
      </p:pic>
      <p:sp>
        <p:nvSpPr>
          <p:cNvPr id="7" name="文本框 48"/>
          <p:cNvSpPr txBox="1"/>
          <p:nvPr/>
        </p:nvSpPr>
        <p:spPr>
          <a:xfrm>
            <a:off x="5402646" y="1911945"/>
            <a:ext cx="5933591" cy="1165099"/>
          </a:xfrm>
          <a:prstGeom prst="rect">
            <a:avLst/>
          </a:prstGeom>
          <a:noFill/>
        </p:spPr>
        <p:txBody>
          <a:bodyPr wrap="square" lIns="91412" tIns="45706" rIns="91412" bIns="45706" rtlCol="0">
            <a:spAutoFit/>
          </a:bodyPr>
          <a:lstStyle/>
          <a:p>
            <a:pPr lvl="0" algn="just" defTabSz="913765">
              <a:lnSpc>
                <a:spcPct val="150000"/>
              </a:lnSpc>
              <a:defRPr/>
            </a:pPr>
            <a:r>
              <a:rPr lang="zh-CN" altLang="en-US" sz="1600" spc="400" dirty="0">
                <a:cs typeface="+mn-ea"/>
                <a:sym typeface="+mn-lt"/>
              </a:rPr>
              <a:t>您的内容打在这里您的内容打在这里您的内容打在这里您的内容打在这里您的内容打在这里您的内容打在这里您的内容打在这里</a:t>
            </a:r>
          </a:p>
        </p:txBody>
      </p:sp>
      <p:cxnSp>
        <p:nvCxnSpPr>
          <p:cNvPr id="8" name="直接连接符 7"/>
          <p:cNvCxnSpPr/>
          <p:nvPr/>
        </p:nvCxnSpPr>
        <p:spPr>
          <a:xfrm>
            <a:off x="4525073" y="3683976"/>
            <a:ext cx="8953240" cy="0"/>
          </a:xfrm>
          <a:prstGeom prst="line">
            <a:avLst/>
          </a:prstGeom>
          <a:ln>
            <a:solidFill>
              <a:srgbClr val="F5D499"/>
            </a:solidFill>
          </a:ln>
        </p:spPr>
        <p:style>
          <a:lnRef idx="1">
            <a:schemeClr val="accent2"/>
          </a:lnRef>
          <a:fillRef idx="0">
            <a:schemeClr val="accent2"/>
          </a:fillRef>
          <a:effectRef idx="0">
            <a:schemeClr val="accent2"/>
          </a:effectRef>
          <a:fontRef idx="minor">
            <a:schemeClr val="tx1"/>
          </a:fontRef>
        </p:style>
      </p:cxnSp>
      <p:sp>
        <p:nvSpPr>
          <p:cNvPr id="13" name="文本框 48"/>
          <p:cNvSpPr txBox="1"/>
          <p:nvPr/>
        </p:nvSpPr>
        <p:spPr>
          <a:xfrm>
            <a:off x="3637860" y="4309471"/>
            <a:ext cx="5389584" cy="1165099"/>
          </a:xfrm>
          <a:prstGeom prst="rect">
            <a:avLst/>
          </a:prstGeom>
          <a:noFill/>
        </p:spPr>
        <p:txBody>
          <a:bodyPr wrap="square" lIns="91412" tIns="45706" rIns="91412" bIns="45706" rtlCol="0">
            <a:spAutoFit/>
          </a:bodyPr>
          <a:lstStyle/>
          <a:p>
            <a:pPr lvl="0" algn="just" defTabSz="913765">
              <a:lnSpc>
                <a:spcPct val="150000"/>
              </a:lnSpc>
              <a:defRPr/>
            </a:pPr>
            <a:r>
              <a:rPr lang="zh-CN" altLang="en-US" sz="1600" spc="400" dirty="0">
                <a:cs typeface="+mn-ea"/>
                <a:sym typeface="+mn-lt"/>
              </a:rPr>
              <a:t>您的内容打在这里您的内容打在这里您的内容打在这里您的内容打在这里您的内容打在这里您的内容打在这里您的内容打在这里</a:t>
            </a:r>
          </a:p>
        </p:txBody>
      </p:sp>
      <p:pic>
        <p:nvPicPr>
          <p:cNvPr id="17" name="图片 16"/>
          <p:cNvPicPr>
            <a:picLocks noChangeAspect="1"/>
          </p:cNvPicPr>
          <p:nvPr/>
        </p:nvPicPr>
        <p:blipFill rotWithShape="1">
          <a:blip r:embed="rId6" cstate="print">
            <a:extLst>
              <a:ext uri="{28A0092B-C50C-407E-A947-70E740481C1C}">
                <a14:useLocalDpi xmlns:a14="http://schemas.microsoft.com/office/drawing/2010/main" val="0"/>
              </a:ext>
            </a:extLst>
          </a:blip>
          <a:srcRect t="25079" r="66430" b="16191"/>
          <a:stretch>
            <a:fillRect/>
          </a:stretch>
        </p:blipFill>
        <p:spPr>
          <a:xfrm flipH="1">
            <a:off x="10038214" y="-434164"/>
            <a:ext cx="2106636" cy="425965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454728" y="-2819400"/>
            <a:ext cx="7130144" cy="12496800"/>
          </a:xfrm>
          <a:prstGeom prst="rect">
            <a:avLst/>
          </a:prstGeom>
        </p:spPr>
      </p:pic>
      <p:pic>
        <p:nvPicPr>
          <p:cNvPr id="14" name="图片 13"/>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tretch>
            <a:fillRect/>
          </a:stretch>
        </p:blipFill>
        <p:spPr>
          <a:xfrm>
            <a:off x="7392671" y="4445399"/>
            <a:ext cx="4998041" cy="4998041"/>
          </a:xfrm>
          <a:prstGeom prst="rect">
            <a:avLst/>
          </a:prstGeom>
        </p:spPr>
      </p:pic>
      <p:graphicFrame>
        <p:nvGraphicFramePr>
          <p:cNvPr id="8" name="图表 7"/>
          <p:cNvGraphicFramePr/>
          <p:nvPr/>
        </p:nvGraphicFramePr>
        <p:xfrm>
          <a:off x="-687650" y="735315"/>
          <a:ext cx="8607562" cy="5717162"/>
        </p:xfrm>
        <a:graphic>
          <a:graphicData uri="http://schemas.openxmlformats.org/drawingml/2006/chart">
            <c:chart xmlns:c="http://schemas.openxmlformats.org/drawingml/2006/chart" xmlns:r="http://schemas.openxmlformats.org/officeDocument/2006/relationships" r:id="rId7"/>
          </a:graphicData>
        </a:graphic>
      </p:graphicFrame>
      <p:sp>
        <p:nvSpPr>
          <p:cNvPr id="9" name="文本框 8"/>
          <p:cNvSpPr txBox="1">
            <a:spLocks noChangeArrowheads="1"/>
          </p:cNvSpPr>
          <p:nvPr>
            <p:custDataLst>
              <p:tags r:id="rId1"/>
            </p:custDataLst>
          </p:nvPr>
        </p:nvSpPr>
        <p:spPr bwMode="auto">
          <a:xfrm>
            <a:off x="6832503" y="2025825"/>
            <a:ext cx="3438525" cy="96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zh-CN" altLang="en-US" sz="2800" spc="-300" dirty="0">
                <a:latin typeface="+mn-lt"/>
                <a:ea typeface="+mn-ea"/>
                <a:cs typeface="+mn-ea"/>
                <a:sym typeface="+mn-lt"/>
              </a:rPr>
              <a:t>在这里输入标题</a:t>
            </a:r>
            <a:endParaRPr lang="en-US" altLang="zh-CN" sz="2800" spc="-300" dirty="0">
              <a:latin typeface="+mn-lt"/>
              <a:ea typeface="+mn-ea"/>
              <a:cs typeface="+mn-ea"/>
              <a:sym typeface="+mn-lt"/>
            </a:endParaRPr>
          </a:p>
        </p:txBody>
      </p:sp>
      <p:sp>
        <p:nvSpPr>
          <p:cNvPr id="10" name="文本框 9"/>
          <p:cNvSpPr txBox="1"/>
          <p:nvPr/>
        </p:nvSpPr>
        <p:spPr>
          <a:xfrm>
            <a:off x="6705600" y="2842839"/>
            <a:ext cx="4419600" cy="2130263"/>
          </a:xfrm>
          <a:prstGeom prst="rect">
            <a:avLst/>
          </a:prstGeom>
          <a:noFill/>
        </p:spPr>
        <p:txBody>
          <a:bodyPr wrap="square" rtlCol="0">
            <a:spAutoFit/>
          </a:bodyPr>
          <a:lstStyle/>
          <a:p>
            <a:pPr>
              <a:lnSpc>
                <a:spcPct val="150000"/>
              </a:lnSpc>
            </a:pPr>
            <a:r>
              <a:rPr lang="zh-CN" altLang="en-US" dirty="0">
                <a:cs typeface="+mn-ea"/>
                <a:sym typeface="+mn-lt"/>
              </a:rPr>
              <a:t>您的内容打在这里您的内容打在这里您的内容打在这里您的内容打在这里您的内容打在这里您的内容打在这里您的内容打在这里您的内容打在这里您的内容打在这里您的内容打在这里</a:t>
            </a:r>
          </a:p>
        </p:txBody>
      </p:sp>
      <p:cxnSp>
        <p:nvCxnSpPr>
          <p:cNvPr id="11" name="直接连接符 10"/>
          <p:cNvCxnSpPr/>
          <p:nvPr/>
        </p:nvCxnSpPr>
        <p:spPr>
          <a:xfrm>
            <a:off x="6832503" y="2842839"/>
            <a:ext cx="3534971" cy="0"/>
          </a:xfrm>
          <a:prstGeom prst="line">
            <a:avLst/>
          </a:prstGeom>
          <a:ln>
            <a:solidFill>
              <a:srgbClr val="F5D499"/>
            </a:solidFill>
          </a:ln>
        </p:spPr>
        <p:style>
          <a:lnRef idx="1">
            <a:schemeClr val="accent2"/>
          </a:lnRef>
          <a:fillRef idx="0">
            <a:schemeClr val="accent2"/>
          </a:fillRef>
          <a:effectRef idx="0">
            <a:schemeClr val="accent2"/>
          </a:effectRef>
          <a:fontRef idx="minor">
            <a:schemeClr val="tx1"/>
          </a:fontRef>
        </p:style>
      </p:cxnSp>
      <p:pic>
        <p:nvPicPr>
          <p:cNvPr id="28" name="图片 27"/>
          <p:cNvPicPr>
            <a:picLocks noChangeAspect="1"/>
          </p:cNvPicPr>
          <p:nvPr/>
        </p:nvPicPr>
        <p:blipFill rotWithShape="1">
          <a:blip r:embed="rId8">
            <a:extLst>
              <a:ext uri="{28A0092B-C50C-407E-A947-70E740481C1C}">
                <a14:useLocalDpi xmlns:a14="http://schemas.microsoft.com/office/drawing/2010/main" val="0"/>
              </a:ext>
            </a:extLst>
          </a:blip>
          <a:srcRect t="25079" r="66430" b="16191"/>
          <a:stretch>
            <a:fillRect/>
          </a:stretch>
        </p:blipFill>
        <p:spPr>
          <a:xfrm>
            <a:off x="0" y="4200428"/>
            <a:ext cx="2518424" cy="5092295"/>
          </a:xfrm>
          <a:prstGeom prst="rect">
            <a:avLst/>
          </a:prstGeom>
        </p:spPr>
      </p:pic>
      <p:pic>
        <p:nvPicPr>
          <p:cNvPr id="29" name="图片 28"/>
          <p:cNvPicPr>
            <a:picLocks noChangeAspect="1"/>
          </p:cNvPicPr>
          <p:nvPr/>
        </p:nvPicPr>
        <p:blipFill rotWithShape="1">
          <a:blip r:embed="rId9" cstate="print">
            <a:extLst>
              <a:ext uri="{28A0092B-C50C-407E-A947-70E740481C1C}">
                <a14:useLocalDpi xmlns:a14="http://schemas.microsoft.com/office/drawing/2010/main" val="0"/>
              </a:ext>
            </a:extLst>
          </a:blip>
          <a:srcRect t="25079" r="66430" b="16191"/>
          <a:stretch>
            <a:fillRect/>
          </a:stretch>
        </p:blipFill>
        <p:spPr>
          <a:xfrm flipH="1">
            <a:off x="10038214" y="-434164"/>
            <a:ext cx="2106636" cy="425965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ppt_w</p:attrName>
                                        </p:attrNameLst>
                                      </p:cBhvr>
                                      <p:tavLst>
                                        <p:tav tm="0">
                                          <p:val>
                                            <p:fltVal val="0"/>
                                          </p:val>
                                        </p:tav>
                                        <p:tav tm="100000">
                                          <p:val>
                                            <p:strVal val="#ppt_w"/>
                                          </p:val>
                                        </p:tav>
                                      </p:tavLst>
                                    </p:anim>
                                    <p:anim calcmode="lin" valueType="num">
                                      <p:cBhvr>
                                        <p:cTn id="8" dur="2000" fill="hold"/>
                                        <p:tgtEl>
                                          <p:spTgt spid="8"/>
                                        </p:tgtEl>
                                        <p:attrNameLst>
                                          <p:attrName>ppt_h</p:attrName>
                                        </p:attrNameLst>
                                      </p:cBhvr>
                                      <p:tavLst>
                                        <p:tav tm="0">
                                          <p:val>
                                            <p:fltVal val="0"/>
                                          </p:val>
                                        </p:tav>
                                        <p:tav tm="100000">
                                          <p:val>
                                            <p:strVal val="#ppt_h"/>
                                          </p:val>
                                        </p:tav>
                                      </p:tavLst>
                                    </p:anim>
                                    <p:anim calcmode="lin" valueType="num">
                                      <p:cBhvr>
                                        <p:cTn id="9" dur="2000" fill="hold"/>
                                        <p:tgtEl>
                                          <p:spTgt spid="8"/>
                                        </p:tgtEl>
                                        <p:attrNameLst>
                                          <p:attrName>style.rotation</p:attrName>
                                        </p:attrNameLst>
                                      </p:cBhvr>
                                      <p:tavLst>
                                        <p:tav tm="0">
                                          <p:val>
                                            <p:fltVal val="90"/>
                                          </p:val>
                                        </p:tav>
                                        <p:tav tm="100000">
                                          <p:val>
                                            <p:fltVal val="0"/>
                                          </p:val>
                                        </p:tav>
                                      </p:tavLst>
                                    </p:anim>
                                    <p:animEffect transition="in" filter="fade">
                                      <p:cBhvr>
                                        <p:cTn id="10" dur="2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530928" y="-2797629"/>
            <a:ext cx="7130144" cy="12496800"/>
          </a:xfrm>
          <a:prstGeom prst="rect">
            <a:avLst/>
          </a:prstGeom>
        </p:spPr>
      </p:pic>
      <p:sp>
        <p:nvSpPr>
          <p:cNvPr id="9" name="文本框 8"/>
          <p:cNvSpPr txBox="1"/>
          <p:nvPr/>
        </p:nvSpPr>
        <p:spPr>
          <a:xfrm>
            <a:off x="5090912" y="2377248"/>
            <a:ext cx="2728632" cy="1107996"/>
          </a:xfrm>
          <a:prstGeom prst="rect">
            <a:avLst/>
          </a:prstGeom>
          <a:noFill/>
        </p:spPr>
        <p:txBody>
          <a:bodyPr wrap="none" rtlCol="0">
            <a:spAutoFit/>
          </a:bodyPr>
          <a:lstStyle/>
          <a:p>
            <a:r>
              <a:rPr lang="zh-CN" altLang="en-US" sz="6600" b="1" dirty="0">
                <a:cs typeface="+mn-ea"/>
                <a:sym typeface="+mn-lt"/>
              </a:rPr>
              <a:t>第二章</a:t>
            </a:r>
          </a:p>
        </p:txBody>
      </p:sp>
      <p:sp>
        <p:nvSpPr>
          <p:cNvPr id="12" name="文本框 11"/>
          <p:cNvSpPr txBox="1"/>
          <p:nvPr/>
        </p:nvSpPr>
        <p:spPr>
          <a:xfrm>
            <a:off x="4756402" y="3661045"/>
            <a:ext cx="3499676" cy="769441"/>
          </a:xfrm>
          <a:prstGeom prst="rect">
            <a:avLst/>
          </a:prstGeom>
          <a:noFill/>
        </p:spPr>
        <p:txBody>
          <a:bodyPr wrap="none" rtlCol="0">
            <a:spAutoFit/>
          </a:bodyPr>
          <a:lstStyle/>
          <a:p>
            <a:r>
              <a:rPr lang="zh-CN" altLang="en-US" sz="4400" dirty="0">
                <a:cs typeface="+mn-ea"/>
                <a:sym typeface="+mn-lt"/>
              </a:rPr>
              <a:t>请 输 入 标 题</a:t>
            </a:r>
          </a:p>
        </p:txBody>
      </p:sp>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l="31747" t="23174" b="13334"/>
          <a:stretch>
            <a:fillRect/>
          </a:stretch>
        </p:blipFill>
        <p:spPr>
          <a:xfrm flipH="1">
            <a:off x="1861670" y="1845129"/>
            <a:ext cx="3705277" cy="5170714"/>
          </a:xfrm>
          <a:prstGeom prst="rect">
            <a:avLst/>
          </a:prstGeom>
        </p:spPr>
      </p:pic>
      <p:sp>
        <p:nvSpPr>
          <p:cNvPr id="16" name="半闭框 15"/>
          <p:cNvSpPr/>
          <p:nvPr/>
        </p:nvSpPr>
        <p:spPr>
          <a:xfrm flipH="1" flipV="1">
            <a:off x="7759570" y="2770582"/>
            <a:ext cx="243902" cy="426373"/>
          </a:xfrm>
          <a:prstGeom prst="halfFrame">
            <a:avLst>
              <a:gd name="adj1" fmla="val 11382"/>
              <a:gd name="adj2" fmla="val 7563"/>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20" name="半闭框 19"/>
          <p:cNvSpPr/>
          <p:nvPr/>
        </p:nvSpPr>
        <p:spPr>
          <a:xfrm>
            <a:off x="4968961" y="2359639"/>
            <a:ext cx="243902" cy="426373"/>
          </a:xfrm>
          <a:prstGeom prst="halfFrame">
            <a:avLst>
              <a:gd name="adj1" fmla="val 11382"/>
              <a:gd name="adj2" fmla="val 7563"/>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pic>
        <p:nvPicPr>
          <p:cNvPr id="21" name="图片 20"/>
          <p:cNvPicPr>
            <a:picLocks noChangeAspect="1"/>
          </p:cNvPicPr>
          <p:nvPr/>
        </p:nvPicPr>
        <p:blipFill rotWithShape="1">
          <a:blip r:embed="rId5">
            <a:extLst>
              <a:ext uri="{28A0092B-C50C-407E-A947-70E740481C1C}">
                <a14:useLocalDpi xmlns:a14="http://schemas.microsoft.com/office/drawing/2010/main" val="0"/>
              </a:ext>
            </a:extLst>
          </a:blip>
          <a:srcRect t="25079" r="66430" b="16191"/>
          <a:stretch>
            <a:fillRect/>
          </a:stretch>
        </p:blipFill>
        <p:spPr>
          <a:xfrm flipH="1">
            <a:off x="6792685" y="481261"/>
            <a:ext cx="5377625" cy="11251250"/>
          </a:xfrm>
          <a:prstGeom prst="rect">
            <a:avLst/>
          </a:prstGeom>
        </p:spPr>
      </p:pic>
      <p:pic>
        <p:nvPicPr>
          <p:cNvPr id="22" name="图片 21"/>
          <p:cNvPicPr>
            <a:picLocks noChangeAspect="1"/>
          </p:cNvPicPr>
          <p:nvPr/>
        </p:nvPicPr>
        <p:blipFill rotWithShape="1">
          <a:blip r:embed="rId5">
            <a:extLst>
              <a:ext uri="{28A0092B-C50C-407E-A947-70E740481C1C}">
                <a14:useLocalDpi xmlns:a14="http://schemas.microsoft.com/office/drawing/2010/main" val="0"/>
              </a:ext>
            </a:extLst>
          </a:blip>
          <a:srcRect t="25079" r="66430" b="16191"/>
          <a:stretch>
            <a:fillRect/>
          </a:stretch>
        </p:blipFill>
        <p:spPr>
          <a:xfrm>
            <a:off x="0" y="-1132028"/>
            <a:ext cx="3951514" cy="7990028"/>
          </a:xfrm>
          <a:prstGeom prst="rect">
            <a:avLst/>
          </a:prstGeom>
        </p:spPr>
      </p:pic>
      <p:pic>
        <p:nvPicPr>
          <p:cNvPr id="23" name="图片 22"/>
          <p:cNvPicPr>
            <a:picLocks noChangeAspect="1"/>
          </p:cNvPicPr>
          <p:nvPr/>
        </p:nvPicPr>
        <p:blipFill rotWithShape="1">
          <a:blip r:embed="rId6" cstate="print">
            <a:extLst>
              <a:ext uri="{28A0092B-C50C-407E-A947-70E740481C1C}">
                <a14:useLocalDpi xmlns:a14="http://schemas.microsoft.com/office/drawing/2010/main" val="0"/>
              </a:ext>
            </a:extLst>
          </a:blip>
          <a:srcRect b="79683"/>
          <a:stretch>
            <a:fillRect/>
          </a:stretch>
        </p:blipFill>
        <p:spPr>
          <a:xfrm>
            <a:off x="7889407" y="1469571"/>
            <a:ext cx="4268542" cy="130101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520042" y="-2781298"/>
            <a:ext cx="7130144" cy="12496800"/>
          </a:xfrm>
          <a:prstGeom prst="rect">
            <a:avLst/>
          </a:prstGeom>
        </p:spPr>
      </p:pic>
      <p:sp>
        <p:nvSpPr>
          <p:cNvPr id="21" name="文本框 8"/>
          <p:cNvSpPr txBox="1">
            <a:spLocks noChangeArrowheads="1"/>
          </p:cNvSpPr>
          <p:nvPr>
            <p:custDataLst>
              <p:tags r:id="rId1"/>
            </p:custDataLst>
          </p:nvPr>
        </p:nvSpPr>
        <p:spPr bwMode="auto">
          <a:xfrm>
            <a:off x="4685082" y="1497799"/>
            <a:ext cx="3438525" cy="96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lang="zh-CN" altLang="en-US" sz="3600" spc="-300" dirty="0">
                <a:latin typeface="+mn-lt"/>
                <a:ea typeface="+mn-ea"/>
                <a:cs typeface="+mn-ea"/>
                <a:sym typeface="+mn-lt"/>
              </a:rPr>
              <a:t>在这里输入标题</a:t>
            </a:r>
            <a:endParaRPr lang="en-US" altLang="zh-CN" sz="3600" spc="-300" dirty="0">
              <a:latin typeface="+mn-lt"/>
              <a:ea typeface="+mn-ea"/>
              <a:cs typeface="+mn-ea"/>
              <a:sym typeface="+mn-lt"/>
            </a:endParaRPr>
          </a:p>
        </p:txBody>
      </p:sp>
      <p:sp>
        <p:nvSpPr>
          <p:cNvPr id="22" name="文本框 21"/>
          <p:cNvSpPr txBox="1"/>
          <p:nvPr/>
        </p:nvSpPr>
        <p:spPr>
          <a:xfrm>
            <a:off x="4787807" y="2463597"/>
            <a:ext cx="6720344" cy="2961260"/>
          </a:xfrm>
          <a:prstGeom prst="rect">
            <a:avLst/>
          </a:prstGeom>
          <a:noFill/>
        </p:spPr>
        <p:txBody>
          <a:bodyPr wrap="square" rtlCol="0">
            <a:spAutoFit/>
          </a:bodyPr>
          <a:lstStyle/>
          <a:p>
            <a:pPr>
              <a:lnSpc>
                <a:spcPct val="150000"/>
              </a:lnSpc>
            </a:pPr>
            <a:r>
              <a:rPr lang="zh-CN" altLang="en-US" dirty="0">
                <a:cs typeface="+mn-ea"/>
                <a:sym typeface="+mn-lt"/>
              </a:rPr>
              <a:t>您的内容打在这里您的内容打在这里您的内容打在这里您的内容打在这里您的内容打在这里您的内容打在这里您的内容打在这里您的内容打在这里您的内容打在这里您的内容打在这里您的内容打在这里您的内容打在这里您的内容打在这里您的内容打在这里您的内容打在这里您的内容打在这里您的内容打在这里您的内容打在这里</a:t>
            </a:r>
          </a:p>
          <a:p>
            <a:pPr>
              <a:lnSpc>
                <a:spcPct val="150000"/>
              </a:lnSpc>
            </a:pPr>
            <a:endParaRPr lang="zh-CN" altLang="en-US" dirty="0">
              <a:solidFill>
                <a:srgbClr val="FFEFAF"/>
              </a:solidFill>
              <a:cs typeface="+mn-ea"/>
              <a:sym typeface="+mn-lt"/>
            </a:endParaRPr>
          </a:p>
        </p:txBody>
      </p:sp>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t="25079" r="66430" b="16191"/>
          <a:stretch>
            <a:fillRect/>
          </a:stretch>
        </p:blipFill>
        <p:spPr>
          <a:xfrm>
            <a:off x="0" y="4200428"/>
            <a:ext cx="2518424" cy="5092295"/>
          </a:xfrm>
          <a:prstGeom prst="rect">
            <a:avLst/>
          </a:prstGeom>
        </p:spPr>
      </p:pic>
      <p:pic>
        <p:nvPicPr>
          <p:cNvPr id="9" name="图片 8"/>
          <p:cNvPicPr>
            <a:picLocks noChangeAspect="1"/>
          </p:cNvPicPr>
          <p:nvPr/>
        </p:nvPicPr>
        <p:blipFill rotWithShape="1">
          <a:blip r:embed="rId6" cstate="print">
            <a:extLst>
              <a:ext uri="{28A0092B-C50C-407E-A947-70E740481C1C}">
                <a14:useLocalDpi xmlns:a14="http://schemas.microsoft.com/office/drawing/2010/main" val="0"/>
              </a:ext>
            </a:extLst>
          </a:blip>
          <a:srcRect t="25079" r="66430" b="16191"/>
          <a:stretch>
            <a:fillRect/>
          </a:stretch>
        </p:blipFill>
        <p:spPr>
          <a:xfrm flipH="1">
            <a:off x="10038214" y="-434164"/>
            <a:ext cx="2106636" cy="4259653"/>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62765" y="1321319"/>
            <a:ext cx="5536681" cy="5536681"/>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15">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520042" y="-2781298"/>
            <a:ext cx="7130144" cy="12496800"/>
          </a:xfrm>
          <a:prstGeom prst="rect">
            <a:avLst/>
          </a:prstGeom>
        </p:spPr>
      </p:pic>
      <p:pic>
        <p:nvPicPr>
          <p:cNvPr id="7" name="图片 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812840" y="1145840"/>
            <a:ext cx="4566320" cy="4566320"/>
          </a:xfrm>
          <a:prstGeom prst="rect">
            <a:avLst/>
          </a:prstGeom>
        </p:spPr>
      </p:pic>
      <p:grpSp>
        <p:nvGrpSpPr>
          <p:cNvPr id="24" name="组合 23"/>
          <p:cNvGrpSpPr/>
          <p:nvPr/>
        </p:nvGrpSpPr>
        <p:grpSpPr>
          <a:xfrm>
            <a:off x="1072137" y="997796"/>
            <a:ext cx="4369503" cy="527048"/>
            <a:chOff x="756957" y="383510"/>
            <a:chExt cx="4369503" cy="527048"/>
          </a:xfrm>
        </p:grpSpPr>
        <p:sp>
          <p:nvSpPr>
            <p:cNvPr id="8" name="圆: 空心 7"/>
            <p:cNvSpPr/>
            <p:nvPr>
              <p:custDataLst>
                <p:tags r:id="rId10"/>
              </p:custDataLst>
            </p:nvPr>
          </p:nvSpPr>
          <p:spPr>
            <a:xfrm flipH="1">
              <a:off x="756957" y="383510"/>
              <a:ext cx="527048" cy="527048"/>
            </a:xfrm>
            <a:prstGeom prst="donut">
              <a:avLst/>
            </a:prstGeom>
            <a:noFill/>
            <a:ln w="15875">
              <a:solidFill>
                <a:srgbClr val="BD956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59B7F"/>
                </a:solidFill>
                <a:cs typeface="+mn-ea"/>
                <a:sym typeface="+mn-lt"/>
              </a:endParaRPr>
            </a:p>
          </p:txBody>
        </p:sp>
        <p:sp>
          <p:nvSpPr>
            <p:cNvPr id="9" name="文本框 84"/>
            <p:cNvSpPr txBox="1">
              <a:spLocks noChangeArrowheads="1"/>
            </p:cNvSpPr>
            <p:nvPr>
              <p:custDataLst>
                <p:tags r:id="rId11"/>
              </p:custDataLst>
            </p:nvPr>
          </p:nvSpPr>
          <p:spPr bwMode="auto">
            <a:xfrm>
              <a:off x="987748" y="456533"/>
              <a:ext cx="914944"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latin typeface="+mn-lt"/>
                  <a:ea typeface="+mn-ea"/>
                  <a:cs typeface="+mn-ea"/>
                  <a:sym typeface="+mn-lt"/>
                </a:rPr>
                <a:t>01</a:t>
              </a:r>
              <a:endParaRPr lang="zh-CN" altLang="en-US" sz="2000" dirty="0">
                <a:latin typeface="+mn-lt"/>
                <a:ea typeface="+mn-ea"/>
                <a:cs typeface="+mn-ea"/>
                <a:sym typeface="+mn-lt"/>
              </a:endParaRPr>
            </a:p>
          </p:txBody>
        </p:sp>
        <p:sp>
          <p:nvSpPr>
            <p:cNvPr id="10" name="文本框 85"/>
            <p:cNvSpPr txBox="1">
              <a:spLocks noChangeArrowheads="1"/>
            </p:cNvSpPr>
            <p:nvPr>
              <p:custDataLst>
                <p:tags r:id="rId12"/>
              </p:custDataLst>
            </p:nvPr>
          </p:nvSpPr>
          <p:spPr bwMode="auto">
            <a:xfrm>
              <a:off x="1522472" y="458119"/>
              <a:ext cx="3603988"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dirty="0">
                  <a:latin typeface="+mn-lt"/>
                  <a:ea typeface="+mn-ea"/>
                  <a:cs typeface="+mn-ea"/>
                  <a:sym typeface="+mn-lt"/>
                </a:rPr>
                <a:t>输入你的标题</a:t>
              </a:r>
            </a:p>
          </p:txBody>
        </p:sp>
      </p:grpSp>
      <p:grpSp>
        <p:nvGrpSpPr>
          <p:cNvPr id="23" name="组合 22"/>
          <p:cNvGrpSpPr/>
          <p:nvPr/>
        </p:nvGrpSpPr>
        <p:grpSpPr>
          <a:xfrm>
            <a:off x="8266781" y="1156119"/>
            <a:ext cx="4369503" cy="527048"/>
            <a:chOff x="4373492" y="381924"/>
            <a:chExt cx="4369503" cy="527048"/>
          </a:xfrm>
        </p:grpSpPr>
        <p:grpSp>
          <p:nvGrpSpPr>
            <p:cNvPr id="22" name="组合 21"/>
            <p:cNvGrpSpPr/>
            <p:nvPr/>
          </p:nvGrpSpPr>
          <p:grpSpPr>
            <a:xfrm>
              <a:off x="4373492" y="381924"/>
              <a:ext cx="1145735" cy="527048"/>
              <a:chOff x="4373492" y="381921"/>
              <a:chExt cx="1145735" cy="527048"/>
            </a:xfrm>
          </p:grpSpPr>
          <p:sp>
            <p:nvSpPr>
              <p:cNvPr id="11" name="圆: 空心 10"/>
              <p:cNvSpPr/>
              <p:nvPr>
                <p:custDataLst>
                  <p:tags r:id="rId8"/>
                </p:custDataLst>
              </p:nvPr>
            </p:nvSpPr>
            <p:spPr>
              <a:xfrm flipH="1">
                <a:off x="4373492" y="381921"/>
                <a:ext cx="527048" cy="527048"/>
              </a:xfrm>
              <a:prstGeom prst="donut">
                <a:avLst/>
              </a:prstGeom>
              <a:noFill/>
              <a:ln w="15875">
                <a:solidFill>
                  <a:srgbClr val="BD956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59B7F"/>
                  </a:solidFill>
                  <a:cs typeface="+mn-ea"/>
                  <a:sym typeface="+mn-lt"/>
                </a:endParaRPr>
              </a:p>
            </p:txBody>
          </p:sp>
          <p:sp>
            <p:nvSpPr>
              <p:cNvPr id="12" name="文本框 84"/>
              <p:cNvSpPr txBox="1">
                <a:spLocks noChangeArrowheads="1"/>
              </p:cNvSpPr>
              <p:nvPr>
                <p:custDataLst>
                  <p:tags r:id="rId9"/>
                </p:custDataLst>
              </p:nvPr>
            </p:nvSpPr>
            <p:spPr bwMode="auto">
              <a:xfrm>
                <a:off x="4604283" y="454944"/>
                <a:ext cx="914944"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latin typeface="+mn-lt"/>
                    <a:ea typeface="+mn-ea"/>
                    <a:cs typeface="+mn-ea"/>
                    <a:sym typeface="+mn-lt"/>
                  </a:rPr>
                  <a:t>02</a:t>
                </a:r>
                <a:endParaRPr lang="zh-CN" altLang="en-US" sz="2000" dirty="0">
                  <a:latin typeface="+mn-lt"/>
                  <a:ea typeface="+mn-ea"/>
                  <a:cs typeface="+mn-ea"/>
                  <a:sym typeface="+mn-lt"/>
                </a:endParaRPr>
              </a:p>
            </p:txBody>
          </p:sp>
        </p:grpSp>
        <p:sp>
          <p:nvSpPr>
            <p:cNvPr id="13" name="文本框 85"/>
            <p:cNvSpPr txBox="1">
              <a:spLocks noChangeArrowheads="1"/>
            </p:cNvSpPr>
            <p:nvPr>
              <p:custDataLst>
                <p:tags r:id="rId7"/>
              </p:custDataLst>
            </p:nvPr>
          </p:nvSpPr>
          <p:spPr bwMode="auto">
            <a:xfrm>
              <a:off x="5139007" y="456533"/>
              <a:ext cx="3603988"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dirty="0">
                  <a:latin typeface="+mn-lt"/>
                  <a:ea typeface="+mn-ea"/>
                  <a:cs typeface="+mn-ea"/>
                  <a:sym typeface="+mn-lt"/>
                </a:rPr>
                <a:t>输入你的标题</a:t>
              </a:r>
            </a:p>
          </p:txBody>
        </p:sp>
      </p:grpSp>
      <p:grpSp>
        <p:nvGrpSpPr>
          <p:cNvPr id="25" name="组合 24"/>
          <p:cNvGrpSpPr/>
          <p:nvPr/>
        </p:nvGrpSpPr>
        <p:grpSpPr>
          <a:xfrm>
            <a:off x="1072137" y="3450807"/>
            <a:ext cx="4369503" cy="527048"/>
            <a:chOff x="756957" y="1561864"/>
            <a:chExt cx="4369503" cy="527048"/>
          </a:xfrm>
        </p:grpSpPr>
        <p:grpSp>
          <p:nvGrpSpPr>
            <p:cNvPr id="21" name="组合 20"/>
            <p:cNvGrpSpPr/>
            <p:nvPr/>
          </p:nvGrpSpPr>
          <p:grpSpPr>
            <a:xfrm>
              <a:off x="756957" y="1561864"/>
              <a:ext cx="1145735" cy="527048"/>
              <a:chOff x="756957" y="1561864"/>
              <a:chExt cx="1145735" cy="527048"/>
            </a:xfrm>
          </p:grpSpPr>
          <p:sp>
            <p:nvSpPr>
              <p:cNvPr id="14" name="圆: 空心 13"/>
              <p:cNvSpPr/>
              <p:nvPr>
                <p:custDataLst>
                  <p:tags r:id="rId5"/>
                </p:custDataLst>
              </p:nvPr>
            </p:nvSpPr>
            <p:spPr>
              <a:xfrm flipH="1">
                <a:off x="756957" y="1561864"/>
                <a:ext cx="527048" cy="527048"/>
              </a:xfrm>
              <a:prstGeom prst="donut">
                <a:avLst/>
              </a:prstGeom>
              <a:noFill/>
              <a:ln w="15875">
                <a:solidFill>
                  <a:srgbClr val="BD956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59B7F"/>
                  </a:solidFill>
                  <a:cs typeface="+mn-ea"/>
                  <a:sym typeface="+mn-lt"/>
                </a:endParaRPr>
              </a:p>
            </p:txBody>
          </p:sp>
          <p:sp>
            <p:nvSpPr>
              <p:cNvPr id="15" name="文本框 84"/>
              <p:cNvSpPr txBox="1">
                <a:spLocks noChangeArrowheads="1"/>
              </p:cNvSpPr>
              <p:nvPr>
                <p:custDataLst>
                  <p:tags r:id="rId6"/>
                </p:custDataLst>
              </p:nvPr>
            </p:nvSpPr>
            <p:spPr bwMode="auto">
              <a:xfrm>
                <a:off x="987748" y="1634887"/>
                <a:ext cx="914944"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latin typeface="+mn-lt"/>
                    <a:ea typeface="+mn-ea"/>
                    <a:cs typeface="+mn-ea"/>
                    <a:sym typeface="+mn-lt"/>
                  </a:rPr>
                  <a:t>03</a:t>
                </a:r>
                <a:endParaRPr lang="zh-CN" altLang="en-US" sz="2000" dirty="0">
                  <a:latin typeface="+mn-lt"/>
                  <a:ea typeface="+mn-ea"/>
                  <a:cs typeface="+mn-ea"/>
                  <a:sym typeface="+mn-lt"/>
                </a:endParaRPr>
              </a:p>
            </p:txBody>
          </p:sp>
        </p:grpSp>
        <p:sp>
          <p:nvSpPr>
            <p:cNvPr id="16" name="文本框 85"/>
            <p:cNvSpPr txBox="1">
              <a:spLocks noChangeArrowheads="1"/>
            </p:cNvSpPr>
            <p:nvPr>
              <p:custDataLst>
                <p:tags r:id="rId4"/>
              </p:custDataLst>
            </p:nvPr>
          </p:nvSpPr>
          <p:spPr bwMode="auto">
            <a:xfrm>
              <a:off x="1522472" y="1636473"/>
              <a:ext cx="3603988"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dirty="0">
                  <a:latin typeface="+mn-lt"/>
                  <a:ea typeface="+mn-ea"/>
                  <a:cs typeface="+mn-ea"/>
                  <a:sym typeface="+mn-lt"/>
                </a:rPr>
                <a:t>输入你的标题</a:t>
              </a:r>
            </a:p>
          </p:txBody>
        </p:sp>
      </p:grpSp>
      <p:grpSp>
        <p:nvGrpSpPr>
          <p:cNvPr id="20" name="组合 19"/>
          <p:cNvGrpSpPr/>
          <p:nvPr/>
        </p:nvGrpSpPr>
        <p:grpSpPr>
          <a:xfrm>
            <a:off x="8266781" y="3537696"/>
            <a:ext cx="4369503" cy="527048"/>
            <a:chOff x="4373492" y="1560275"/>
            <a:chExt cx="4369503" cy="527048"/>
          </a:xfrm>
        </p:grpSpPr>
        <p:sp>
          <p:nvSpPr>
            <p:cNvPr id="17" name="圆: 空心 16"/>
            <p:cNvSpPr/>
            <p:nvPr>
              <p:custDataLst>
                <p:tags r:id="rId1"/>
              </p:custDataLst>
            </p:nvPr>
          </p:nvSpPr>
          <p:spPr>
            <a:xfrm flipH="1">
              <a:off x="4373492" y="1560275"/>
              <a:ext cx="527048" cy="527048"/>
            </a:xfrm>
            <a:prstGeom prst="donut">
              <a:avLst/>
            </a:prstGeom>
            <a:noFill/>
            <a:ln w="15875">
              <a:solidFill>
                <a:srgbClr val="BD956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59B7F"/>
                </a:solidFill>
                <a:cs typeface="+mn-ea"/>
                <a:sym typeface="+mn-lt"/>
              </a:endParaRPr>
            </a:p>
          </p:txBody>
        </p:sp>
        <p:sp>
          <p:nvSpPr>
            <p:cNvPr id="18" name="文本框 84"/>
            <p:cNvSpPr txBox="1">
              <a:spLocks noChangeArrowheads="1"/>
            </p:cNvSpPr>
            <p:nvPr>
              <p:custDataLst>
                <p:tags r:id="rId2"/>
              </p:custDataLst>
            </p:nvPr>
          </p:nvSpPr>
          <p:spPr bwMode="auto">
            <a:xfrm>
              <a:off x="4604283" y="1633298"/>
              <a:ext cx="914944"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latin typeface="+mn-lt"/>
                  <a:ea typeface="+mn-ea"/>
                  <a:cs typeface="+mn-ea"/>
                  <a:sym typeface="+mn-lt"/>
                </a:rPr>
                <a:t>04</a:t>
              </a:r>
              <a:endParaRPr lang="zh-CN" altLang="en-US" sz="2000" dirty="0">
                <a:latin typeface="+mn-lt"/>
                <a:ea typeface="+mn-ea"/>
                <a:cs typeface="+mn-ea"/>
                <a:sym typeface="+mn-lt"/>
              </a:endParaRPr>
            </a:p>
          </p:txBody>
        </p:sp>
        <p:sp>
          <p:nvSpPr>
            <p:cNvPr id="19" name="文本框 85"/>
            <p:cNvSpPr txBox="1">
              <a:spLocks noChangeArrowheads="1"/>
            </p:cNvSpPr>
            <p:nvPr>
              <p:custDataLst>
                <p:tags r:id="rId3"/>
              </p:custDataLst>
            </p:nvPr>
          </p:nvSpPr>
          <p:spPr bwMode="auto">
            <a:xfrm>
              <a:off x="5139007" y="1634884"/>
              <a:ext cx="3603988"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dirty="0">
                  <a:latin typeface="+mn-lt"/>
                  <a:ea typeface="+mn-ea"/>
                  <a:cs typeface="+mn-ea"/>
                  <a:sym typeface="+mn-lt"/>
                </a:rPr>
                <a:t>输入你的标题</a:t>
              </a:r>
            </a:p>
          </p:txBody>
        </p:sp>
      </p:grpSp>
      <p:sp>
        <p:nvSpPr>
          <p:cNvPr id="26" name="文本框 25"/>
          <p:cNvSpPr txBox="1"/>
          <p:nvPr/>
        </p:nvSpPr>
        <p:spPr>
          <a:xfrm>
            <a:off x="8266781" y="4258472"/>
            <a:ext cx="2929282" cy="1531253"/>
          </a:xfrm>
          <a:prstGeom prst="rect">
            <a:avLst/>
          </a:prstGeom>
          <a:noFill/>
        </p:spPr>
        <p:txBody>
          <a:bodyPr wrap="square" rtlCol="0">
            <a:spAutoFit/>
          </a:bodyPr>
          <a:lstStyle/>
          <a:p>
            <a:pPr>
              <a:lnSpc>
                <a:spcPct val="150000"/>
              </a:lnSpc>
            </a:pPr>
            <a:r>
              <a:rPr lang="zh-CN" altLang="en-US" sz="1600" dirty="0">
                <a:cs typeface="+mn-ea"/>
                <a:sym typeface="+mn-lt"/>
              </a:rPr>
              <a:t>您的内容打在这里您的内容打在这里您的内容打在这里您的内容打在这里您的内容打在这里您的内容打在这里您的内容</a:t>
            </a:r>
          </a:p>
        </p:txBody>
      </p:sp>
      <p:sp>
        <p:nvSpPr>
          <p:cNvPr id="27" name="文本框 26"/>
          <p:cNvSpPr txBox="1"/>
          <p:nvPr/>
        </p:nvSpPr>
        <p:spPr>
          <a:xfrm>
            <a:off x="1072137" y="4246195"/>
            <a:ext cx="2929282" cy="1531253"/>
          </a:xfrm>
          <a:prstGeom prst="rect">
            <a:avLst/>
          </a:prstGeom>
          <a:noFill/>
        </p:spPr>
        <p:txBody>
          <a:bodyPr wrap="square" rtlCol="0">
            <a:spAutoFit/>
          </a:bodyPr>
          <a:lstStyle/>
          <a:p>
            <a:pPr>
              <a:lnSpc>
                <a:spcPct val="150000"/>
              </a:lnSpc>
            </a:pPr>
            <a:r>
              <a:rPr lang="zh-CN" altLang="en-US" sz="1600" dirty="0">
                <a:cs typeface="+mn-ea"/>
                <a:sym typeface="+mn-lt"/>
              </a:rPr>
              <a:t>您的内容打在这里您的内容打在这里您的内容打在这里您的内容打在这里您的内容打在这里您的内容打在这里您的内容</a:t>
            </a:r>
          </a:p>
        </p:txBody>
      </p:sp>
      <p:sp>
        <p:nvSpPr>
          <p:cNvPr id="28" name="文本框 27"/>
          <p:cNvSpPr txBox="1"/>
          <p:nvPr/>
        </p:nvSpPr>
        <p:spPr>
          <a:xfrm>
            <a:off x="1072137" y="1721750"/>
            <a:ext cx="2929282" cy="1531253"/>
          </a:xfrm>
          <a:prstGeom prst="rect">
            <a:avLst/>
          </a:prstGeom>
          <a:noFill/>
        </p:spPr>
        <p:txBody>
          <a:bodyPr wrap="square" rtlCol="0">
            <a:spAutoFit/>
          </a:bodyPr>
          <a:lstStyle/>
          <a:p>
            <a:pPr>
              <a:lnSpc>
                <a:spcPct val="150000"/>
              </a:lnSpc>
            </a:pPr>
            <a:r>
              <a:rPr lang="zh-CN" altLang="en-US" sz="1600" dirty="0">
                <a:cs typeface="+mn-ea"/>
                <a:sym typeface="+mn-lt"/>
              </a:rPr>
              <a:t>您的内容打在这里您的内容打在这里您的内容打在这里您的内容打在这里您的内容打在这里您的内容打在这里您的内容</a:t>
            </a:r>
          </a:p>
        </p:txBody>
      </p:sp>
      <p:sp>
        <p:nvSpPr>
          <p:cNvPr id="29" name="文本框 28"/>
          <p:cNvSpPr txBox="1"/>
          <p:nvPr/>
        </p:nvSpPr>
        <p:spPr>
          <a:xfrm>
            <a:off x="8266781" y="1765723"/>
            <a:ext cx="2929282" cy="1531253"/>
          </a:xfrm>
          <a:prstGeom prst="rect">
            <a:avLst/>
          </a:prstGeom>
          <a:noFill/>
        </p:spPr>
        <p:txBody>
          <a:bodyPr wrap="square" rtlCol="0">
            <a:spAutoFit/>
          </a:bodyPr>
          <a:lstStyle/>
          <a:p>
            <a:pPr>
              <a:lnSpc>
                <a:spcPct val="150000"/>
              </a:lnSpc>
            </a:pPr>
            <a:r>
              <a:rPr lang="zh-CN" altLang="en-US" sz="1600" dirty="0">
                <a:cs typeface="+mn-ea"/>
                <a:sym typeface="+mn-lt"/>
              </a:rPr>
              <a:t>您的内容打在这里您的内容打在这里您的内容打在这里您的内容打在这里您的内容打在这里您的内容打在这里您的内容</a:t>
            </a:r>
          </a:p>
        </p:txBody>
      </p:sp>
    </p:spTree>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fltVal val="0"/>
                                          </p:val>
                                        </p:tav>
                                        <p:tav tm="100000">
                                          <p:val>
                                            <p:strVal val="#ppt_w"/>
                                          </p:val>
                                        </p:tav>
                                      </p:tavLst>
                                    </p:anim>
                                    <p:anim calcmode="lin" valueType="num">
                                      <p:cBhvr>
                                        <p:cTn id="8" dur="2000" fill="hold"/>
                                        <p:tgtEl>
                                          <p:spTgt spid="7"/>
                                        </p:tgtEl>
                                        <p:attrNameLst>
                                          <p:attrName>ppt_h</p:attrName>
                                        </p:attrNameLst>
                                      </p:cBhvr>
                                      <p:tavLst>
                                        <p:tav tm="0">
                                          <p:val>
                                            <p:fltVal val="0"/>
                                          </p:val>
                                        </p:tav>
                                        <p:tav tm="100000">
                                          <p:val>
                                            <p:strVal val="#ppt_h"/>
                                          </p:val>
                                        </p:tav>
                                      </p:tavLst>
                                    </p:anim>
                                    <p:anim calcmode="lin" valueType="num">
                                      <p:cBhvr>
                                        <p:cTn id="9" dur="2000" fill="hold"/>
                                        <p:tgtEl>
                                          <p:spTgt spid="7"/>
                                        </p:tgtEl>
                                        <p:attrNameLst>
                                          <p:attrName>style.rotation</p:attrName>
                                        </p:attrNameLst>
                                      </p:cBhvr>
                                      <p:tavLst>
                                        <p:tav tm="0">
                                          <p:val>
                                            <p:fltVal val="90"/>
                                          </p:val>
                                        </p:tav>
                                        <p:tav tm="100000">
                                          <p:val>
                                            <p:fltVal val="0"/>
                                          </p:val>
                                        </p:tav>
                                      </p:tavLst>
                                    </p:anim>
                                    <p:animEffect transition="in" filter="fade">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9">
                                            <p:txEl>
                                              <p:pRg st="0" end="0"/>
                                            </p:txEl>
                                          </p:spTgt>
                                        </p:tgtEl>
                                        <p:attrNameLst>
                                          <p:attrName>style.visibility</p:attrName>
                                        </p:attrNameLst>
                                      </p:cBhvr>
                                      <p:to>
                                        <p:strVal val="visible"/>
                                      </p:to>
                                    </p:set>
                                    <p:animEffect transition="in" filter="fade">
                                      <p:cBhvr>
                                        <p:cTn id="30" dur="500"/>
                                        <p:tgtEl>
                                          <p:spTgt spid="29">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7">
                                            <p:txEl>
                                              <p:pRg st="0" end="0"/>
                                            </p:txEl>
                                          </p:spTgt>
                                        </p:tgtEl>
                                        <p:attrNameLst>
                                          <p:attrName>style.visibility</p:attrName>
                                        </p:attrNameLst>
                                      </p:cBhvr>
                                      <p:to>
                                        <p:strVal val="visible"/>
                                      </p:to>
                                    </p:set>
                                    <p:animEffect transition="in" filter="fade">
                                      <p:cBhvr>
                                        <p:cTn id="40" dur="500"/>
                                        <p:tgtEl>
                                          <p:spTgt spid="27">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Lst>
  </p:timing>
</p:sld>
</file>

<file path=ppt/tags/tag1.xml><?xml version="1.0" encoding="utf-8"?>
<p:tagLst xmlns:a="http://schemas.openxmlformats.org/drawingml/2006/main" xmlns:r="http://schemas.openxmlformats.org/officeDocument/2006/relationships" xmlns:p="http://schemas.openxmlformats.org/presentationml/2006/main">
  <p:tag name="POCKET_APPLY_TIME" val="2018年11月28日"/>
  <p:tag name="POCKET_APPLY_TYPE" val="Slide"/>
</p:tagLst>
</file>

<file path=ppt/tags/tag10.xml><?xml version="1.0" encoding="utf-8"?>
<p:tagLst xmlns:a="http://schemas.openxmlformats.org/drawingml/2006/main" xmlns:r="http://schemas.openxmlformats.org/officeDocument/2006/relationships" xmlns:p="http://schemas.openxmlformats.org/presentationml/2006/main">
  <p:tag name="POCKET_APPLY_TIME" val="2018年11月28日"/>
  <p:tag name="POCKET_APPLY_TYPE" val="Slide"/>
</p:tagLst>
</file>

<file path=ppt/tags/tag11.xml><?xml version="1.0" encoding="utf-8"?>
<p:tagLst xmlns:a="http://schemas.openxmlformats.org/drawingml/2006/main" xmlns:r="http://schemas.openxmlformats.org/officeDocument/2006/relationships" xmlns:p="http://schemas.openxmlformats.org/presentationml/2006/main">
  <p:tag name="POCKET_APPLY_TIME" val="2018年11月28日"/>
  <p:tag name="POCKET_APPLY_TYPE" val="Slide"/>
</p:tagLst>
</file>

<file path=ppt/tags/tag12.xml><?xml version="1.0" encoding="utf-8"?>
<p:tagLst xmlns:a="http://schemas.openxmlformats.org/drawingml/2006/main" xmlns:r="http://schemas.openxmlformats.org/officeDocument/2006/relationships" xmlns:p="http://schemas.openxmlformats.org/presentationml/2006/main">
  <p:tag name="POCKET_APPLY_TIME" val="2018年11月28日"/>
  <p:tag name="POCKET_APPLY_TYPE" val="Slide"/>
</p:tagLst>
</file>

<file path=ppt/tags/tag13.xml><?xml version="1.0" encoding="utf-8"?>
<p:tagLst xmlns:a="http://schemas.openxmlformats.org/drawingml/2006/main" xmlns:r="http://schemas.openxmlformats.org/officeDocument/2006/relationships" xmlns:p="http://schemas.openxmlformats.org/presentationml/2006/main">
  <p:tag name="POCKET_APPLY_TIME" val="2018年11月28日"/>
  <p:tag name="POCKET_APPLY_TYPE" val="Slide"/>
</p:tagLst>
</file>

<file path=ppt/tags/tag14.xml><?xml version="1.0" encoding="utf-8"?>
<p:tagLst xmlns:a="http://schemas.openxmlformats.org/drawingml/2006/main" xmlns:r="http://schemas.openxmlformats.org/officeDocument/2006/relationships" xmlns:p="http://schemas.openxmlformats.org/presentationml/2006/main">
  <p:tag name="POCKET_APPLY_TIME" val="2018年11月28日"/>
  <p:tag name="POCKET_APPLY_TYPE" val="Slide"/>
</p:tagLst>
</file>

<file path=ppt/tags/tag2.xml><?xml version="1.0" encoding="utf-8"?>
<p:tagLst xmlns:a="http://schemas.openxmlformats.org/drawingml/2006/main" xmlns:r="http://schemas.openxmlformats.org/officeDocument/2006/relationships" xmlns:p="http://schemas.openxmlformats.org/presentationml/2006/main">
  <p:tag name="POCKET_APPLY_TIME" val="2018年11月28日"/>
  <p:tag name="POCKET_APPLY_TYPE" val="Slide"/>
</p:tagLst>
</file>

<file path=ppt/tags/tag3.xml><?xml version="1.0" encoding="utf-8"?>
<p:tagLst xmlns:a="http://schemas.openxmlformats.org/drawingml/2006/main" xmlns:r="http://schemas.openxmlformats.org/officeDocument/2006/relationships" xmlns:p="http://schemas.openxmlformats.org/presentationml/2006/main">
  <p:tag name="POCKET_APPLY_TIME" val="2018年11月28日"/>
  <p:tag name="POCKET_APPLY_TYPE" val="Slide"/>
</p:tagLst>
</file>

<file path=ppt/tags/tag4.xml><?xml version="1.0" encoding="utf-8"?>
<p:tagLst xmlns:a="http://schemas.openxmlformats.org/drawingml/2006/main" xmlns:r="http://schemas.openxmlformats.org/officeDocument/2006/relationships" xmlns:p="http://schemas.openxmlformats.org/presentationml/2006/main">
  <p:tag name="POCKET_APPLY_TIME" val="2018年11月28日"/>
  <p:tag name="POCKET_APPLY_TYPE" val="Slide"/>
</p:tagLst>
</file>

<file path=ppt/tags/tag5.xml><?xml version="1.0" encoding="utf-8"?>
<p:tagLst xmlns:a="http://schemas.openxmlformats.org/drawingml/2006/main" xmlns:r="http://schemas.openxmlformats.org/officeDocument/2006/relationships" xmlns:p="http://schemas.openxmlformats.org/presentationml/2006/main">
  <p:tag name="POCKET_APPLY_TIME" val="2018年11月28日"/>
  <p:tag name="POCKET_APPLY_TYPE" val="Slide"/>
</p:tagLst>
</file>

<file path=ppt/tags/tag6.xml><?xml version="1.0" encoding="utf-8"?>
<p:tagLst xmlns:a="http://schemas.openxmlformats.org/drawingml/2006/main" xmlns:r="http://schemas.openxmlformats.org/officeDocument/2006/relationships" xmlns:p="http://schemas.openxmlformats.org/presentationml/2006/main">
  <p:tag name="POCKET_APPLY_TIME" val="2018年11月28日"/>
  <p:tag name="POCKET_APPLY_TYPE" val="Slide"/>
</p:tagLst>
</file>

<file path=ppt/tags/tag7.xml><?xml version="1.0" encoding="utf-8"?>
<p:tagLst xmlns:a="http://schemas.openxmlformats.org/drawingml/2006/main" xmlns:r="http://schemas.openxmlformats.org/officeDocument/2006/relationships" xmlns:p="http://schemas.openxmlformats.org/presentationml/2006/main">
  <p:tag name="POCKET_APPLY_TIME" val="2018年11月28日"/>
  <p:tag name="POCKET_APPLY_TYPE" val="Slide"/>
</p:tagLst>
</file>

<file path=ppt/tags/tag8.xml><?xml version="1.0" encoding="utf-8"?>
<p:tagLst xmlns:a="http://schemas.openxmlformats.org/drawingml/2006/main" xmlns:r="http://schemas.openxmlformats.org/officeDocument/2006/relationships" xmlns:p="http://schemas.openxmlformats.org/presentationml/2006/main">
  <p:tag name="POCKET_APPLY_TIME" val="2018年11月28日"/>
  <p:tag name="POCKET_APPLY_TYPE" val="Slide"/>
</p:tagLst>
</file>

<file path=ppt/tags/tag9.xml><?xml version="1.0" encoding="utf-8"?>
<p:tagLst xmlns:a="http://schemas.openxmlformats.org/drawingml/2006/main" xmlns:r="http://schemas.openxmlformats.org/officeDocument/2006/relationships" xmlns:p="http://schemas.openxmlformats.org/presentationml/2006/main">
  <p:tag name="POCKET_APPLY_TIME" val="2018年11月28日"/>
  <p:tag name="POCKET_APPLY_TYPE" val="Slid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p">
      <a:majorFont>
        <a:latin typeface="思源黑体 CN ExtraLight"/>
        <a:ea typeface="字魂36号-正文宋楷"/>
        <a:cs typeface=""/>
      </a:majorFont>
      <a:minorFont>
        <a:latin typeface="思源黑体 CN ExtraLight"/>
        <a:ea typeface="字魂36号-正文宋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63500">
          <a:gradFill>
            <a:gsLst>
              <a:gs pos="57000">
                <a:srgbClr val="BD9563"/>
              </a:gs>
              <a:gs pos="100000">
                <a:srgbClr val="F5D499">
                  <a:alpha val="73725"/>
                </a:srgbClr>
              </a:gs>
            </a:gsLst>
            <a:lin ang="5400000" scaled="1"/>
          </a:gra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1353</Words>
  <Application>Microsoft Office PowerPoint</Application>
  <PresentationFormat>宽屏</PresentationFormat>
  <Paragraphs>135</Paragraphs>
  <Slides>21</Slides>
  <Notes>21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21</vt:i4>
      </vt:variant>
    </vt:vector>
  </HeadingPairs>
  <TitlesOfParts>
    <vt:vector size="28" baseType="lpstr">
      <vt:lpstr>思源黑体 CN ExtraLight</vt:lpstr>
      <vt:lpstr>宋体</vt:lpstr>
      <vt:lpstr>字魂36号-正文宋楷</vt:lpstr>
      <vt:lpstr>Arial</vt:lpstr>
      <vt:lpstr>Calibri</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邱晶晶</cp:lastModifiedBy>
  <cp:revision>4</cp:revision>
  <dcterms:created xsi:type="dcterms:W3CDTF">2019-04-22T13:39:26Z</dcterms:created>
  <dcterms:modified xsi:type="dcterms:W3CDTF">2019-05-28T08:29:14Z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