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3"/>
  </p:notesMasterIdLst>
  <p:sldIdLst>
    <p:sldId id="257" r:id="rId2"/>
    <p:sldId id="258" r:id="rId3"/>
    <p:sldId id="259" r:id="rId4"/>
    <p:sldId id="280" r:id="rId5"/>
    <p:sldId id="264" r:id="rId6"/>
    <p:sldId id="288" r:id="rId7"/>
    <p:sldId id="262" r:id="rId8"/>
    <p:sldId id="297" r:id="rId9"/>
    <p:sldId id="279" r:id="rId10"/>
    <p:sldId id="268" r:id="rId11"/>
    <p:sldId id="271" r:id="rId12"/>
    <p:sldId id="298" r:id="rId13"/>
    <p:sldId id="274" r:id="rId14"/>
    <p:sldId id="275" r:id="rId15"/>
    <p:sldId id="276" r:id="rId16"/>
    <p:sldId id="277" r:id="rId17"/>
    <p:sldId id="299" r:id="rId18"/>
    <p:sldId id="283" r:id="rId19"/>
    <p:sldId id="284" r:id="rId20"/>
    <p:sldId id="302" r:id="rId21"/>
    <p:sldId id="301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9E7E"/>
    <a:srgbClr val="F2F2F2"/>
    <a:srgbClr val="6D95A3"/>
    <a:srgbClr val="DDE0B5"/>
    <a:srgbClr val="2D3E47"/>
    <a:srgbClr val="2C3F46"/>
    <a:srgbClr val="427055"/>
    <a:srgbClr val="94ADA0"/>
    <a:srgbClr val="74C39C"/>
    <a:srgbClr val="E89A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2" autoAdjust="0"/>
    <p:restoredTop sz="94660"/>
  </p:normalViewPr>
  <p:slideViewPr>
    <p:cSldViewPr snapToGrid="0">
      <p:cViewPr>
        <p:scale>
          <a:sx n="59" d="100"/>
          <a:sy n="59" d="100"/>
        </p:scale>
        <p:origin x="-1398" y="-63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42-4BFC-9417-83DC5126618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D42-4BFC-9417-83DC5126618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ge!ne!r!a!l</c:formatCode>
                <c:ptCount val="2"/>
                <c:pt idx="0">
                  <c:v>1.5</c:v>
                </c:pt>
                <c:pt idx="1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D42-4BFC-9417-83DC512661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ysClr val="window" lastClr="FFFFFF">
                  <a:lumMod val="75000"/>
                </a:sys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78-4226-989C-4EB015391E00}"/>
              </c:ext>
            </c:extLst>
          </c:dPt>
          <c:dPt>
            <c:idx val="1"/>
            <c:bubble3D val="0"/>
            <c:spPr>
              <a:solidFill>
                <a:srgbClr val="74C39C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78-4226-989C-4EB015391E0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ge!ne!r!a!l</c:formatCode>
                <c:ptCount val="2"/>
                <c:pt idx="0">
                  <c:v>1.5</c:v>
                </c:pt>
                <c:pt idx="1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A78-4226-989C-4EB015391E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ysClr val="window" lastClr="FFFFFF">
                  <a:lumMod val="75000"/>
                </a:sys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4A-42EC-9280-3F71D461EE45}"/>
              </c:ext>
            </c:extLst>
          </c:dPt>
          <c:dPt>
            <c:idx val="1"/>
            <c:bubble3D val="0"/>
            <c:spPr>
              <a:solidFill>
                <a:srgbClr val="788661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4A-42EC-9280-3F71D461EE4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ge!ne!r!a!l</c:formatCode>
                <c:ptCount val="2"/>
                <c:pt idx="0">
                  <c:v>1.5</c:v>
                </c:pt>
                <c:pt idx="1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34A-42EC-9280-3F71D461EE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ysClr val="window" lastClr="FFFFFF">
                  <a:lumMod val="75000"/>
                </a:sys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D80-4CB7-AAF6-31D070BBA822}"/>
              </c:ext>
            </c:extLst>
          </c:dPt>
          <c:dPt>
            <c:idx val="1"/>
            <c:bubble3D val="0"/>
            <c:spPr>
              <a:solidFill>
                <a:srgbClr val="74C39C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D80-4CB7-AAF6-31D070BBA82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ge!ne!r!a!l</c:formatCode>
                <c:ptCount val="2"/>
                <c:pt idx="0">
                  <c:v>1.5</c:v>
                </c:pt>
                <c:pt idx="1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D80-4CB7-AAF6-31D070BBA8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effectLst/>
      </c:spPr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47A24E-42C8-40C7-B47B-F3E36A47AAAD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033CE-34D1-432D-A048-765D636737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778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62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718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149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839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984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142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5433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5022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8391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659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096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9346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0958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6322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kumimoji="0" lang="zh-CN" altLang="en-US">
              <a:latin typeface="Calibri" charset="0"/>
              <a:ea typeface="宋体" charset="0"/>
            </a:endParaRPr>
          </a:p>
        </p:txBody>
      </p:sp>
      <p:sp>
        <p:nvSpPr>
          <p:cNvPr id="563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fld id="{4941F261-EA7D-D24B-AFB0-724BF0C979FD}" type="slidenum">
              <a:rPr kumimoji="0" lang="zh-CN" altLang="en-US" sz="1200"/>
              <a:pPr/>
              <a:t>21</a:t>
            </a:fld>
            <a:endParaRPr kumimoji="0"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839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188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34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761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119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839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033CE-34D1-432D-A048-765D636737A3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336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96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22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50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086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88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77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75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40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4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60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75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58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5F78B-DFE1-40D3-B597-3CB46B2870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2018/6/28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69C76-F2CC-4FA7-974C-B74B16690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32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rapidesign.cn/" TargetMode="Externa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rapidesign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964F770D-1D9E-415D-A9D2-D307B1CA87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3101896">
            <a:off x="716947" y="4517841"/>
            <a:ext cx="1364777" cy="207767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23EF144-12BD-4599-A99E-FAE5FE27AD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3101896">
            <a:off x="1696784" y="5476281"/>
            <a:ext cx="730403" cy="111193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475515" y="5092074"/>
            <a:ext cx="4296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Lovers forget your love</a:t>
            </a:r>
          </a:p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And list to the love of these</a:t>
            </a:r>
          </a:p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She a window flower And he a winter breeze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32670" y="2716232"/>
            <a:ext cx="6537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</a:rPr>
              <a:t>植物</a:t>
            </a:r>
            <a:r>
              <a:rPr lang="zh-CN" altLang="en-US" sz="6000" b="1" spc="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小清新淡雅</a:t>
            </a:r>
            <a:endParaRPr lang="en-US" altLang="zh-CN" sz="6000" b="1" spc="600" dirty="0">
              <a:solidFill>
                <a:schemeClr val="accent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6000" b="1" spc="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个人述职</a:t>
            </a:r>
            <a:r>
              <a:rPr lang="en-US" altLang="zh-CN" sz="6000" b="1" spc="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sz="6000" b="1" spc="600" dirty="0">
              <a:solidFill>
                <a:schemeClr val="accent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5666" y="1858386"/>
            <a:ext cx="2311400" cy="646331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xxx</a:t>
            </a:r>
            <a:endParaRPr lang="zh-CN" altLang="en-US" sz="3600" spc="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192000" cy="330200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6527800"/>
            <a:ext cx="1219200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6527800"/>
            <a:ext cx="12192000" cy="330200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9" name="直线连接符 18"/>
          <p:cNvCxnSpPr>
            <a:cxnSpLocks/>
          </p:cNvCxnSpPr>
          <p:nvPr/>
        </p:nvCxnSpPr>
        <p:spPr>
          <a:xfrm>
            <a:off x="4914379" y="4843391"/>
            <a:ext cx="4876800" cy="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23BE4911-C48D-46FE-95F1-52E15A1E9946}"/>
              </a:ext>
            </a:extLst>
          </p:cNvPr>
          <p:cNvSpPr/>
          <p:nvPr/>
        </p:nvSpPr>
        <p:spPr>
          <a:xfrm rot="5400000">
            <a:off x="-785198" y="-1029929"/>
            <a:ext cx="4969740" cy="4969740"/>
          </a:xfrm>
          <a:prstGeom prst="ellipse">
            <a:avLst/>
          </a:prstGeom>
          <a:solidFill>
            <a:srgbClr val="6D95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C47F131-B8F7-4542-83E3-807C889BC5B9}"/>
              </a:ext>
            </a:extLst>
          </p:cNvPr>
          <p:cNvSpPr txBox="1"/>
          <p:nvPr/>
        </p:nvSpPr>
        <p:spPr>
          <a:xfrm>
            <a:off x="892328" y="1162553"/>
            <a:ext cx="1614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</a:rPr>
              <a:t>LOGO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9C38BE69-A29D-4603-ABCF-D112B0885883}"/>
              </a:ext>
            </a:extLst>
          </p:cNvPr>
          <p:cNvSpPr/>
          <p:nvPr/>
        </p:nvSpPr>
        <p:spPr>
          <a:xfrm rot="5400000">
            <a:off x="10792664" y="5458664"/>
            <a:ext cx="2138272" cy="2138272"/>
          </a:xfrm>
          <a:prstGeom prst="ellipse">
            <a:avLst/>
          </a:prstGeom>
          <a:solidFill>
            <a:srgbClr val="6D95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A52D8AD-3561-4E41-A47B-1A46530864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15706071" flipH="1">
            <a:off x="11074259" y="346757"/>
            <a:ext cx="940843" cy="143229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FAD126B-0852-4B28-B900-51A3613820A8}"/>
              </a:ext>
            </a:extLst>
          </p:cNvPr>
          <p:cNvSpPr/>
          <p:nvPr/>
        </p:nvSpPr>
        <p:spPr>
          <a:xfrm>
            <a:off x="-1348328" y="1818813"/>
            <a:ext cx="6096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</a:rPr>
              <a:t>Lovers forget your love</a:t>
            </a:r>
          </a:p>
          <a:p>
            <a:pPr algn="ctr"/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</a:rPr>
              <a:t>And list to the love of these</a:t>
            </a:r>
          </a:p>
          <a:p>
            <a:pPr algn="ctr"/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</a:rPr>
              <a:t>She a window flower And he a winter breeze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9EDEA72-C460-448F-AAAF-069A82324D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89" b="-32345"/>
          <a:stretch/>
        </p:blipFill>
        <p:spPr>
          <a:xfrm>
            <a:off x="2870349" y="2890454"/>
            <a:ext cx="980756" cy="79527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F368841-BBC0-4682-B227-0CFEF3062A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047" y="5366135"/>
            <a:ext cx="1920030" cy="63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47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6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6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1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1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6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6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  <p:bldP spid="11" grpId="0" animBg="1"/>
      <p:bldP spid="12" grpId="0" animBg="1"/>
      <p:bldP spid="13" grpId="0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7673223" y="2429120"/>
            <a:ext cx="171872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2200" dirty="0">
                <a:solidFill>
                  <a:schemeClr val="tx2"/>
                </a:solidFill>
                <a:ea typeface="微软雅黑" pitchFamily="34" charset="-122"/>
              </a:rPr>
              <a:t>SMALL TILLE</a:t>
            </a:r>
          </a:p>
        </p:txBody>
      </p:sp>
      <p:sp>
        <p:nvSpPr>
          <p:cNvPr id="26" name="矩形 25"/>
          <p:cNvSpPr/>
          <p:nvPr/>
        </p:nvSpPr>
        <p:spPr>
          <a:xfrm>
            <a:off x="7660259" y="4608221"/>
            <a:ext cx="171872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2200" dirty="0">
                <a:solidFill>
                  <a:schemeClr val="tx2"/>
                </a:solidFill>
                <a:ea typeface="微软雅黑" pitchFamily="34" charset="-122"/>
              </a:rPr>
              <a:t>SMALL TILLE</a:t>
            </a:r>
          </a:p>
        </p:txBody>
      </p:sp>
      <p:sp>
        <p:nvSpPr>
          <p:cNvPr id="27" name="矩形 26"/>
          <p:cNvSpPr/>
          <p:nvPr/>
        </p:nvSpPr>
        <p:spPr>
          <a:xfrm>
            <a:off x="2402529" y="3485514"/>
            <a:ext cx="171872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dirty="0">
                <a:solidFill>
                  <a:schemeClr val="tx2"/>
                </a:solidFill>
                <a:ea typeface="微软雅黑" pitchFamily="34" charset="-122"/>
              </a:rPr>
              <a:t>SMALL TILLE</a:t>
            </a:r>
          </a:p>
        </p:txBody>
      </p:sp>
      <p:sp>
        <p:nvSpPr>
          <p:cNvPr id="28" name="等腰三角形 27"/>
          <p:cNvSpPr>
            <a:spLocks noChangeAspect="1" noChangeArrowheads="1"/>
          </p:cNvSpPr>
          <p:nvPr/>
        </p:nvSpPr>
        <p:spPr bwMode="auto">
          <a:xfrm rot="5400000" flipV="1">
            <a:off x="7364880" y="2938054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4C39C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 dirty="0">
              <a:solidFill>
                <a:schemeClr val="tx2"/>
              </a:solidFill>
              <a:latin typeface="+mn-lt"/>
              <a:sym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7660264" y="2843857"/>
            <a:ext cx="28224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chemeClr val="tx2"/>
                </a:solidFill>
                <a:latin typeface="+mn-lt"/>
                <a:sym typeface="微软雅黑" pitchFamily="34" charset="-122"/>
              </a:rPr>
              <a:t>There are many variations of passages Lorem Ipsum available</a:t>
            </a:r>
          </a:p>
        </p:txBody>
      </p:sp>
      <p:sp>
        <p:nvSpPr>
          <p:cNvPr id="30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64880" y="5121122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4C39C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 dirty="0">
              <a:solidFill>
                <a:schemeClr val="tx2"/>
              </a:solidFill>
              <a:latin typeface="+mn-lt"/>
              <a:sym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7660264" y="5026929"/>
            <a:ext cx="28224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chemeClr val="tx2"/>
                </a:solidFill>
                <a:latin typeface="+mn-lt"/>
                <a:sym typeface="微软雅黑" pitchFamily="34" charset="-122"/>
              </a:rPr>
              <a:t>There are many variations of passages Lorem Ipsum available</a:t>
            </a:r>
          </a:p>
        </p:txBody>
      </p:sp>
      <p:sp>
        <p:nvSpPr>
          <p:cNvPr id="32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94569" y="3991166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 dirty="0">
              <a:solidFill>
                <a:schemeClr val="tx2"/>
              </a:solidFill>
              <a:latin typeface="+mn-lt"/>
              <a:sym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802309" y="3896963"/>
            <a:ext cx="244325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chemeClr val="tx2"/>
                </a:solidFill>
                <a:latin typeface="+mn-lt"/>
                <a:sym typeface="微软雅黑" pitchFamily="34" charset="-122"/>
              </a:rPr>
              <a:t>There are many variations of passages Lorem Ipsum available</a:t>
            </a:r>
          </a:p>
        </p:txBody>
      </p:sp>
      <p:sp>
        <p:nvSpPr>
          <p:cNvPr id="34" name="形状 33"/>
          <p:cNvSpPr/>
          <p:nvPr/>
        </p:nvSpPr>
        <p:spPr>
          <a:xfrm>
            <a:off x="4660480" y="3413698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74C39C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35" name="空心弧 34"/>
          <p:cNvSpPr/>
          <p:nvPr/>
        </p:nvSpPr>
        <p:spPr>
          <a:xfrm>
            <a:off x="5330730" y="4636242"/>
            <a:ext cx="1604887" cy="1605531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36" name="空心弧 35"/>
          <p:cNvSpPr/>
          <p:nvPr/>
        </p:nvSpPr>
        <p:spPr>
          <a:xfrm>
            <a:off x="5330730" y="4636242"/>
            <a:ext cx="1604887" cy="1605531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37" name="任意多边形 36"/>
          <p:cNvSpPr/>
          <p:nvPr/>
        </p:nvSpPr>
        <p:spPr>
          <a:xfrm rot="17307692">
            <a:off x="5688228" y="289675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 dirty="0">
              <a:solidFill>
                <a:schemeClr val="tx2"/>
              </a:solidFill>
              <a:ea typeface="微软雅黑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rot="17307692">
            <a:off x="5342953" y="2445611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 dirty="0">
              <a:solidFill>
                <a:schemeClr val="tx2"/>
              </a:solidFill>
              <a:ea typeface="微软雅黑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>
            <a:off x="854012" y="-331836"/>
            <a:ext cx="1653543" cy="251727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15706071" flipH="1">
            <a:off x="9685955" y="-331838"/>
            <a:ext cx="1653543" cy="251727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771900" y="1028700"/>
            <a:ext cx="461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ADD YOUR TITLE HERE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18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50"/>
                            </p:stCondLst>
                            <p:childTnLst>
                              <p:par>
                                <p:cTn id="4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5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5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  <p:bldP spid="28" grpId="0" animBg="1"/>
      <p:bldP spid="28" grpId="1" animBg="1"/>
      <p:bldP spid="29" grpId="0"/>
      <p:bldP spid="30" grpId="0" animBg="1"/>
      <p:bldP spid="30" grpId="1" animBg="1"/>
      <p:bldP spid="31" grpId="0"/>
      <p:bldP spid="32" grpId="0" animBg="1"/>
      <p:bldP spid="32" grpId="1" animBg="1"/>
      <p:bldP spid="33" grpId="0"/>
      <p:bldP spid="37" grpId="0" animBg="1"/>
      <p:bldP spid="38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>
            <a:off x="854012" y="-331836"/>
            <a:ext cx="1653543" cy="251727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15706071" flipH="1">
            <a:off x="9685955" y="-331838"/>
            <a:ext cx="1653543" cy="251727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77000" y="2546410"/>
            <a:ext cx="5130800" cy="294798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1769391" y="4408547"/>
            <a:ext cx="3425575" cy="2619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1769391" y="4146610"/>
            <a:ext cx="3648659" cy="26193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1769391" y="5232460"/>
            <a:ext cx="2772848" cy="2619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1769391" y="4972110"/>
            <a:ext cx="3318164" cy="26035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19" name="Rectangle 29"/>
          <p:cNvSpPr>
            <a:spLocks noChangeArrowheads="1"/>
          </p:cNvSpPr>
          <p:nvPr/>
        </p:nvSpPr>
        <p:spPr bwMode="auto">
          <a:xfrm>
            <a:off x="1769391" y="3608447"/>
            <a:ext cx="4109698" cy="2619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1769391" y="3346510"/>
            <a:ext cx="2624125" cy="26193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22" name="Rectangle 31"/>
          <p:cNvSpPr>
            <a:spLocks noChangeArrowheads="1"/>
          </p:cNvSpPr>
          <p:nvPr/>
        </p:nvSpPr>
        <p:spPr bwMode="auto">
          <a:xfrm>
            <a:off x="1769391" y="2806760"/>
            <a:ext cx="3779205" cy="2619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Rectangle 32"/>
          <p:cNvSpPr>
            <a:spLocks noChangeArrowheads="1"/>
          </p:cNvSpPr>
          <p:nvPr/>
        </p:nvSpPr>
        <p:spPr bwMode="auto">
          <a:xfrm>
            <a:off x="1769391" y="2546410"/>
            <a:ext cx="4522816" cy="26035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5999" y="2469739"/>
            <a:ext cx="753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TITLE01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1015999" y="3270310"/>
            <a:ext cx="753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TITLE02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1015999" y="4926439"/>
            <a:ext cx="753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TITLE04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1040600" y="4080461"/>
            <a:ext cx="753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TITLE03</a:t>
            </a:r>
            <a:endParaRPr lang="zh-CN" altLang="en-US" dirty="0"/>
          </a:p>
        </p:txBody>
      </p:sp>
      <p:sp>
        <p:nvSpPr>
          <p:cNvPr id="39" name="矩形 101"/>
          <p:cNvSpPr>
            <a:spLocks noChangeArrowheads="1"/>
          </p:cNvSpPr>
          <p:nvPr/>
        </p:nvSpPr>
        <p:spPr bwMode="auto">
          <a:xfrm>
            <a:off x="6650704" y="3156228"/>
            <a:ext cx="4856668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Click here to modify the text , Click here to modify the text , Click here to modify the text , Click here to modify the text </a:t>
            </a:r>
          </a:p>
          <a:p>
            <a:pPr latinLnBrk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60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  <a:p>
            <a:pPr latinLnBrk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Click here to modify the text , Click here to modify the text , Click here to modify the text , Click here to modify the text ,</a:t>
            </a:r>
          </a:p>
          <a:p>
            <a:pPr latinLnBrk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60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71900" y="1028700"/>
            <a:ext cx="461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ADD YOUR TITLE HERE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43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/>
      <p:bldP spid="25" grpId="0"/>
      <p:bldP spid="37" grpId="0"/>
      <p:bldP spid="38" grpId="0"/>
      <p:bldP spid="39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3201" y="130629"/>
            <a:ext cx="11800114" cy="66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4135467"/>
            <a:ext cx="6039556" cy="2722132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72150" y="4140201"/>
            <a:ext cx="6419849" cy="2717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90129" y="5320391"/>
            <a:ext cx="3350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 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93408" y="577177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Lovers forget your love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And list to the love of these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She a window flower And he a winter breeze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843738" y="4869681"/>
            <a:ext cx="8748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6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ADD YOUR TITLE HERE</a:t>
            </a:r>
            <a:endParaRPr lang="zh-CN" altLang="en-US" sz="4400" spc="6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27600" y="1320800"/>
            <a:ext cx="2311400" cy="2311400"/>
          </a:xfrm>
          <a:prstGeom prst="ellipse">
            <a:avLst/>
          </a:prstGeom>
          <a:solidFill>
            <a:srgbClr val="DDE0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536139" y="1669281"/>
            <a:ext cx="33502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spc="600" dirty="0">
                <a:solidFill>
                  <a:schemeClr val="tx2">
                    <a:lumMod val="60000"/>
                    <a:lumOff val="40000"/>
                  </a:schemeClr>
                </a:solidFill>
                <a:latin typeface="华文琥珀"/>
                <a:ea typeface="华文琥珀"/>
                <a:cs typeface="华文琥珀"/>
              </a:rPr>
              <a:t>02</a:t>
            </a:r>
            <a:endParaRPr lang="zh-CN" altLang="en-US" sz="8800" spc="600" dirty="0">
              <a:solidFill>
                <a:schemeClr val="tx2">
                  <a:lumMod val="60000"/>
                  <a:lumOff val="40000"/>
                </a:schemeClr>
              </a:solidFill>
              <a:latin typeface="华文琥珀"/>
              <a:ea typeface="华文琥珀"/>
              <a:cs typeface="华文琥珀"/>
            </a:endParaRPr>
          </a:p>
        </p:txBody>
      </p:sp>
    </p:spTree>
    <p:extLst>
      <p:ext uri="{BB962C8B-B14F-4D97-AF65-F5344CB8AC3E}">
        <p14:creationId xmlns:p14="http://schemas.microsoft.com/office/powerpoint/2010/main" val="326904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3" grpId="0"/>
      <p:bldP spid="14" grpId="0"/>
      <p:bldP spid="20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>
            <a:off x="854012" y="-331836"/>
            <a:ext cx="1653543" cy="251727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15706071" flipH="1">
            <a:off x="9685955" y="-331838"/>
            <a:ext cx="1653543" cy="251727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454586" y="2149565"/>
            <a:ext cx="7079240" cy="2558869"/>
            <a:chOff x="2454586" y="2149565"/>
            <a:chExt cx="7079240" cy="2558869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2454586" y="2149565"/>
              <a:ext cx="3403859" cy="2558869"/>
            </a:xfrm>
            <a:custGeom>
              <a:avLst/>
              <a:gdLst>
                <a:gd name="T0" fmla="*/ 249 w 663"/>
                <a:gd name="T1" fmla="*/ 0 h 498"/>
                <a:gd name="T2" fmla="*/ 663 w 663"/>
                <a:gd name="T3" fmla="*/ 249 h 498"/>
                <a:gd name="T4" fmla="*/ 249 w 663"/>
                <a:gd name="T5" fmla="*/ 498 h 498"/>
                <a:gd name="T6" fmla="*/ 0 w 663"/>
                <a:gd name="T7" fmla="*/ 249 h 498"/>
                <a:gd name="T8" fmla="*/ 249 w 663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498">
                  <a:moveTo>
                    <a:pt x="249" y="0"/>
                  </a:moveTo>
                  <a:cubicBezTo>
                    <a:pt x="386" y="0"/>
                    <a:pt x="663" y="249"/>
                    <a:pt x="663" y="249"/>
                  </a:cubicBezTo>
                  <a:cubicBezTo>
                    <a:pt x="663" y="249"/>
                    <a:pt x="386" y="498"/>
                    <a:pt x="249" y="498"/>
                  </a:cubicBez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134312" y="2149565"/>
              <a:ext cx="3399514" cy="2558869"/>
            </a:xfrm>
            <a:custGeom>
              <a:avLst/>
              <a:gdLst>
                <a:gd name="T0" fmla="*/ 414 w 662"/>
                <a:gd name="T1" fmla="*/ 0 h 498"/>
                <a:gd name="T2" fmla="*/ 0 w 662"/>
                <a:gd name="T3" fmla="*/ 249 h 498"/>
                <a:gd name="T4" fmla="*/ 414 w 662"/>
                <a:gd name="T5" fmla="*/ 498 h 498"/>
                <a:gd name="T6" fmla="*/ 662 w 662"/>
                <a:gd name="T7" fmla="*/ 249 h 498"/>
                <a:gd name="T8" fmla="*/ 414 w 662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498">
                  <a:moveTo>
                    <a:pt x="414" y="0"/>
                  </a:moveTo>
                  <a:cubicBezTo>
                    <a:pt x="276" y="0"/>
                    <a:pt x="0" y="249"/>
                    <a:pt x="0" y="249"/>
                  </a:cubicBezTo>
                  <a:cubicBezTo>
                    <a:pt x="0" y="249"/>
                    <a:pt x="276" y="498"/>
                    <a:pt x="414" y="498"/>
                  </a:cubicBezTo>
                  <a:cubicBezTo>
                    <a:pt x="551" y="498"/>
                    <a:pt x="662" y="386"/>
                    <a:pt x="662" y="249"/>
                  </a:cubicBezTo>
                  <a:cubicBezTo>
                    <a:pt x="662" y="111"/>
                    <a:pt x="551" y="0"/>
                    <a:pt x="4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64376" y="2881212"/>
            <a:ext cx="3886360" cy="1112177"/>
            <a:chOff x="2064376" y="2881212"/>
            <a:chExt cx="3886360" cy="1112177"/>
          </a:xfrm>
        </p:grpSpPr>
        <p:sp>
          <p:nvSpPr>
            <p:cNvPr id="16" name="文本框 15"/>
            <p:cNvSpPr txBox="1"/>
            <p:nvPr/>
          </p:nvSpPr>
          <p:spPr>
            <a:xfrm>
              <a:off x="2582829" y="2881212"/>
              <a:ext cx="1890309" cy="819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064376" y="2916174"/>
              <a:ext cx="3886360" cy="1077215"/>
              <a:chOff x="4761306" y="-1008593"/>
              <a:chExt cx="3886360" cy="107721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5238160" y="-516153"/>
                <a:ext cx="34095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</a:rPr>
                  <a:t>Click here to modify the text, </a:t>
                </a:r>
              </a:p>
              <a:p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</a:rPr>
                  <a:t>you may post text here</a:t>
                </a:r>
                <a:endParaRPr lang="zh-CN" altLang="en-US" sz="16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761306" y="-1008593"/>
                <a:ext cx="340950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SMALL TITLE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953933" y="3008504"/>
            <a:ext cx="3492953" cy="1060212"/>
            <a:chOff x="5154713" y="-991590"/>
            <a:chExt cx="3492953" cy="1060212"/>
          </a:xfrm>
        </p:grpSpPr>
        <p:sp>
          <p:nvSpPr>
            <p:cNvPr id="22" name="矩形 21"/>
            <p:cNvSpPr/>
            <p:nvPr/>
          </p:nvSpPr>
          <p:spPr>
            <a:xfrm>
              <a:off x="5238160" y="-516153"/>
              <a:ext cx="34095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</a:rPr>
                <a:t>Click here to modify the text, </a:t>
              </a:r>
            </a:p>
            <a:p>
              <a:pPr algn="r"/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</a:rPr>
                <a:t>you may post text here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54713" y="-991590"/>
              <a:ext cx="34095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</a:rPr>
                <a:t>SMALL TITLE 02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76711" y="4393499"/>
            <a:ext cx="1438577" cy="1916878"/>
            <a:chOff x="5376711" y="4393499"/>
            <a:chExt cx="1438577" cy="191687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5376711" y="4393499"/>
              <a:ext cx="1438577" cy="1916878"/>
            </a:xfrm>
            <a:custGeom>
              <a:avLst/>
              <a:gdLst>
                <a:gd name="T0" fmla="*/ 498 w 498"/>
                <a:gd name="T1" fmla="*/ 249 h 662"/>
                <a:gd name="T2" fmla="*/ 249 w 498"/>
                <a:gd name="T3" fmla="*/ 662 h 662"/>
                <a:gd name="T4" fmla="*/ 0 w 498"/>
                <a:gd name="T5" fmla="*/ 249 h 662"/>
                <a:gd name="T6" fmla="*/ 249 w 498"/>
                <a:gd name="T7" fmla="*/ 0 h 662"/>
                <a:gd name="T8" fmla="*/ 498 w 498"/>
                <a:gd name="T9" fmla="*/ 249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662">
                  <a:moveTo>
                    <a:pt x="498" y="249"/>
                  </a:moveTo>
                  <a:cubicBezTo>
                    <a:pt x="498" y="386"/>
                    <a:pt x="249" y="662"/>
                    <a:pt x="249" y="662"/>
                  </a:cubicBezTo>
                  <a:cubicBezTo>
                    <a:pt x="249" y="662"/>
                    <a:pt x="0" y="386"/>
                    <a:pt x="0" y="249"/>
                  </a:cubicBezTo>
                  <a:cubicBezTo>
                    <a:pt x="0" y="111"/>
                    <a:pt x="111" y="0"/>
                    <a:pt x="249" y="0"/>
                  </a:cubicBezTo>
                  <a:cubicBezTo>
                    <a:pt x="386" y="0"/>
                    <a:pt x="498" y="111"/>
                    <a:pt x="498" y="2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613340" y="4582297"/>
              <a:ext cx="968269" cy="9682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771900" y="1028700"/>
            <a:ext cx="461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ADD YOUR TITLE HERE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9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Choice>
    <mc:Fallback xmlns="">
      <p:timing>
        <p:tnLst>
          <p:par>
            <p:cTn xmlns:p14="http://schemas.microsoft.com/office/powerpoint/2010/main"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 flipH="1" flipV="1">
            <a:off x="527559" y="5204455"/>
            <a:ext cx="11349216" cy="1653545"/>
            <a:chOff x="422147" y="100027"/>
            <a:chExt cx="11349216" cy="165354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487" b="48657"/>
            <a:stretch/>
          </p:blipFill>
          <p:spPr>
            <a:xfrm rot="5893929">
              <a:off x="854012" y="-331836"/>
              <a:ext cx="1653543" cy="2517273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487" b="48657"/>
            <a:stretch/>
          </p:blipFill>
          <p:spPr>
            <a:xfrm rot="15706071" flipH="1">
              <a:off x="9685955" y="-331838"/>
              <a:ext cx="1653543" cy="2517273"/>
            </a:xfrm>
            <a:prstGeom prst="rect">
              <a:avLst/>
            </a:prstGeom>
          </p:spPr>
        </p:pic>
      </p:grpSp>
      <p:sp>
        <p:nvSpPr>
          <p:cNvPr id="30" name="矩形 22"/>
          <p:cNvSpPr>
            <a:spLocks noChangeArrowheads="1"/>
          </p:cNvSpPr>
          <p:nvPr/>
        </p:nvSpPr>
        <p:spPr bwMode="auto">
          <a:xfrm>
            <a:off x="1742925" y="1702111"/>
            <a:ext cx="9139238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latinLnBrk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anose="020B0503020204020204" pitchFamily="34" charset="-122"/>
              </a:rPr>
              <a:t>Click here to modify the text , you may post text here . Click here to modify the text . Click here to modify the text , you may post text here . Click here to modify the text . </a:t>
            </a:r>
          </a:p>
          <a:p>
            <a:pPr marL="285750" indent="-285750" latinLnBrk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anose="020B0503020204020204" pitchFamily="34" charset="-122"/>
              </a:rPr>
              <a:t>Click here to modify the text , you may post text here . Click here to modify the text . Click here to modify the text , you may post text here . Click here to modify the text . </a:t>
            </a:r>
          </a:p>
          <a:p>
            <a:pPr marL="285750" indent="-285750" latinLnBrk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n-lt"/>
              <a:ea typeface="微软雅黑" panose="020B0503020204020204" pitchFamily="34" charset="-122"/>
            </a:endParaRPr>
          </a:p>
          <a:p>
            <a:pPr marL="285750" indent="-285750" latinLnBrk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31" name="组合 1208"/>
          <p:cNvGrpSpPr>
            <a:grpSpLocks/>
          </p:cNvGrpSpPr>
          <p:nvPr/>
        </p:nvGrpSpPr>
        <p:grpSpPr bwMode="auto">
          <a:xfrm>
            <a:off x="1363513" y="617848"/>
            <a:ext cx="3573462" cy="1279525"/>
            <a:chOff x="0" y="0"/>
            <a:chExt cx="3573070" cy="1280271"/>
          </a:xfrm>
        </p:grpSpPr>
        <p:sp>
          <p:nvSpPr>
            <p:cNvPr id="32" name="文本框 23"/>
            <p:cNvSpPr txBox="1">
              <a:spLocks noChangeArrowheads="1"/>
            </p:cNvSpPr>
            <p:nvPr/>
          </p:nvSpPr>
          <p:spPr bwMode="auto">
            <a:xfrm>
              <a:off x="729314" y="427287"/>
              <a:ext cx="2114449" cy="400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dirty="0">
                  <a:solidFill>
                    <a:srgbClr val="2C2710"/>
                  </a:solidFill>
                  <a:latin typeface="+mn-lt"/>
                  <a:ea typeface="微软雅黑" panose="020B0503020204020204" pitchFamily="34" charset="-122"/>
                </a:rPr>
                <a:t>ADD YOUR TITLE</a:t>
              </a:r>
            </a:p>
          </p:txBody>
        </p:sp>
        <p:grpSp>
          <p:nvGrpSpPr>
            <p:cNvPr id="33" name="组合 1207"/>
            <p:cNvGrpSpPr>
              <a:grpSpLocks noChangeAspect="1"/>
            </p:cNvGrpSpPr>
            <p:nvPr/>
          </p:nvGrpSpPr>
          <p:grpSpPr bwMode="auto">
            <a:xfrm>
              <a:off x="0" y="0"/>
              <a:ext cx="3573070" cy="1280271"/>
              <a:chOff x="0" y="0"/>
              <a:chExt cx="3573070" cy="1280271"/>
            </a:xfrm>
          </p:grpSpPr>
          <p:pic>
            <p:nvPicPr>
              <p:cNvPr id="34" name="图片 25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图片 25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548854" y="0"/>
                <a:ext cx="1024216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7" name="组合 1208"/>
          <p:cNvGrpSpPr>
            <a:grpSpLocks/>
          </p:cNvGrpSpPr>
          <p:nvPr/>
        </p:nvGrpSpPr>
        <p:grpSpPr bwMode="auto">
          <a:xfrm>
            <a:off x="1322238" y="3143561"/>
            <a:ext cx="3573462" cy="1279525"/>
            <a:chOff x="0" y="0"/>
            <a:chExt cx="3573070" cy="1280271"/>
          </a:xfrm>
        </p:grpSpPr>
        <p:sp>
          <p:nvSpPr>
            <p:cNvPr id="38" name="文本框 23"/>
            <p:cNvSpPr txBox="1">
              <a:spLocks noChangeArrowheads="1"/>
            </p:cNvSpPr>
            <p:nvPr/>
          </p:nvSpPr>
          <p:spPr bwMode="auto">
            <a:xfrm>
              <a:off x="729314" y="427287"/>
              <a:ext cx="2114449" cy="400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dirty="0">
                  <a:solidFill>
                    <a:srgbClr val="2C2710"/>
                  </a:solidFill>
                  <a:latin typeface="+mn-lt"/>
                  <a:ea typeface="微软雅黑" panose="020B0503020204020204" pitchFamily="34" charset="-122"/>
                </a:rPr>
                <a:t>ADD YOUR TITLE</a:t>
              </a:r>
            </a:p>
          </p:txBody>
        </p:sp>
        <p:grpSp>
          <p:nvGrpSpPr>
            <p:cNvPr id="39" name="组合 1207"/>
            <p:cNvGrpSpPr>
              <a:grpSpLocks noChangeAspect="1"/>
            </p:cNvGrpSpPr>
            <p:nvPr/>
          </p:nvGrpSpPr>
          <p:grpSpPr bwMode="auto">
            <a:xfrm>
              <a:off x="0" y="0"/>
              <a:ext cx="3573070" cy="1280271"/>
              <a:chOff x="0" y="0"/>
              <a:chExt cx="3573070" cy="1280271"/>
            </a:xfrm>
          </p:grpSpPr>
          <p:pic>
            <p:nvPicPr>
              <p:cNvPr id="40" name="图片 25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" name="图片 25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548854" y="0"/>
                <a:ext cx="1024216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2" name="矩形 22"/>
          <p:cNvSpPr>
            <a:spLocks noChangeArrowheads="1"/>
          </p:cNvSpPr>
          <p:nvPr/>
        </p:nvSpPr>
        <p:spPr bwMode="auto">
          <a:xfrm>
            <a:off x="1742925" y="4119873"/>
            <a:ext cx="8961411" cy="1022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50000"/>
              </a:lnSpc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anose="020B0503020204020204" pitchFamily="34" charset="-122"/>
              </a:rPr>
              <a:t>Click here to modify the text , you may post text here . Click here to modify the text . Click here to modify the text , you may post text here . Click here to modify the text . </a:t>
            </a:r>
          </a:p>
          <a:p>
            <a:pPr latinLnBrk="1">
              <a:lnSpc>
                <a:spcPct val="150000"/>
              </a:lnSpc>
              <a:spcBef>
                <a:spcPct val="0"/>
              </a:spcBef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n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19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4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 flipH="1" flipV="1">
            <a:off x="527559" y="5204455"/>
            <a:ext cx="11349216" cy="1653545"/>
            <a:chOff x="422147" y="100027"/>
            <a:chExt cx="11349216" cy="165354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487" b="48657"/>
            <a:stretch/>
          </p:blipFill>
          <p:spPr>
            <a:xfrm rot="5893929">
              <a:off x="854012" y="-331836"/>
              <a:ext cx="1653543" cy="2517273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487" b="48657"/>
            <a:stretch/>
          </p:blipFill>
          <p:spPr>
            <a:xfrm rot="15706071" flipH="1">
              <a:off x="9685955" y="-331838"/>
              <a:ext cx="1653543" cy="2517273"/>
            </a:xfrm>
            <a:prstGeom prst="rect">
              <a:avLst/>
            </a:prstGeom>
          </p:spPr>
        </p:pic>
      </p:grpSp>
      <p:graphicFrame>
        <p:nvGraphicFramePr>
          <p:cNvPr id="17" name="Chart 2"/>
          <p:cNvGraphicFramePr/>
          <p:nvPr>
            <p:extLst>
              <p:ext uri="{D42A27DB-BD31-4B8C-83A1-F6EECF244321}">
                <p14:modId xmlns:p14="http://schemas.microsoft.com/office/powerpoint/2010/main" val="3677687183"/>
              </p:ext>
            </p:extLst>
          </p:nvPr>
        </p:nvGraphicFramePr>
        <p:xfrm>
          <a:off x="1516862" y="1583282"/>
          <a:ext cx="2823347" cy="1882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Rectangle 3"/>
          <p:cNvSpPr/>
          <p:nvPr/>
        </p:nvSpPr>
        <p:spPr>
          <a:xfrm>
            <a:off x="2537388" y="2303362"/>
            <a:ext cx="784226" cy="392403"/>
          </a:xfrm>
          <a:prstGeom prst="rect">
            <a:avLst/>
          </a:prstGeom>
        </p:spPr>
        <p:txBody>
          <a:bodyPr wrap="square" lIns="68515" tIns="34284" rIns="68515" bIns="34284">
            <a:spAutoFit/>
          </a:bodyPr>
          <a:lstStyle/>
          <a:p>
            <a:pPr algn="ctr" defTabSz="685171" fontAlgn="base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prstClr val="black">
                    <a:lumMod val="75000"/>
                    <a:lumOff val="25000"/>
                  </a:prstClr>
                </a:solidFill>
                <a:ea typeface="宋体" pitchFamily="2" charset="-122"/>
                <a:sym typeface="+mn-lt"/>
              </a:rPr>
              <a:t>74%</a:t>
            </a:r>
          </a:p>
        </p:txBody>
      </p:sp>
      <p:graphicFrame>
        <p:nvGraphicFramePr>
          <p:cNvPr id="19" name="Chart 5"/>
          <p:cNvGraphicFramePr/>
          <p:nvPr>
            <p:extLst>
              <p:ext uri="{D42A27DB-BD31-4B8C-83A1-F6EECF244321}">
                <p14:modId xmlns:p14="http://schemas.microsoft.com/office/powerpoint/2010/main" val="776908032"/>
              </p:ext>
            </p:extLst>
          </p:nvPr>
        </p:nvGraphicFramePr>
        <p:xfrm>
          <a:off x="3603740" y="1583282"/>
          <a:ext cx="2823347" cy="1882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Rectangle 6"/>
          <p:cNvSpPr/>
          <p:nvPr/>
        </p:nvSpPr>
        <p:spPr>
          <a:xfrm>
            <a:off x="4602873" y="2303362"/>
            <a:ext cx="784226" cy="392403"/>
          </a:xfrm>
          <a:prstGeom prst="rect">
            <a:avLst/>
          </a:prstGeom>
        </p:spPr>
        <p:txBody>
          <a:bodyPr wrap="square" lIns="68515" tIns="34284" rIns="68515" bIns="34284">
            <a:spAutoFit/>
          </a:bodyPr>
          <a:lstStyle/>
          <a:p>
            <a:pPr algn="ctr" defTabSz="685171" fontAlgn="base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prstClr val="black">
                    <a:lumMod val="75000"/>
                    <a:lumOff val="25000"/>
                  </a:prstClr>
                </a:solidFill>
                <a:ea typeface="宋体" pitchFamily="2" charset="-122"/>
                <a:sym typeface="+mn-lt"/>
              </a:rPr>
              <a:t>43%</a:t>
            </a:r>
          </a:p>
        </p:txBody>
      </p:sp>
      <p:graphicFrame>
        <p:nvGraphicFramePr>
          <p:cNvPr id="21" name="Chart 8"/>
          <p:cNvGraphicFramePr/>
          <p:nvPr>
            <p:extLst>
              <p:ext uri="{D42A27DB-BD31-4B8C-83A1-F6EECF244321}">
                <p14:modId xmlns:p14="http://schemas.microsoft.com/office/powerpoint/2010/main" val="2691627056"/>
              </p:ext>
            </p:extLst>
          </p:nvPr>
        </p:nvGraphicFramePr>
        <p:xfrm>
          <a:off x="5690618" y="1583282"/>
          <a:ext cx="2823347" cy="1882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2" name="Rectangle 9"/>
          <p:cNvSpPr/>
          <p:nvPr/>
        </p:nvSpPr>
        <p:spPr>
          <a:xfrm>
            <a:off x="6732537" y="2303362"/>
            <a:ext cx="784226" cy="392403"/>
          </a:xfrm>
          <a:prstGeom prst="rect">
            <a:avLst/>
          </a:prstGeom>
        </p:spPr>
        <p:txBody>
          <a:bodyPr wrap="square" lIns="68515" tIns="34284" rIns="68515" bIns="34284">
            <a:spAutoFit/>
          </a:bodyPr>
          <a:lstStyle/>
          <a:p>
            <a:pPr algn="ctr" defTabSz="685171" fontAlgn="base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prstClr val="black">
                    <a:lumMod val="75000"/>
                    <a:lumOff val="25000"/>
                  </a:prstClr>
                </a:solidFill>
                <a:ea typeface="宋体" pitchFamily="2" charset="-122"/>
                <a:sym typeface="+mn-lt"/>
              </a:rPr>
              <a:t>12%</a:t>
            </a:r>
          </a:p>
        </p:txBody>
      </p:sp>
      <p:graphicFrame>
        <p:nvGraphicFramePr>
          <p:cNvPr id="23" name="Chart 11"/>
          <p:cNvGraphicFramePr/>
          <p:nvPr>
            <p:extLst>
              <p:ext uri="{D42A27DB-BD31-4B8C-83A1-F6EECF244321}">
                <p14:modId xmlns:p14="http://schemas.microsoft.com/office/powerpoint/2010/main" val="1088194913"/>
              </p:ext>
            </p:extLst>
          </p:nvPr>
        </p:nvGraphicFramePr>
        <p:xfrm>
          <a:off x="7777496" y="1583282"/>
          <a:ext cx="2823347" cy="1882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4" name="Rectangle 12"/>
          <p:cNvSpPr/>
          <p:nvPr/>
        </p:nvSpPr>
        <p:spPr>
          <a:xfrm>
            <a:off x="8798022" y="2303362"/>
            <a:ext cx="784226" cy="392403"/>
          </a:xfrm>
          <a:prstGeom prst="rect">
            <a:avLst/>
          </a:prstGeom>
        </p:spPr>
        <p:txBody>
          <a:bodyPr wrap="square" lIns="68515" tIns="34284" rIns="68515" bIns="34284">
            <a:spAutoFit/>
          </a:bodyPr>
          <a:lstStyle/>
          <a:p>
            <a:pPr algn="ctr" defTabSz="685171" fontAlgn="base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prstClr val="black">
                    <a:lumMod val="75000"/>
                    <a:lumOff val="25000"/>
                  </a:prstClr>
                </a:solidFill>
                <a:ea typeface="宋体" pitchFamily="2" charset="-122"/>
                <a:sym typeface="+mn-lt"/>
              </a:rPr>
              <a:t>88%</a:t>
            </a:r>
          </a:p>
        </p:txBody>
      </p:sp>
      <p:sp>
        <p:nvSpPr>
          <p:cNvPr id="25" name="矩形 24"/>
          <p:cNvSpPr/>
          <p:nvPr/>
        </p:nvSpPr>
        <p:spPr>
          <a:xfrm>
            <a:off x="2201885" y="3472846"/>
            <a:ext cx="57229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2">
                    <a:lumMod val="50000"/>
                  </a:schemeClr>
                </a:solidFill>
              </a:rPr>
              <a:t>Click here to modify the text , you may post text here . </a:t>
            </a:r>
            <a:endParaRPr lang="zh-CN" altLang="en-US" sz="1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201885" y="4021031"/>
            <a:ext cx="7784810" cy="1077218"/>
            <a:chOff x="2259942" y="4925633"/>
            <a:chExt cx="7784810" cy="1077218"/>
          </a:xfrm>
        </p:grpSpPr>
        <p:sp>
          <p:nvSpPr>
            <p:cNvPr id="35" name="矩形 34"/>
            <p:cNvSpPr/>
            <p:nvPr/>
          </p:nvSpPr>
          <p:spPr>
            <a:xfrm>
              <a:off x="2259942" y="4925633"/>
              <a:ext cx="7689276" cy="1077218"/>
            </a:xfrm>
            <a:prstGeom prst="rect">
              <a:avLst/>
            </a:prstGeom>
            <a:solidFill>
              <a:srgbClr val="74C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2259942" y="4925633"/>
              <a:ext cx="7784810" cy="107721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Click here to modify the text , you may post text here . Click here to modify the text , you may post text here . </a:t>
              </a:r>
              <a:endParaRPr lang="zh-CN" altLang="en-US" sz="1600" dirty="0">
                <a:solidFill>
                  <a:schemeClr val="bg1"/>
                </a:solidFill>
              </a:endParaRPr>
            </a:p>
            <a:p>
              <a:r>
                <a:rPr lang="en-US" altLang="zh-CN" sz="1600" dirty="0">
                  <a:solidFill>
                    <a:schemeClr val="bg1"/>
                  </a:solidFill>
                </a:rPr>
                <a:t>Click here to modify the text , you may post text here . </a:t>
              </a:r>
              <a:endParaRPr lang="zh-CN" altLang="en-US" sz="1600" dirty="0">
                <a:solidFill>
                  <a:schemeClr val="bg1"/>
                </a:solidFill>
              </a:endParaRPr>
            </a:p>
            <a:p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2242829" y="3838696"/>
            <a:ext cx="5314878" cy="0"/>
          </a:xfrm>
          <a:prstGeom prst="line">
            <a:avLst/>
          </a:prstGeom>
          <a:ln w="9525">
            <a:solidFill>
              <a:srgbClr val="74C3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771900" y="1028700"/>
            <a:ext cx="461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ADD YOUR TITLE HERE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98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25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25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P spid="18" grpId="0"/>
      <p:bldGraphic spid="19" grpId="0">
        <p:bldAsOne/>
      </p:bldGraphic>
      <p:bldP spid="20" grpId="0"/>
      <p:bldGraphic spid="21" grpId="0">
        <p:bldAsOne/>
      </p:bldGraphic>
      <p:bldP spid="22" grpId="0"/>
      <p:bldGraphic spid="23" grpId="0">
        <p:bldAsOne/>
      </p:bldGraphic>
      <p:bldP spid="24" grpId="0"/>
      <p:bldP spid="25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880068" y="1535164"/>
            <a:ext cx="6635533" cy="4299997"/>
            <a:chOff x="965418" y="2043065"/>
            <a:chExt cx="3285109" cy="2128836"/>
          </a:xfrm>
        </p:grpSpPr>
        <p:sp>
          <p:nvSpPr>
            <p:cNvPr id="31" name="Freeform 7"/>
            <p:cNvSpPr>
              <a:spLocks noChangeArrowheads="1"/>
            </p:cNvSpPr>
            <p:nvPr/>
          </p:nvSpPr>
          <p:spPr bwMode="auto">
            <a:xfrm>
              <a:off x="1727324" y="2119265"/>
              <a:ext cx="828675" cy="817563"/>
            </a:xfrm>
            <a:custGeom>
              <a:avLst/>
              <a:gdLst>
                <a:gd name="T0" fmla="*/ 0 w 117"/>
                <a:gd name="T1" fmla="*/ 412275 h 117"/>
                <a:gd name="T2" fmla="*/ 120406 w 117"/>
                <a:gd name="T3" fmla="*/ 118791 h 117"/>
                <a:gd name="T4" fmla="*/ 410796 w 117"/>
                <a:gd name="T5" fmla="*/ 0 h 117"/>
                <a:gd name="T6" fmla="*/ 828675 w 117"/>
                <a:gd name="T7" fmla="*/ 405288 h 117"/>
                <a:gd name="T8" fmla="*/ 828675 w 117"/>
                <a:gd name="T9" fmla="*/ 817563 h 117"/>
                <a:gd name="T10" fmla="*/ 403713 w 117"/>
                <a:gd name="T11" fmla="*/ 817563 h 117"/>
                <a:gd name="T12" fmla="*/ 0 w 117"/>
                <a:gd name="T13" fmla="*/ 412275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117"/>
                <a:gd name="T23" fmla="*/ 117 w 117"/>
                <a:gd name="T24" fmla="*/ 117 h 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117">
                  <a:moveTo>
                    <a:pt x="0" y="59"/>
                  </a:moveTo>
                  <a:cubicBezTo>
                    <a:pt x="0" y="43"/>
                    <a:pt x="6" y="28"/>
                    <a:pt x="17" y="17"/>
                  </a:cubicBezTo>
                  <a:cubicBezTo>
                    <a:pt x="27" y="7"/>
                    <a:pt x="43" y="0"/>
                    <a:pt x="58" y="0"/>
                  </a:cubicBezTo>
                  <a:cubicBezTo>
                    <a:pt x="90" y="0"/>
                    <a:pt x="117" y="26"/>
                    <a:pt x="117" y="58"/>
                  </a:cubicBezTo>
                  <a:cubicBezTo>
                    <a:pt x="117" y="117"/>
                    <a:pt x="117" y="117"/>
                    <a:pt x="11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26" y="117"/>
                    <a:pt x="0" y="90"/>
                    <a:pt x="0" y="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32" name="Freeform 8"/>
            <p:cNvSpPr>
              <a:spLocks noChangeArrowheads="1"/>
            </p:cNvSpPr>
            <p:nvPr/>
          </p:nvSpPr>
          <p:spPr bwMode="auto">
            <a:xfrm>
              <a:off x="1344737" y="2992388"/>
              <a:ext cx="1182687" cy="1179513"/>
            </a:xfrm>
            <a:custGeom>
              <a:avLst/>
              <a:gdLst>
                <a:gd name="T0" fmla="*/ 1012720 w 167"/>
                <a:gd name="T1" fmla="*/ 1005029 h 169"/>
                <a:gd name="T2" fmla="*/ 594884 w 167"/>
                <a:gd name="T3" fmla="*/ 1179513 h 169"/>
                <a:gd name="T4" fmla="*/ 0 w 167"/>
                <a:gd name="T5" fmla="*/ 586267 h 169"/>
                <a:gd name="T6" fmla="*/ 177049 w 167"/>
                <a:gd name="T7" fmla="*/ 174484 h 169"/>
                <a:gd name="T8" fmla="*/ 601966 w 167"/>
                <a:gd name="T9" fmla="*/ 0 h 169"/>
                <a:gd name="T10" fmla="*/ 1182687 w 167"/>
                <a:gd name="T11" fmla="*/ 0 h 169"/>
                <a:gd name="T12" fmla="*/ 1182687 w 167"/>
                <a:gd name="T13" fmla="*/ 586267 h 169"/>
                <a:gd name="T14" fmla="*/ 1012720 w 167"/>
                <a:gd name="T15" fmla="*/ 1005029 h 1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7"/>
                <a:gd name="T25" fmla="*/ 0 h 169"/>
                <a:gd name="T26" fmla="*/ 167 w 167"/>
                <a:gd name="T27" fmla="*/ 169 h 16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7" h="169">
                  <a:moveTo>
                    <a:pt x="143" y="144"/>
                  </a:moveTo>
                  <a:cubicBezTo>
                    <a:pt x="128" y="159"/>
                    <a:pt x="107" y="169"/>
                    <a:pt x="84" y="169"/>
                  </a:cubicBezTo>
                  <a:cubicBezTo>
                    <a:pt x="37" y="169"/>
                    <a:pt x="0" y="131"/>
                    <a:pt x="0" y="84"/>
                  </a:cubicBezTo>
                  <a:cubicBezTo>
                    <a:pt x="0" y="61"/>
                    <a:pt x="9" y="40"/>
                    <a:pt x="25" y="25"/>
                  </a:cubicBezTo>
                  <a:cubicBezTo>
                    <a:pt x="40" y="9"/>
                    <a:pt x="61" y="0"/>
                    <a:pt x="85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84"/>
                    <a:pt x="167" y="84"/>
                    <a:pt x="167" y="84"/>
                  </a:cubicBezTo>
                  <a:cubicBezTo>
                    <a:pt x="167" y="107"/>
                    <a:pt x="159" y="129"/>
                    <a:pt x="143" y="1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33" name="Freeform 9"/>
            <p:cNvSpPr>
              <a:spLocks noChangeArrowheads="1"/>
            </p:cNvSpPr>
            <p:nvPr/>
          </p:nvSpPr>
          <p:spPr bwMode="auto">
            <a:xfrm>
              <a:off x="2584574" y="2992418"/>
              <a:ext cx="865188" cy="830263"/>
            </a:xfrm>
            <a:custGeom>
              <a:avLst/>
              <a:gdLst>
                <a:gd name="T0" fmla="*/ 865188 w 122"/>
                <a:gd name="T1" fmla="*/ 418620 h 119"/>
                <a:gd name="T2" fmla="*/ 744629 w 122"/>
                <a:gd name="T3" fmla="*/ 711654 h 119"/>
                <a:gd name="T4" fmla="*/ 432594 w 122"/>
                <a:gd name="T5" fmla="*/ 830263 h 119"/>
                <a:gd name="T6" fmla="*/ 0 w 122"/>
                <a:gd name="T7" fmla="*/ 418620 h 119"/>
                <a:gd name="T8" fmla="*/ 0 w 122"/>
                <a:gd name="T9" fmla="*/ 0 h 119"/>
                <a:gd name="T10" fmla="*/ 439686 w 122"/>
                <a:gd name="T11" fmla="*/ 0 h 119"/>
                <a:gd name="T12" fmla="*/ 865188 w 122"/>
                <a:gd name="T13" fmla="*/ 418620 h 1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119"/>
                <a:gd name="T23" fmla="*/ 122 w 122"/>
                <a:gd name="T24" fmla="*/ 119 h 1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119">
                  <a:moveTo>
                    <a:pt x="122" y="60"/>
                  </a:moveTo>
                  <a:cubicBezTo>
                    <a:pt x="122" y="76"/>
                    <a:pt x="115" y="91"/>
                    <a:pt x="105" y="102"/>
                  </a:cubicBezTo>
                  <a:cubicBezTo>
                    <a:pt x="94" y="113"/>
                    <a:pt x="78" y="119"/>
                    <a:pt x="61" y="119"/>
                  </a:cubicBezTo>
                  <a:cubicBezTo>
                    <a:pt x="28" y="119"/>
                    <a:pt x="0" y="93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5" y="0"/>
                    <a:pt x="122" y="27"/>
                    <a:pt x="122" y="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34" name="Freeform 10"/>
            <p:cNvSpPr>
              <a:spLocks noChangeArrowheads="1"/>
            </p:cNvSpPr>
            <p:nvPr/>
          </p:nvSpPr>
          <p:spPr bwMode="auto">
            <a:xfrm>
              <a:off x="2613185" y="2043065"/>
              <a:ext cx="887413" cy="893763"/>
            </a:xfrm>
            <a:custGeom>
              <a:avLst/>
              <a:gdLst>
                <a:gd name="T0" fmla="*/ 887413 w 125"/>
                <a:gd name="T1" fmla="*/ 446882 h 128"/>
                <a:gd name="T2" fmla="*/ 759626 w 125"/>
                <a:gd name="T3" fmla="*/ 761095 h 128"/>
                <a:gd name="T4" fmla="*/ 440157 w 125"/>
                <a:gd name="T5" fmla="*/ 893763 h 128"/>
                <a:gd name="T6" fmla="*/ 0 w 125"/>
                <a:gd name="T7" fmla="*/ 893763 h 128"/>
                <a:gd name="T8" fmla="*/ 0 w 125"/>
                <a:gd name="T9" fmla="*/ 446882 h 128"/>
                <a:gd name="T10" fmla="*/ 127787 w 125"/>
                <a:gd name="T11" fmla="*/ 132668 h 128"/>
                <a:gd name="T12" fmla="*/ 440157 w 125"/>
                <a:gd name="T13" fmla="*/ 0 h 128"/>
                <a:gd name="T14" fmla="*/ 887413 w 125"/>
                <a:gd name="T15" fmla="*/ 446882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5"/>
                <a:gd name="T25" fmla="*/ 0 h 128"/>
                <a:gd name="T26" fmla="*/ 125 w 125"/>
                <a:gd name="T27" fmla="*/ 128 h 1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5" h="128">
                  <a:moveTo>
                    <a:pt x="125" y="64"/>
                  </a:moveTo>
                  <a:cubicBezTo>
                    <a:pt x="125" y="81"/>
                    <a:pt x="118" y="97"/>
                    <a:pt x="107" y="109"/>
                  </a:cubicBezTo>
                  <a:cubicBezTo>
                    <a:pt x="95" y="120"/>
                    <a:pt x="79" y="128"/>
                    <a:pt x="62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6"/>
                    <a:pt x="6" y="30"/>
                    <a:pt x="18" y="19"/>
                  </a:cubicBezTo>
                  <a:cubicBezTo>
                    <a:pt x="29" y="7"/>
                    <a:pt x="45" y="0"/>
                    <a:pt x="62" y="0"/>
                  </a:cubicBezTo>
                  <a:cubicBezTo>
                    <a:pt x="97" y="0"/>
                    <a:pt x="125" y="29"/>
                    <a:pt x="125" y="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36" name="Freeform 11"/>
            <p:cNvSpPr>
              <a:spLocks noChangeArrowheads="1"/>
            </p:cNvSpPr>
            <p:nvPr/>
          </p:nvSpPr>
          <p:spPr bwMode="auto">
            <a:xfrm>
              <a:off x="2670299" y="2678146"/>
              <a:ext cx="112713" cy="187325"/>
            </a:xfrm>
            <a:custGeom>
              <a:avLst/>
              <a:gdLst>
                <a:gd name="T0" fmla="*/ 112713 w 16"/>
                <a:gd name="T1" fmla="*/ 124883 h 27"/>
                <a:gd name="T2" fmla="*/ 105668 w 16"/>
                <a:gd name="T3" fmla="*/ 152635 h 27"/>
                <a:gd name="T4" fmla="*/ 98624 w 16"/>
                <a:gd name="T5" fmla="*/ 166511 h 27"/>
                <a:gd name="T6" fmla="*/ 77490 w 16"/>
                <a:gd name="T7" fmla="*/ 180387 h 27"/>
                <a:gd name="T8" fmla="*/ 49312 w 16"/>
                <a:gd name="T9" fmla="*/ 187325 h 27"/>
                <a:gd name="T10" fmla="*/ 28178 w 16"/>
                <a:gd name="T11" fmla="*/ 187325 h 27"/>
                <a:gd name="T12" fmla="*/ 0 w 16"/>
                <a:gd name="T13" fmla="*/ 173449 h 27"/>
                <a:gd name="T14" fmla="*/ 0 w 16"/>
                <a:gd name="T15" fmla="*/ 152635 h 27"/>
                <a:gd name="T16" fmla="*/ 7045 w 16"/>
                <a:gd name="T17" fmla="*/ 152635 h 27"/>
                <a:gd name="T18" fmla="*/ 14089 w 16"/>
                <a:gd name="T19" fmla="*/ 152635 h 27"/>
                <a:gd name="T20" fmla="*/ 21134 w 16"/>
                <a:gd name="T21" fmla="*/ 159573 h 27"/>
                <a:gd name="T22" fmla="*/ 35223 w 16"/>
                <a:gd name="T23" fmla="*/ 166511 h 27"/>
                <a:gd name="T24" fmla="*/ 49312 w 16"/>
                <a:gd name="T25" fmla="*/ 166511 h 27"/>
                <a:gd name="T26" fmla="*/ 63401 w 16"/>
                <a:gd name="T27" fmla="*/ 166511 h 27"/>
                <a:gd name="T28" fmla="*/ 77490 w 16"/>
                <a:gd name="T29" fmla="*/ 152635 h 27"/>
                <a:gd name="T30" fmla="*/ 84535 w 16"/>
                <a:gd name="T31" fmla="*/ 145697 h 27"/>
                <a:gd name="T32" fmla="*/ 84535 w 16"/>
                <a:gd name="T33" fmla="*/ 124883 h 27"/>
                <a:gd name="T34" fmla="*/ 84535 w 16"/>
                <a:gd name="T35" fmla="*/ 111007 h 27"/>
                <a:gd name="T36" fmla="*/ 77490 w 16"/>
                <a:gd name="T37" fmla="*/ 97131 h 27"/>
                <a:gd name="T38" fmla="*/ 63401 w 16"/>
                <a:gd name="T39" fmla="*/ 90194 h 27"/>
                <a:gd name="T40" fmla="*/ 49312 w 16"/>
                <a:gd name="T41" fmla="*/ 90194 h 27"/>
                <a:gd name="T42" fmla="*/ 28178 w 16"/>
                <a:gd name="T43" fmla="*/ 90194 h 27"/>
                <a:gd name="T44" fmla="*/ 7045 w 16"/>
                <a:gd name="T45" fmla="*/ 97131 h 27"/>
                <a:gd name="T46" fmla="*/ 7045 w 16"/>
                <a:gd name="T47" fmla="*/ 0 h 27"/>
                <a:gd name="T48" fmla="*/ 112713 w 16"/>
                <a:gd name="T49" fmla="*/ 0 h 27"/>
                <a:gd name="T50" fmla="*/ 112713 w 16"/>
                <a:gd name="T51" fmla="*/ 20814 h 27"/>
                <a:gd name="T52" fmla="*/ 35223 w 16"/>
                <a:gd name="T53" fmla="*/ 20814 h 27"/>
                <a:gd name="T54" fmla="*/ 35223 w 16"/>
                <a:gd name="T55" fmla="*/ 69380 h 27"/>
                <a:gd name="T56" fmla="*/ 42267 w 16"/>
                <a:gd name="T57" fmla="*/ 69380 h 27"/>
                <a:gd name="T58" fmla="*/ 49312 w 16"/>
                <a:gd name="T59" fmla="*/ 69380 h 27"/>
                <a:gd name="T60" fmla="*/ 77490 w 16"/>
                <a:gd name="T61" fmla="*/ 76318 h 27"/>
                <a:gd name="T62" fmla="*/ 91579 w 16"/>
                <a:gd name="T63" fmla="*/ 83256 h 27"/>
                <a:gd name="T64" fmla="*/ 105668 w 16"/>
                <a:gd name="T65" fmla="*/ 97131 h 27"/>
                <a:gd name="T66" fmla="*/ 112713 w 16"/>
                <a:gd name="T67" fmla="*/ 124883 h 2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"/>
                <a:gd name="T103" fmla="*/ 0 h 27"/>
                <a:gd name="T104" fmla="*/ 16 w 16"/>
                <a:gd name="T105" fmla="*/ 27 h 2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" h="27">
                  <a:moveTo>
                    <a:pt x="16" y="18"/>
                  </a:moveTo>
                  <a:cubicBezTo>
                    <a:pt x="16" y="19"/>
                    <a:pt x="16" y="21"/>
                    <a:pt x="15" y="22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3" y="25"/>
                    <a:pt x="12" y="26"/>
                    <a:pt x="11" y="26"/>
                  </a:cubicBezTo>
                  <a:cubicBezTo>
                    <a:pt x="10" y="27"/>
                    <a:pt x="9" y="27"/>
                    <a:pt x="7" y="27"/>
                  </a:cubicBezTo>
                  <a:cubicBezTo>
                    <a:pt x="6" y="27"/>
                    <a:pt x="5" y="27"/>
                    <a:pt x="4" y="27"/>
                  </a:cubicBezTo>
                  <a:cubicBezTo>
                    <a:pt x="2" y="26"/>
                    <a:pt x="1" y="26"/>
                    <a:pt x="0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2" y="22"/>
                  </a:cubicBezTo>
                  <a:cubicBezTo>
                    <a:pt x="2" y="23"/>
                    <a:pt x="3" y="23"/>
                    <a:pt x="3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3"/>
                    <a:pt x="11" y="23"/>
                    <a:pt x="11" y="22"/>
                  </a:cubicBezTo>
                  <a:cubicBezTo>
                    <a:pt x="11" y="22"/>
                    <a:pt x="12" y="21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0" y="14"/>
                    <a:pt x="10" y="14"/>
                    <a:pt x="9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4"/>
                    <a:pt x="1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0"/>
                    <a:pt x="10" y="10"/>
                    <a:pt x="11" y="11"/>
                  </a:cubicBezTo>
                  <a:cubicBezTo>
                    <a:pt x="12" y="11"/>
                    <a:pt x="12" y="11"/>
                    <a:pt x="13" y="12"/>
                  </a:cubicBezTo>
                  <a:cubicBezTo>
                    <a:pt x="14" y="12"/>
                    <a:pt x="15" y="13"/>
                    <a:pt x="15" y="14"/>
                  </a:cubicBezTo>
                  <a:cubicBezTo>
                    <a:pt x="16" y="15"/>
                    <a:pt x="16" y="17"/>
                    <a:pt x="16" y="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37" name="Freeform 12"/>
            <p:cNvSpPr>
              <a:spLocks noEditPoints="1" noChangeArrowheads="1"/>
            </p:cNvSpPr>
            <p:nvPr/>
          </p:nvSpPr>
          <p:spPr bwMode="auto">
            <a:xfrm>
              <a:off x="2805237" y="2678146"/>
              <a:ext cx="119062" cy="187325"/>
            </a:xfrm>
            <a:custGeom>
              <a:avLst/>
              <a:gdLst>
                <a:gd name="T0" fmla="*/ 119062 w 17"/>
                <a:gd name="T1" fmla="*/ 90194 h 27"/>
                <a:gd name="T2" fmla="*/ 105055 w 17"/>
                <a:gd name="T3" fmla="*/ 166511 h 27"/>
                <a:gd name="T4" fmla="*/ 63033 w 17"/>
                <a:gd name="T5" fmla="*/ 187325 h 27"/>
                <a:gd name="T6" fmla="*/ 14007 w 17"/>
                <a:gd name="T7" fmla="*/ 166511 h 27"/>
                <a:gd name="T8" fmla="*/ 0 w 17"/>
                <a:gd name="T9" fmla="*/ 90194 h 27"/>
                <a:gd name="T10" fmla="*/ 14007 w 17"/>
                <a:gd name="T11" fmla="*/ 20814 h 27"/>
                <a:gd name="T12" fmla="*/ 63033 w 17"/>
                <a:gd name="T13" fmla="*/ 0 h 27"/>
                <a:gd name="T14" fmla="*/ 105055 w 17"/>
                <a:gd name="T15" fmla="*/ 20814 h 27"/>
                <a:gd name="T16" fmla="*/ 119062 w 17"/>
                <a:gd name="T17" fmla="*/ 90194 h 27"/>
                <a:gd name="T18" fmla="*/ 84044 w 17"/>
                <a:gd name="T19" fmla="*/ 145697 h 27"/>
                <a:gd name="T20" fmla="*/ 91047 w 17"/>
                <a:gd name="T21" fmla="*/ 124883 h 27"/>
                <a:gd name="T22" fmla="*/ 91047 w 17"/>
                <a:gd name="T23" fmla="*/ 90194 h 27"/>
                <a:gd name="T24" fmla="*/ 91047 w 17"/>
                <a:gd name="T25" fmla="*/ 62442 h 27"/>
                <a:gd name="T26" fmla="*/ 84044 w 17"/>
                <a:gd name="T27" fmla="*/ 34690 h 27"/>
                <a:gd name="T28" fmla="*/ 77040 w 17"/>
                <a:gd name="T29" fmla="*/ 20814 h 27"/>
                <a:gd name="T30" fmla="*/ 63033 w 17"/>
                <a:gd name="T31" fmla="*/ 20814 h 27"/>
                <a:gd name="T32" fmla="*/ 42022 w 17"/>
                <a:gd name="T33" fmla="*/ 20814 h 27"/>
                <a:gd name="T34" fmla="*/ 35018 w 17"/>
                <a:gd name="T35" fmla="*/ 34690 h 27"/>
                <a:gd name="T36" fmla="*/ 28015 w 17"/>
                <a:gd name="T37" fmla="*/ 62442 h 27"/>
                <a:gd name="T38" fmla="*/ 28015 w 17"/>
                <a:gd name="T39" fmla="*/ 90194 h 27"/>
                <a:gd name="T40" fmla="*/ 28015 w 17"/>
                <a:gd name="T41" fmla="*/ 124883 h 27"/>
                <a:gd name="T42" fmla="*/ 35018 w 17"/>
                <a:gd name="T43" fmla="*/ 145697 h 27"/>
                <a:gd name="T44" fmla="*/ 42022 w 17"/>
                <a:gd name="T45" fmla="*/ 159573 h 27"/>
                <a:gd name="T46" fmla="*/ 63033 w 17"/>
                <a:gd name="T47" fmla="*/ 166511 h 27"/>
                <a:gd name="T48" fmla="*/ 77040 w 17"/>
                <a:gd name="T49" fmla="*/ 159573 h 27"/>
                <a:gd name="T50" fmla="*/ 84044 w 17"/>
                <a:gd name="T51" fmla="*/ 145697 h 2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"/>
                <a:gd name="T79" fmla="*/ 0 h 27"/>
                <a:gd name="T80" fmla="*/ 17 w 17"/>
                <a:gd name="T81" fmla="*/ 27 h 2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" h="27">
                  <a:moveTo>
                    <a:pt x="17" y="13"/>
                  </a:moveTo>
                  <a:cubicBezTo>
                    <a:pt x="17" y="18"/>
                    <a:pt x="16" y="21"/>
                    <a:pt x="15" y="24"/>
                  </a:cubicBezTo>
                  <a:cubicBezTo>
                    <a:pt x="14" y="26"/>
                    <a:pt x="11" y="27"/>
                    <a:pt x="9" y="27"/>
                  </a:cubicBezTo>
                  <a:cubicBezTo>
                    <a:pt x="6" y="27"/>
                    <a:pt x="4" y="26"/>
                    <a:pt x="2" y="24"/>
                  </a:cubicBezTo>
                  <a:cubicBezTo>
                    <a:pt x="1" y="21"/>
                    <a:pt x="0" y="18"/>
                    <a:pt x="0" y="13"/>
                  </a:cubicBezTo>
                  <a:cubicBezTo>
                    <a:pt x="0" y="9"/>
                    <a:pt x="1" y="5"/>
                    <a:pt x="2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1" y="0"/>
                    <a:pt x="14" y="1"/>
                    <a:pt x="15" y="3"/>
                  </a:cubicBezTo>
                  <a:cubicBezTo>
                    <a:pt x="16" y="5"/>
                    <a:pt x="17" y="9"/>
                    <a:pt x="17" y="13"/>
                  </a:cubicBezTo>
                  <a:close/>
                  <a:moveTo>
                    <a:pt x="12" y="21"/>
                  </a:moveTo>
                  <a:cubicBezTo>
                    <a:pt x="13" y="20"/>
                    <a:pt x="13" y="19"/>
                    <a:pt x="13" y="18"/>
                  </a:cubicBezTo>
                  <a:cubicBezTo>
                    <a:pt x="13" y="17"/>
                    <a:pt x="13" y="15"/>
                    <a:pt x="13" y="13"/>
                  </a:cubicBezTo>
                  <a:cubicBezTo>
                    <a:pt x="13" y="12"/>
                    <a:pt x="13" y="10"/>
                    <a:pt x="13" y="9"/>
                  </a:cubicBezTo>
                  <a:cubicBezTo>
                    <a:pt x="13" y="7"/>
                    <a:pt x="13" y="6"/>
                    <a:pt x="12" y="5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4" y="6"/>
                    <a:pt x="4" y="7"/>
                    <a:pt x="4" y="9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4" y="19"/>
                    <a:pt x="4" y="20"/>
                    <a:pt x="5" y="21"/>
                  </a:cubicBezTo>
                  <a:cubicBezTo>
                    <a:pt x="5" y="22"/>
                    <a:pt x="6" y="23"/>
                    <a:pt x="6" y="23"/>
                  </a:cubicBezTo>
                  <a:cubicBezTo>
                    <a:pt x="7" y="24"/>
                    <a:pt x="8" y="24"/>
                    <a:pt x="9" y="24"/>
                  </a:cubicBezTo>
                  <a:cubicBezTo>
                    <a:pt x="10" y="24"/>
                    <a:pt x="10" y="24"/>
                    <a:pt x="11" y="23"/>
                  </a:cubicBezTo>
                  <a:cubicBezTo>
                    <a:pt x="12" y="23"/>
                    <a:pt x="12" y="22"/>
                    <a:pt x="12" y="2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38" name="Freeform 13"/>
            <p:cNvSpPr>
              <a:spLocks noEditPoints="1" noChangeArrowheads="1"/>
            </p:cNvSpPr>
            <p:nvPr/>
          </p:nvSpPr>
          <p:spPr bwMode="auto">
            <a:xfrm>
              <a:off x="2946524" y="2678146"/>
              <a:ext cx="228600" cy="187325"/>
            </a:xfrm>
            <a:custGeom>
              <a:avLst/>
              <a:gdLst>
                <a:gd name="T0" fmla="*/ 85725 w 32"/>
                <a:gd name="T1" fmla="*/ 55504 h 27"/>
                <a:gd name="T2" fmla="*/ 78581 w 32"/>
                <a:gd name="T3" fmla="*/ 90194 h 27"/>
                <a:gd name="T4" fmla="*/ 42863 w 32"/>
                <a:gd name="T5" fmla="*/ 104069 h 27"/>
                <a:gd name="T6" fmla="*/ 14288 w 32"/>
                <a:gd name="T7" fmla="*/ 90194 h 27"/>
                <a:gd name="T8" fmla="*/ 0 w 32"/>
                <a:gd name="T9" fmla="*/ 55504 h 27"/>
                <a:gd name="T10" fmla="*/ 14288 w 32"/>
                <a:gd name="T11" fmla="*/ 13876 h 27"/>
                <a:gd name="T12" fmla="*/ 42863 w 32"/>
                <a:gd name="T13" fmla="*/ 0 h 27"/>
                <a:gd name="T14" fmla="*/ 78581 w 32"/>
                <a:gd name="T15" fmla="*/ 13876 h 27"/>
                <a:gd name="T16" fmla="*/ 85725 w 32"/>
                <a:gd name="T17" fmla="*/ 55504 h 27"/>
                <a:gd name="T18" fmla="*/ 64294 w 32"/>
                <a:gd name="T19" fmla="*/ 55504 h 27"/>
                <a:gd name="T20" fmla="*/ 64294 w 32"/>
                <a:gd name="T21" fmla="*/ 27752 h 27"/>
                <a:gd name="T22" fmla="*/ 42863 w 32"/>
                <a:gd name="T23" fmla="*/ 13876 h 27"/>
                <a:gd name="T24" fmla="*/ 28575 w 32"/>
                <a:gd name="T25" fmla="*/ 27752 h 27"/>
                <a:gd name="T26" fmla="*/ 21431 w 32"/>
                <a:gd name="T27" fmla="*/ 55504 h 27"/>
                <a:gd name="T28" fmla="*/ 28575 w 32"/>
                <a:gd name="T29" fmla="*/ 83256 h 27"/>
                <a:gd name="T30" fmla="*/ 42863 w 32"/>
                <a:gd name="T31" fmla="*/ 90194 h 27"/>
                <a:gd name="T32" fmla="*/ 64294 w 32"/>
                <a:gd name="T33" fmla="*/ 83256 h 27"/>
                <a:gd name="T34" fmla="*/ 64294 w 32"/>
                <a:gd name="T35" fmla="*/ 55504 h 27"/>
                <a:gd name="T36" fmla="*/ 171450 w 32"/>
                <a:gd name="T37" fmla="*/ 0 h 27"/>
                <a:gd name="T38" fmla="*/ 71438 w 32"/>
                <a:gd name="T39" fmla="*/ 180387 h 27"/>
                <a:gd name="T40" fmla="*/ 57150 w 32"/>
                <a:gd name="T41" fmla="*/ 180387 h 27"/>
                <a:gd name="T42" fmla="*/ 150019 w 32"/>
                <a:gd name="T43" fmla="*/ 0 h 27"/>
                <a:gd name="T44" fmla="*/ 171450 w 32"/>
                <a:gd name="T45" fmla="*/ 0 h 27"/>
                <a:gd name="T46" fmla="*/ 228600 w 32"/>
                <a:gd name="T47" fmla="*/ 131821 h 27"/>
                <a:gd name="T48" fmla="*/ 214313 w 32"/>
                <a:gd name="T49" fmla="*/ 173449 h 27"/>
                <a:gd name="T50" fmla="*/ 178594 w 32"/>
                <a:gd name="T51" fmla="*/ 187325 h 27"/>
                <a:gd name="T52" fmla="*/ 150019 w 32"/>
                <a:gd name="T53" fmla="*/ 173449 h 27"/>
                <a:gd name="T54" fmla="*/ 135731 w 32"/>
                <a:gd name="T55" fmla="*/ 131821 h 27"/>
                <a:gd name="T56" fmla="*/ 150019 w 32"/>
                <a:gd name="T57" fmla="*/ 90194 h 27"/>
                <a:gd name="T58" fmla="*/ 178594 w 32"/>
                <a:gd name="T59" fmla="*/ 76318 h 27"/>
                <a:gd name="T60" fmla="*/ 214313 w 32"/>
                <a:gd name="T61" fmla="*/ 90194 h 27"/>
                <a:gd name="T62" fmla="*/ 228600 w 32"/>
                <a:gd name="T63" fmla="*/ 131821 h 27"/>
                <a:gd name="T64" fmla="*/ 200025 w 32"/>
                <a:gd name="T65" fmla="*/ 131821 h 27"/>
                <a:gd name="T66" fmla="*/ 200025 w 32"/>
                <a:gd name="T67" fmla="*/ 104069 h 27"/>
                <a:gd name="T68" fmla="*/ 178594 w 32"/>
                <a:gd name="T69" fmla="*/ 97131 h 27"/>
                <a:gd name="T70" fmla="*/ 164306 w 32"/>
                <a:gd name="T71" fmla="*/ 104069 h 27"/>
                <a:gd name="T72" fmla="*/ 157163 w 32"/>
                <a:gd name="T73" fmla="*/ 131821 h 27"/>
                <a:gd name="T74" fmla="*/ 164306 w 32"/>
                <a:gd name="T75" fmla="*/ 159573 h 27"/>
                <a:gd name="T76" fmla="*/ 178594 w 32"/>
                <a:gd name="T77" fmla="*/ 173449 h 27"/>
                <a:gd name="T78" fmla="*/ 200025 w 32"/>
                <a:gd name="T79" fmla="*/ 159573 h 27"/>
                <a:gd name="T80" fmla="*/ 200025 w 32"/>
                <a:gd name="T81" fmla="*/ 131821 h 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"/>
                <a:gd name="T124" fmla="*/ 0 h 27"/>
                <a:gd name="T125" fmla="*/ 32 w 32"/>
                <a:gd name="T126" fmla="*/ 27 h 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" h="27">
                  <a:moveTo>
                    <a:pt x="12" y="8"/>
                  </a:moveTo>
                  <a:cubicBezTo>
                    <a:pt x="12" y="10"/>
                    <a:pt x="12" y="12"/>
                    <a:pt x="11" y="13"/>
                  </a:cubicBezTo>
                  <a:cubicBezTo>
                    <a:pt x="10" y="15"/>
                    <a:pt x="8" y="15"/>
                    <a:pt x="6" y="15"/>
                  </a:cubicBezTo>
                  <a:cubicBezTo>
                    <a:pt x="4" y="15"/>
                    <a:pt x="3" y="15"/>
                    <a:pt x="2" y="13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8" y="0"/>
                    <a:pt x="10" y="0"/>
                    <a:pt x="11" y="2"/>
                  </a:cubicBezTo>
                  <a:cubicBezTo>
                    <a:pt x="12" y="3"/>
                    <a:pt x="12" y="5"/>
                    <a:pt x="12" y="8"/>
                  </a:cubicBezTo>
                  <a:close/>
                  <a:moveTo>
                    <a:pt x="9" y="8"/>
                  </a:moveTo>
                  <a:cubicBezTo>
                    <a:pt x="9" y="6"/>
                    <a:pt x="9" y="4"/>
                    <a:pt x="9" y="4"/>
                  </a:cubicBezTo>
                  <a:cubicBezTo>
                    <a:pt x="8" y="3"/>
                    <a:pt x="8" y="2"/>
                    <a:pt x="6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3" y="4"/>
                    <a:pt x="3" y="6"/>
                    <a:pt x="3" y="8"/>
                  </a:cubicBezTo>
                  <a:cubicBezTo>
                    <a:pt x="3" y="9"/>
                    <a:pt x="3" y="11"/>
                    <a:pt x="4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1"/>
                    <a:pt x="9" y="9"/>
                    <a:pt x="9" y="8"/>
                  </a:cubicBezTo>
                  <a:close/>
                  <a:moveTo>
                    <a:pt x="24" y="0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24" y="0"/>
                  </a:lnTo>
                  <a:close/>
                  <a:moveTo>
                    <a:pt x="32" y="19"/>
                  </a:moveTo>
                  <a:cubicBezTo>
                    <a:pt x="32" y="22"/>
                    <a:pt x="31" y="24"/>
                    <a:pt x="30" y="25"/>
                  </a:cubicBezTo>
                  <a:cubicBezTo>
                    <a:pt x="29" y="26"/>
                    <a:pt x="27" y="27"/>
                    <a:pt x="25" y="27"/>
                  </a:cubicBezTo>
                  <a:cubicBezTo>
                    <a:pt x="23" y="27"/>
                    <a:pt x="22" y="26"/>
                    <a:pt x="21" y="25"/>
                  </a:cubicBezTo>
                  <a:cubicBezTo>
                    <a:pt x="20" y="24"/>
                    <a:pt x="19" y="22"/>
                    <a:pt x="19" y="19"/>
                  </a:cubicBezTo>
                  <a:cubicBezTo>
                    <a:pt x="19" y="17"/>
                    <a:pt x="20" y="15"/>
                    <a:pt x="21" y="13"/>
                  </a:cubicBezTo>
                  <a:cubicBezTo>
                    <a:pt x="22" y="12"/>
                    <a:pt x="23" y="11"/>
                    <a:pt x="25" y="11"/>
                  </a:cubicBezTo>
                  <a:cubicBezTo>
                    <a:pt x="27" y="11"/>
                    <a:pt x="29" y="12"/>
                    <a:pt x="30" y="13"/>
                  </a:cubicBezTo>
                  <a:cubicBezTo>
                    <a:pt x="31" y="15"/>
                    <a:pt x="32" y="17"/>
                    <a:pt x="32" y="19"/>
                  </a:cubicBezTo>
                  <a:close/>
                  <a:moveTo>
                    <a:pt x="28" y="19"/>
                  </a:moveTo>
                  <a:cubicBezTo>
                    <a:pt x="28" y="17"/>
                    <a:pt x="28" y="16"/>
                    <a:pt x="28" y="15"/>
                  </a:cubicBezTo>
                  <a:cubicBezTo>
                    <a:pt x="27" y="14"/>
                    <a:pt x="27" y="14"/>
                    <a:pt x="25" y="14"/>
                  </a:cubicBezTo>
                  <a:cubicBezTo>
                    <a:pt x="24" y="14"/>
                    <a:pt x="23" y="14"/>
                    <a:pt x="23" y="15"/>
                  </a:cubicBezTo>
                  <a:cubicBezTo>
                    <a:pt x="23" y="16"/>
                    <a:pt x="22" y="17"/>
                    <a:pt x="22" y="19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4"/>
                    <a:pt x="24" y="25"/>
                    <a:pt x="25" y="25"/>
                  </a:cubicBezTo>
                  <a:cubicBezTo>
                    <a:pt x="27" y="25"/>
                    <a:pt x="27" y="24"/>
                    <a:pt x="28" y="23"/>
                  </a:cubicBezTo>
                  <a:cubicBezTo>
                    <a:pt x="28" y="22"/>
                    <a:pt x="28" y="21"/>
                    <a:pt x="28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39" name="Freeform 14"/>
            <p:cNvSpPr>
              <a:spLocks noChangeArrowheads="1"/>
            </p:cNvSpPr>
            <p:nvPr/>
          </p:nvSpPr>
          <p:spPr bwMode="auto">
            <a:xfrm>
              <a:off x="1940050" y="3068588"/>
              <a:ext cx="120650" cy="182563"/>
            </a:xfrm>
            <a:custGeom>
              <a:avLst/>
              <a:gdLst>
                <a:gd name="T0" fmla="*/ 120650 w 129"/>
                <a:gd name="T1" fmla="*/ 27801 h 197"/>
                <a:gd name="T2" fmla="*/ 42087 w 129"/>
                <a:gd name="T3" fmla="*/ 182563 h 197"/>
                <a:gd name="T4" fmla="*/ 14029 w 129"/>
                <a:gd name="T5" fmla="*/ 182563 h 197"/>
                <a:gd name="T6" fmla="*/ 99139 w 129"/>
                <a:gd name="T7" fmla="*/ 21314 h 197"/>
                <a:gd name="T8" fmla="*/ 0 w 129"/>
                <a:gd name="T9" fmla="*/ 21314 h 197"/>
                <a:gd name="T10" fmla="*/ 0 w 129"/>
                <a:gd name="T11" fmla="*/ 0 h 197"/>
                <a:gd name="T12" fmla="*/ 120650 w 129"/>
                <a:gd name="T13" fmla="*/ 0 h 197"/>
                <a:gd name="T14" fmla="*/ 120650 w 129"/>
                <a:gd name="T15" fmla="*/ 27801 h 1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9"/>
                <a:gd name="T25" fmla="*/ 0 h 197"/>
                <a:gd name="T26" fmla="*/ 129 w 129"/>
                <a:gd name="T27" fmla="*/ 197 h 1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9" h="197">
                  <a:moveTo>
                    <a:pt x="129" y="30"/>
                  </a:moveTo>
                  <a:lnTo>
                    <a:pt x="45" y="197"/>
                  </a:lnTo>
                  <a:lnTo>
                    <a:pt x="15" y="197"/>
                  </a:lnTo>
                  <a:lnTo>
                    <a:pt x="106" y="2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3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40" name="Freeform 15"/>
            <p:cNvSpPr>
              <a:spLocks noChangeArrowheads="1"/>
            </p:cNvSpPr>
            <p:nvPr/>
          </p:nvSpPr>
          <p:spPr bwMode="auto">
            <a:xfrm>
              <a:off x="2089274" y="3068588"/>
              <a:ext cx="104775" cy="188913"/>
            </a:xfrm>
            <a:custGeom>
              <a:avLst/>
              <a:gdLst>
                <a:gd name="T0" fmla="*/ 104775 w 15"/>
                <a:gd name="T1" fmla="*/ 125942 h 27"/>
                <a:gd name="T2" fmla="*/ 104775 w 15"/>
                <a:gd name="T3" fmla="*/ 146932 h 27"/>
                <a:gd name="T4" fmla="*/ 90805 w 15"/>
                <a:gd name="T5" fmla="*/ 167923 h 27"/>
                <a:gd name="T6" fmla="*/ 69850 w 15"/>
                <a:gd name="T7" fmla="*/ 181916 h 27"/>
                <a:gd name="T8" fmla="*/ 48895 w 15"/>
                <a:gd name="T9" fmla="*/ 188913 h 27"/>
                <a:gd name="T10" fmla="*/ 20955 w 15"/>
                <a:gd name="T11" fmla="*/ 181916 h 27"/>
                <a:gd name="T12" fmla="*/ 0 w 15"/>
                <a:gd name="T13" fmla="*/ 174919 h 27"/>
                <a:gd name="T14" fmla="*/ 0 w 15"/>
                <a:gd name="T15" fmla="*/ 146932 h 27"/>
                <a:gd name="T16" fmla="*/ 0 w 15"/>
                <a:gd name="T17" fmla="*/ 146932 h 27"/>
                <a:gd name="T18" fmla="*/ 6985 w 15"/>
                <a:gd name="T19" fmla="*/ 153929 h 27"/>
                <a:gd name="T20" fmla="*/ 20955 w 15"/>
                <a:gd name="T21" fmla="*/ 160926 h 27"/>
                <a:gd name="T22" fmla="*/ 34925 w 15"/>
                <a:gd name="T23" fmla="*/ 160926 h 27"/>
                <a:gd name="T24" fmla="*/ 48895 w 15"/>
                <a:gd name="T25" fmla="*/ 167923 h 27"/>
                <a:gd name="T26" fmla="*/ 62865 w 15"/>
                <a:gd name="T27" fmla="*/ 160926 h 27"/>
                <a:gd name="T28" fmla="*/ 69850 w 15"/>
                <a:gd name="T29" fmla="*/ 153929 h 27"/>
                <a:gd name="T30" fmla="*/ 76835 w 15"/>
                <a:gd name="T31" fmla="*/ 139936 h 27"/>
                <a:gd name="T32" fmla="*/ 83820 w 15"/>
                <a:gd name="T33" fmla="*/ 125942 h 27"/>
                <a:gd name="T34" fmla="*/ 76835 w 15"/>
                <a:gd name="T35" fmla="*/ 104952 h 27"/>
                <a:gd name="T36" fmla="*/ 69850 w 15"/>
                <a:gd name="T37" fmla="*/ 97955 h 27"/>
                <a:gd name="T38" fmla="*/ 55880 w 15"/>
                <a:gd name="T39" fmla="*/ 90958 h 27"/>
                <a:gd name="T40" fmla="*/ 41910 w 15"/>
                <a:gd name="T41" fmla="*/ 90958 h 27"/>
                <a:gd name="T42" fmla="*/ 20955 w 15"/>
                <a:gd name="T43" fmla="*/ 90958 h 27"/>
                <a:gd name="T44" fmla="*/ 6985 w 15"/>
                <a:gd name="T45" fmla="*/ 90958 h 27"/>
                <a:gd name="T46" fmla="*/ 6985 w 15"/>
                <a:gd name="T47" fmla="*/ 0 h 27"/>
                <a:gd name="T48" fmla="*/ 104775 w 15"/>
                <a:gd name="T49" fmla="*/ 0 h 27"/>
                <a:gd name="T50" fmla="*/ 104775 w 15"/>
                <a:gd name="T51" fmla="*/ 20990 h 27"/>
                <a:gd name="T52" fmla="*/ 27940 w 15"/>
                <a:gd name="T53" fmla="*/ 20990 h 27"/>
                <a:gd name="T54" fmla="*/ 27940 w 15"/>
                <a:gd name="T55" fmla="*/ 69968 h 27"/>
                <a:gd name="T56" fmla="*/ 34925 w 15"/>
                <a:gd name="T57" fmla="*/ 69968 h 27"/>
                <a:gd name="T58" fmla="*/ 48895 w 15"/>
                <a:gd name="T59" fmla="*/ 69968 h 27"/>
                <a:gd name="T60" fmla="*/ 69850 w 15"/>
                <a:gd name="T61" fmla="*/ 69968 h 27"/>
                <a:gd name="T62" fmla="*/ 90805 w 15"/>
                <a:gd name="T63" fmla="*/ 76965 h 27"/>
                <a:gd name="T64" fmla="*/ 104775 w 15"/>
                <a:gd name="T65" fmla="*/ 97955 h 27"/>
                <a:gd name="T66" fmla="*/ 104775 w 15"/>
                <a:gd name="T67" fmla="*/ 125942 h 2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"/>
                <a:gd name="T103" fmla="*/ 0 h 27"/>
                <a:gd name="T104" fmla="*/ 15 w 15"/>
                <a:gd name="T105" fmla="*/ 27 h 2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" h="27">
                  <a:moveTo>
                    <a:pt x="15" y="18"/>
                  </a:moveTo>
                  <a:cubicBezTo>
                    <a:pt x="15" y="19"/>
                    <a:pt x="15" y="20"/>
                    <a:pt x="15" y="21"/>
                  </a:cubicBezTo>
                  <a:cubicBezTo>
                    <a:pt x="14" y="22"/>
                    <a:pt x="14" y="23"/>
                    <a:pt x="13" y="24"/>
                  </a:cubicBezTo>
                  <a:cubicBezTo>
                    <a:pt x="12" y="25"/>
                    <a:pt x="11" y="25"/>
                    <a:pt x="10" y="26"/>
                  </a:cubicBezTo>
                  <a:cubicBezTo>
                    <a:pt x="9" y="26"/>
                    <a:pt x="8" y="27"/>
                    <a:pt x="7" y="27"/>
                  </a:cubicBez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6"/>
                    <a:pt x="0" y="2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2" y="22"/>
                    <a:pt x="2" y="23"/>
                    <a:pt x="3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5" y="23"/>
                    <a:pt x="6" y="24"/>
                    <a:pt x="7" y="24"/>
                  </a:cubicBezTo>
                  <a:cubicBezTo>
                    <a:pt x="7" y="24"/>
                    <a:pt x="8" y="23"/>
                    <a:pt x="9" y="23"/>
                  </a:cubicBezTo>
                  <a:cubicBezTo>
                    <a:pt x="9" y="23"/>
                    <a:pt x="10" y="22"/>
                    <a:pt x="10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2" y="17"/>
                    <a:pt x="12" y="16"/>
                    <a:pt x="11" y="15"/>
                  </a:cubicBezTo>
                  <a:cubicBezTo>
                    <a:pt x="11" y="15"/>
                    <a:pt x="11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1" y="10"/>
                    <a:pt x="12" y="11"/>
                    <a:pt x="13" y="11"/>
                  </a:cubicBezTo>
                  <a:cubicBezTo>
                    <a:pt x="14" y="12"/>
                    <a:pt x="14" y="13"/>
                    <a:pt x="15" y="14"/>
                  </a:cubicBezTo>
                  <a:cubicBezTo>
                    <a:pt x="15" y="15"/>
                    <a:pt x="15" y="16"/>
                    <a:pt x="15" y="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41" name="Freeform 16"/>
            <p:cNvSpPr>
              <a:spLocks noEditPoints="1" noChangeArrowheads="1"/>
            </p:cNvSpPr>
            <p:nvPr/>
          </p:nvSpPr>
          <p:spPr bwMode="auto">
            <a:xfrm>
              <a:off x="2222624" y="3062238"/>
              <a:ext cx="228600" cy="195263"/>
            </a:xfrm>
            <a:custGeom>
              <a:avLst/>
              <a:gdLst>
                <a:gd name="T0" fmla="*/ 92869 w 32"/>
                <a:gd name="T1" fmla="*/ 55789 h 28"/>
                <a:gd name="T2" fmla="*/ 78581 w 32"/>
                <a:gd name="T3" fmla="*/ 97632 h 28"/>
                <a:gd name="T4" fmla="*/ 42863 w 32"/>
                <a:gd name="T5" fmla="*/ 111579 h 28"/>
                <a:gd name="T6" fmla="*/ 14288 w 32"/>
                <a:gd name="T7" fmla="*/ 97632 h 28"/>
                <a:gd name="T8" fmla="*/ 0 w 32"/>
                <a:gd name="T9" fmla="*/ 55789 h 28"/>
                <a:gd name="T10" fmla="*/ 14288 w 32"/>
                <a:gd name="T11" fmla="*/ 13947 h 28"/>
                <a:gd name="T12" fmla="*/ 42863 w 32"/>
                <a:gd name="T13" fmla="*/ 0 h 28"/>
                <a:gd name="T14" fmla="*/ 78581 w 32"/>
                <a:gd name="T15" fmla="*/ 13947 h 28"/>
                <a:gd name="T16" fmla="*/ 92869 w 32"/>
                <a:gd name="T17" fmla="*/ 55789 h 28"/>
                <a:gd name="T18" fmla="*/ 64294 w 32"/>
                <a:gd name="T19" fmla="*/ 55789 h 28"/>
                <a:gd name="T20" fmla="*/ 64294 w 32"/>
                <a:gd name="T21" fmla="*/ 27895 h 28"/>
                <a:gd name="T22" fmla="*/ 42863 w 32"/>
                <a:gd name="T23" fmla="*/ 20921 h 28"/>
                <a:gd name="T24" fmla="*/ 28575 w 32"/>
                <a:gd name="T25" fmla="*/ 27895 h 28"/>
                <a:gd name="T26" fmla="*/ 21431 w 32"/>
                <a:gd name="T27" fmla="*/ 55789 h 28"/>
                <a:gd name="T28" fmla="*/ 28575 w 32"/>
                <a:gd name="T29" fmla="*/ 83684 h 28"/>
                <a:gd name="T30" fmla="*/ 42863 w 32"/>
                <a:gd name="T31" fmla="*/ 90658 h 28"/>
                <a:gd name="T32" fmla="*/ 64294 w 32"/>
                <a:gd name="T33" fmla="*/ 83684 h 28"/>
                <a:gd name="T34" fmla="*/ 64294 w 32"/>
                <a:gd name="T35" fmla="*/ 55789 h 28"/>
                <a:gd name="T36" fmla="*/ 171450 w 32"/>
                <a:gd name="T37" fmla="*/ 6974 h 28"/>
                <a:gd name="T38" fmla="*/ 78581 w 32"/>
                <a:gd name="T39" fmla="*/ 188289 h 28"/>
                <a:gd name="T40" fmla="*/ 57150 w 32"/>
                <a:gd name="T41" fmla="*/ 188289 h 28"/>
                <a:gd name="T42" fmla="*/ 150019 w 32"/>
                <a:gd name="T43" fmla="*/ 6974 h 28"/>
                <a:gd name="T44" fmla="*/ 171450 w 32"/>
                <a:gd name="T45" fmla="*/ 6974 h 28"/>
                <a:gd name="T46" fmla="*/ 228600 w 32"/>
                <a:gd name="T47" fmla="*/ 139474 h 28"/>
                <a:gd name="T48" fmla="*/ 214313 w 32"/>
                <a:gd name="T49" fmla="*/ 181316 h 28"/>
                <a:gd name="T50" fmla="*/ 185738 w 32"/>
                <a:gd name="T51" fmla="*/ 195263 h 28"/>
                <a:gd name="T52" fmla="*/ 150019 w 32"/>
                <a:gd name="T53" fmla="*/ 181316 h 28"/>
                <a:gd name="T54" fmla="*/ 135731 w 32"/>
                <a:gd name="T55" fmla="*/ 139474 h 28"/>
                <a:gd name="T56" fmla="*/ 150019 w 32"/>
                <a:gd name="T57" fmla="*/ 97632 h 28"/>
                <a:gd name="T58" fmla="*/ 185738 w 32"/>
                <a:gd name="T59" fmla="*/ 83684 h 28"/>
                <a:gd name="T60" fmla="*/ 214313 w 32"/>
                <a:gd name="T61" fmla="*/ 97632 h 28"/>
                <a:gd name="T62" fmla="*/ 228600 w 32"/>
                <a:gd name="T63" fmla="*/ 139474 h 28"/>
                <a:gd name="T64" fmla="*/ 207169 w 32"/>
                <a:gd name="T65" fmla="*/ 139474 h 28"/>
                <a:gd name="T66" fmla="*/ 200025 w 32"/>
                <a:gd name="T67" fmla="*/ 111579 h 28"/>
                <a:gd name="T68" fmla="*/ 185738 w 32"/>
                <a:gd name="T69" fmla="*/ 97632 h 28"/>
                <a:gd name="T70" fmla="*/ 164306 w 32"/>
                <a:gd name="T71" fmla="*/ 111579 h 28"/>
                <a:gd name="T72" fmla="*/ 164306 w 32"/>
                <a:gd name="T73" fmla="*/ 139474 h 28"/>
                <a:gd name="T74" fmla="*/ 164306 w 32"/>
                <a:gd name="T75" fmla="*/ 167368 h 28"/>
                <a:gd name="T76" fmla="*/ 185738 w 32"/>
                <a:gd name="T77" fmla="*/ 174342 h 28"/>
                <a:gd name="T78" fmla="*/ 200025 w 32"/>
                <a:gd name="T79" fmla="*/ 167368 h 28"/>
                <a:gd name="T80" fmla="*/ 207169 w 32"/>
                <a:gd name="T81" fmla="*/ 139474 h 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"/>
                <a:gd name="T124" fmla="*/ 0 h 28"/>
                <a:gd name="T125" fmla="*/ 32 w 32"/>
                <a:gd name="T126" fmla="*/ 28 h 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" h="28">
                  <a:moveTo>
                    <a:pt x="13" y="8"/>
                  </a:moveTo>
                  <a:cubicBezTo>
                    <a:pt x="13" y="11"/>
                    <a:pt x="12" y="13"/>
                    <a:pt x="11" y="14"/>
                  </a:cubicBezTo>
                  <a:cubicBezTo>
                    <a:pt x="10" y="15"/>
                    <a:pt x="8" y="16"/>
                    <a:pt x="6" y="16"/>
                  </a:cubicBezTo>
                  <a:cubicBezTo>
                    <a:pt x="4" y="16"/>
                    <a:pt x="3" y="15"/>
                    <a:pt x="2" y="14"/>
                  </a:cubicBezTo>
                  <a:cubicBezTo>
                    <a:pt x="1" y="13"/>
                    <a:pt x="0" y="11"/>
                    <a:pt x="0" y="8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10" y="1"/>
                    <a:pt x="11" y="2"/>
                  </a:cubicBezTo>
                  <a:cubicBezTo>
                    <a:pt x="12" y="3"/>
                    <a:pt x="13" y="5"/>
                    <a:pt x="13" y="8"/>
                  </a:cubicBezTo>
                  <a:close/>
                  <a:moveTo>
                    <a:pt x="9" y="8"/>
                  </a:moveTo>
                  <a:cubicBezTo>
                    <a:pt x="9" y="6"/>
                    <a:pt x="9" y="5"/>
                    <a:pt x="9" y="4"/>
                  </a:cubicBezTo>
                  <a:cubicBezTo>
                    <a:pt x="8" y="3"/>
                    <a:pt x="8" y="3"/>
                    <a:pt x="6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1"/>
                    <a:pt x="9" y="10"/>
                    <a:pt x="9" y="8"/>
                  </a:cubicBezTo>
                  <a:close/>
                  <a:moveTo>
                    <a:pt x="24" y="1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21" y="1"/>
                    <a:pt x="21" y="1"/>
                    <a:pt x="21" y="1"/>
                  </a:cubicBezTo>
                  <a:lnTo>
                    <a:pt x="24" y="1"/>
                  </a:lnTo>
                  <a:close/>
                  <a:moveTo>
                    <a:pt x="32" y="20"/>
                  </a:moveTo>
                  <a:cubicBezTo>
                    <a:pt x="32" y="22"/>
                    <a:pt x="31" y="24"/>
                    <a:pt x="30" y="26"/>
                  </a:cubicBezTo>
                  <a:cubicBezTo>
                    <a:pt x="29" y="27"/>
                    <a:pt x="28" y="28"/>
                    <a:pt x="26" y="28"/>
                  </a:cubicBezTo>
                  <a:cubicBezTo>
                    <a:pt x="24" y="28"/>
                    <a:pt x="22" y="27"/>
                    <a:pt x="21" y="26"/>
                  </a:cubicBezTo>
                  <a:cubicBezTo>
                    <a:pt x="20" y="24"/>
                    <a:pt x="19" y="22"/>
                    <a:pt x="19" y="20"/>
                  </a:cubicBezTo>
                  <a:cubicBezTo>
                    <a:pt x="19" y="17"/>
                    <a:pt x="20" y="15"/>
                    <a:pt x="21" y="14"/>
                  </a:cubicBezTo>
                  <a:cubicBezTo>
                    <a:pt x="22" y="13"/>
                    <a:pt x="24" y="12"/>
                    <a:pt x="26" y="12"/>
                  </a:cubicBezTo>
                  <a:cubicBezTo>
                    <a:pt x="28" y="12"/>
                    <a:pt x="29" y="13"/>
                    <a:pt x="30" y="14"/>
                  </a:cubicBezTo>
                  <a:cubicBezTo>
                    <a:pt x="31" y="15"/>
                    <a:pt x="32" y="17"/>
                    <a:pt x="32" y="20"/>
                  </a:cubicBezTo>
                  <a:close/>
                  <a:moveTo>
                    <a:pt x="29" y="20"/>
                  </a:moveTo>
                  <a:cubicBezTo>
                    <a:pt x="29" y="18"/>
                    <a:pt x="28" y="17"/>
                    <a:pt x="28" y="16"/>
                  </a:cubicBezTo>
                  <a:cubicBezTo>
                    <a:pt x="28" y="15"/>
                    <a:pt x="27" y="14"/>
                    <a:pt x="26" y="14"/>
                  </a:cubicBezTo>
                  <a:cubicBezTo>
                    <a:pt x="24" y="14"/>
                    <a:pt x="24" y="15"/>
                    <a:pt x="23" y="16"/>
                  </a:cubicBezTo>
                  <a:cubicBezTo>
                    <a:pt x="23" y="17"/>
                    <a:pt x="23" y="18"/>
                    <a:pt x="23" y="20"/>
                  </a:cubicBezTo>
                  <a:cubicBezTo>
                    <a:pt x="23" y="22"/>
                    <a:pt x="23" y="23"/>
                    <a:pt x="23" y="24"/>
                  </a:cubicBezTo>
                  <a:cubicBezTo>
                    <a:pt x="24" y="25"/>
                    <a:pt x="24" y="25"/>
                    <a:pt x="26" y="25"/>
                  </a:cubicBezTo>
                  <a:cubicBezTo>
                    <a:pt x="27" y="25"/>
                    <a:pt x="28" y="25"/>
                    <a:pt x="28" y="24"/>
                  </a:cubicBezTo>
                  <a:cubicBezTo>
                    <a:pt x="28" y="23"/>
                    <a:pt x="29" y="22"/>
                    <a:pt x="29" y="2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42" name="Freeform 17"/>
            <p:cNvSpPr>
              <a:spLocks noChangeArrowheads="1"/>
            </p:cNvSpPr>
            <p:nvPr/>
          </p:nvSpPr>
          <p:spPr bwMode="auto">
            <a:xfrm>
              <a:off x="2656012" y="3047951"/>
              <a:ext cx="112712" cy="180975"/>
            </a:xfrm>
            <a:custGeom>
              <a:avLst/>
              <a:gdLst>
                <a:gd name="T0" fmla="*/ 112712 w 16"/>
                <a:gd name="T1" fmla="*/ 180975 h 26"/>
                <a:gd name="T2" fmla="*/ 0 w 16"/>
                <a:gd name="T3" fmla="*/ 180975 h 26"/>
                <a:gd name="T4" fmla="*/ 0 w 16"/>
                <a:gd name="T5" fmla="*/ 160093 h 26"/>
                <a:gd name="T6" fmla="*/ 21134 w 16"/>
                <a:gd name="T7" fmla="*/ 139212 h 26"/>
                <a:gd name="T8" fmla="*/ 42267 w 16"/>
                <a:gd name="T9" fmla="*/ 118330 h 26"/>
                <a:gd name="T10" fmla="*/ 70445 w 16"/>
                <a:gd name="T11" fmla="*/ 76566 h 26"/>
                <a:gd name="T12" fmla="*/ 77490 w 16"/>
                <a:gd name="T13" fmla="*/ 48724 h 26"/>
                <a:gd name="T14" fmla="*/ 77490 w 16"/>
                <a:gd name="T15" fmla="*/ 34803 h 26"/>
                <a:gd name="T16" fmla="*/ 70445 w 16"/>
                <a:gd name="T17" fmla="*/ 27842 h 26"/>
                <a:gd name="T18" fmla="*/ 63401 w 16"/>
                <a:gd name="T19" fmla="*/ 20882 h 26"/>
                <a:gd name="T20" fmla="*/ 49312 w 16"/>
                <a:gd name="T21" fmla="*/ 20882 h 26"/>
                <a:gd name="T22" fmla="*/ 35223 w 16"/>
                <a:gd name="T23" fmla="*/ 20882 h 26"/>
                <a:gd name="T24" fmla="*/ 21134 w 16"/>
                <a:gd name="T25" fmla="*/ 27842 h 26"/>
                <a:gd name="T26" fmla="*/ 14089 w 16"/>
                <a:gd name="T27" fmla="*/ 27842 h 26"/>
                <a:gd name="T28" fmla="*/ 7045 w 16"/>
                <a:gd name="T29" fmla="*/ 34803 h 26"/>
                <a:gd name="T30" fmla="*/ 7045 w 16"/>
                <a:gd name="T31" fmla="*/ 34803 h 26"/>
                <a:gd name="T32" fmla="*/ 7045 w 16"/>
                <a:gd name="T33" fmla="*/ 6961 h 26"/>
                <a:gd name="T34" fmla="*/ 28178 w 16"/>
                <a:gd name="T35" fmla="*/ 0 h 26"/>
                <a:gd name="T36" fmla="*/ 49312 w 16"/>
                <a:gd name="T37" fmla="*/ 0 h 26"/>
                <a:gd name="T38" fmla="*/ 91579 w 16"/>
                <a:gd name="T39" fmla="*/ 13921 h 26"/>
                <a:gd name="T40" fmla="*/ 105668 w 16"/>
                <a:gd name="T41" fmla="*/ 48724 h 26"/>
                <a:gd name="T42" fmla="*/ 105668 w 16"/>
                <a:gd name="T43" fmla="*/ 69606 h 26"/>
                <a:gd name="T44" fmla="*/ 98623 w 16"/>
                <a:gd name="T45" fmla="*/ 83527 h 26"/>
                <a:gd name="T46" fmla="*/ 84534 w 16"/>
                <a:gd name="T47" fmla="*/ 97448 h 26"/>
                <a:gd name="T48" fmla="*/ 70445 w 16"/>
                <a:gd name="T49" fmla="*/ 118330 h 26"/>
                <a:gd name="T50" fmla="*/ 49312 w 16"/>
                <a:gd name="T51" fmla="*/ 139212 h 26"/>
                <a:gd name="T52" fmla="*/ 21134 w 16"/>
                <a:gd name="T53" fmla="*/ 160093 h 26"/>
                <a:gd name="T54" fmla="*/ 112712 w 16"/>
                <a:gd name="T55" fmla="*/ 160093 h 26"/>
                <a:gd name="T56" fmla="*/ 112712 w 16"/>
                <a:gd name="T57" fmla="*/ 180975 h 2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"/>
                <a:gd name="T88" fmla="*/ 0 h 26"/>
                <a:gd name="T89" fmla="*/ 16 w 16"/>
                <a:gd name="T90" fmla="*/ 26 h 2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" h="26">
                  <a:moveTo>
                    <a:pt x="16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2" y="21"/>
                    <a:pt x="3" y="20"/>
                  </a:cubicBezTo>
                  <a:cubicBezTo>
                    <a:pt x="4" y="19"/>
                    <a:pt x="5" y="18"/>
                    <a:pt x="6" y="17"/>
                  </a:cubicBezTo>
                  <a:cubicBezTo>
                    <a:pt x="8" y="14"/>
                    <a:pt x="10" y="13"/>
                    <a:pt x="10" y="11"/>
                  </a:cubicBezTo>
                  <a:cubicBezTo>
                    <a:pt x="11" y="10"/>
                    <a:pt x="11" y="9"/>
                    <a:pt x="11" y="7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4" y="3"/>
                    <a:pt x="4" y="3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5" y="8"/>
                    <a:pt x="15" y="9"/>
                    <a:pt x="15" y="10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9" y="18"/>
                    <a:pt x="8" y="19"/>
                    <a:pt x="7" y="20"/>
                  </a:cubicBezTo>
                  <a:cubicBezTo>
                    <a:pt x="5" y="22"/>
                    <a:pt x="4" y="23"/>
                    <a:pt x="3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6" y="2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49" name="Freeform 18"/>
            <p:cNvSpPr>
              <a:spLocks noChangeArrowheads="1"/>
            </p:cNvSpPr>
            <p:nvPr/>
          </p:nvSpPr>
          <p:spPr bwMode="auto">
            <a:xfrm>
              <a:off x="2797299" y="3047953"/>
              <a:ext cx="107950" cy="188912"/>
            </a:xfrm>
            <a:custGeom>
              <a:avLst/>
              <a:gdLst>
                <a:gd name="T0" fmla="*/ 107950 w 15"/>
                <a:gd name="T1" fmla="*/ 125941 h 27"/>
                <a:gd name="T2" fmla="*/ 107950 w 15"/>
                <a:gd name="T3" fmla="*/ 153928 h 27"/>
                <a:gd name="T4" fmla="*/ 93557 w 15"/>
                <a:gd name="T5" fmla="*/ 167922 h 27"/>
                <a:gd name="T6" fmla="*/ 71967 w 15"/>
                <a:gd name="T7" fmla="*/ 181915 h 27"/>
                <a:gd name="T8" fmla="*/ 50377 w 15"/>
                <a:gd name="T9" fmla="*/ 188912 h 27"/>
                <a:gd name="T10" fmla="*/ 21590 w 15"/>
                <a:gd name="T11" fmla="*/ 188912 h 27"/>
                <a:gd name="T12" fmla="*/ 0 w 15"/>
                <a:gd name="T13" fmla="*/ 174919 h 27"/>
                <a:gd name="T14" fmla="*/ 0 w 15"/>
                <a:gd name="T15" fmla="*/ 153928 h 27"/>
                <a:gd name="T16" fmla="*/ 0 w 15"/>
                <a:gd name="T17" fmla="*/ 153928 h 27"/>
                <a:gd name="T18" fmla="*/ 7197 w 15"/>
                <a:gd name="T19" fmla="*/ 153928 h 27"/>
                <a:gd name="T20" fmla="*/ 21590 w 15"/>
                <a:gd name="T21" fmla="*/ 160925 h 27"/>
                <a:gd name="T22" fmla="*/ 35983 w 15"/>
                <a:gd name="T23" fmla="*/ 167922 h 27"/>
                <a:gd name="T24" fmla="*/ 50377 w 15"/>
                <a:gd name="T25" fmla="*/ 167922 h 27"/>
                <a:gd name="T26" fmla="*/ 64770 w 15"/>
                <a:gd name="T27" fmla="*/ 167922 h 27"/>
                <a:gd name="T28" fmla="*/ 71967 w 15"/>
                <a:gd name="T29" fmla="*/ 153928 h 27"/>
                <a:gd name="T30" fmla="*/ 79163 w 15"/>
                <a:gd name="T31" fmla="*/ 146932 h 27"/>
                <a:gd name="T32" fmla="*/ 86360 w 15"/>
                <a:gd name="T33" fmla="*/ 125941 h 27"/>
                <a:gd name="T34" fmla="*/ 79163 w 15"/>
                <a:gd name="T35" fmla="*/ 111948 h 27"/>
                <a:gd name="T36" fmla="*/ 71967 w 15"/>
                <a:gd name="T37" fmla="*/ 97954 h 27"/>
                <a:gd name="T38" fmla="*/ 57573 w 15"/>
                <a:gd name="T39" fmla="*/ 90958 h 27"/>
                <a:gd name="T40" fmla="*/ 43180 w 15"/>
                <a:gd name="T41" fmla="*/ 90958 h 27"/>
                <a:gd name="T42" fmla="*/ 21590 w 15"/>
                <a:gd name="T43" fmla="*/ 90958 h 27"/>
                <a:gd name="T44" fmla="*/ 7197 w 15"/>
                <a:gd name="T45" fmla="*/ 97954 h 27"/>
                <a:gd name="T46" fmla="*/ 7197 w 15"/>
                <a:gd name="T47" fmla="*/ 0 h 27"/>
                <a:gd name="T48" fmla="*/ 107950 w 15"/>
                <a:gd name="T49" fmla="*/ 0 h 27"/>
                <a:gd name="T50" fmla="*/ 107950 w 15"/>
                <a:gd name="T51" fmla="*/ 20990 h 27"/>
                <a:gd name="T52" fmla="*/ 28787 w 15"/>
                <a:gd name="T53" fmla="*/ 20990 h 27"/>
                <a:gd name="T54" fmla="*/ 28787 w 15"/>
                <a:gd name="T55" fmla="*/ 69967 h 27"/>
                <a:gd name="T56" fmla="*/ 43180 w 15"/>
                <a:gd name="T57" fmla="*/ 69967 h 27"/>
                <a:gd name="T58" fmla="*/ 50377 w 15"/>
                <a:gd name="T59" fmla="*/ 69967 h 27"/>
                <a:gd name="T60" fmla="*/ 71967 w 15"/>
                <a:gd name="T61" fmla="*/ 76964 h 27"/>
                <a:gd name="T62" fmla="*/ 93557 w 15"/>
                <a:gd name="T63" fmla="*/ 83961 h 27"/>
                <a:gd name="T64" fmla="*/ 107950 w 15"/>
                <a:gd name="T65" fmla="*/ 97954 h 27"/>
                <a:gd name="T66" fmla="*/ 107950 w 15"/>
                <a:gd name="T67" fmla="*/ 125941 h 2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"/>
                <a:gd name="T103" fmla="*/ 0 h 27"/>
                <a:gd name="T104" fmla="*/ 15 w 15"/>
                <a:gd name="T105" fmla="*/ 27 h 2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" h="27">
                  <a:moveTo>
                    <a:pt x="15" y="18"/>
                  </a:moveTo>
                  <a:cubicBezTo>
                    <a:pt x="15" y="19"/>
                    <a:pt x="15" y="21"/>
                    <a:pt x="15" y="22"/>
                  </a:cubicBezTo>
                  <a:cubicBezTo>
                    <a:pt x="14" y="23"/>
                    <a:pt x="14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7"/>
                    <a:pt x="8" y="27"/>
                    <a:pt x="7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2" y="26"/>
                    <a:pt x="1" y="26"/>
                    <a:pt x="0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4" y="23"/>
                    <a:pt x="4" y="24"/>
                    <a:pt x="5" y="24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7" y="24"/>
                    <a:pt x="8" y="24"/>
                    <a:pt x="9" y="24"/>
                  </a:cubicBezTo>
                  <a:cubicBezTo>
                    <a:pt x="9" y="23"/>
                    <a:pt x="10" y="23"/>
                    <a:pt x="10" y="22"/>
                  </a:cubicBezTo>
                  <a:cubicBezTo>
                    <a:pt x="11" y="22"/>
                    <a:pt x="11" y="21"/>
                    <a:pt x="11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6"/>
                    <a:pt x="11" y="16"/>
                  </a:cubicBezTo>
                  <a:cubicBezTo>
                    <a:pt x="11" y="15"/>
                    <a:pt x="11" y="15"/>
                    <a:pt x="10" y="14"/>
                  </a:cubicBezTo>
                  <a:cubicBezTo>
                    <a:pt x="10" y="14"/>
                    <a:pt x="9" y="14"/>
                    <a:pt x="8" y="13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8" y="10"/>
                    <a:pt x="9" y="10"/>
                    <a:pt x="10" y="11"/>
                  </a:cubicBezTo>
                  <a:cubicBezTo>
                    <a:pt x="11" y="11"/>
                    <a:pt x="12" y="11"/>
                    <a:pt x="13" y="12"/>
                  </a:cubicBezTo>
                  <a:cubicBezTo>
                    <a:pt x="14" y="13"/>
                    <a:pt x="14" y="13"/>
                    <a:pt x="15" y="14"/>
                  </a:cubicBezTo>
                  <a:cubicBezTo>
                    <a:pt x="15" y="15"/>
                    <a:pt x="15" y="17"/>
                    <a:pt x="15" y="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50" name="Freeform 19"/>
            <p:cNvSpPr>
              <a:spLocks noEditPoints="1" noChangeArrowheads="1"/>
            </p:cNvSpPr>
            <p:nvPr/>
          </p:nvSpPr>
          <p:spPr bwMode="auto">
            <a:xfrm>
              <a:off x="2932237" y="3047953"/>
              <a:ext cx="220662" cy="188912"/>
            </a:xfrm>
            <a:custGeom>
              <a:avLst/>
              <a:gdLst>
                <a:gd name="T0" fmla="*/ 85418 w 31"/>
                <a:gd name="T1" fmla="*/ 55974 h 27"/>
                <a:gd name="T2" fmla="*/ 78299 w 31"/>
                <a:gd name="T3" fmla="*/ 90958 h 27"/>
                <a:gd name="T4" fmla="*/ 42709 w 31"/>
                <a:gd name="T5" fmla="*/ 104951 h 27"/>
                <a:gd name="T6" fmla="*/ 14236 w 31"/>
                <a:gd name="T7" fmla="*/ 90958 h 27"/>
                <a:gd name="T8" fmla="*/ 0 w 31"/>
                <a:gd name="T9" fmla="*/ 55974 h 27"/>
                <a:gd name="T10" fmla="*/ 14236 w 31"/>
                <a:gd name="T11" fmla="*/ 13993 h 27"/>
                <a:gd name="T12" fmla="*/ 42709 w 31"/>
                <a:gd name="T13" fmla="*/ 0 h 27"/>
                <a:gd name="T14" fmla="*/ 78299 w 31"/>
                <a:gd name="T15" fmla="*/ 13993 h 27"/>
                <a:gd name="T16" fmla="*/ 85418 w 31"/>
                <a:gd name="T17" fmla="*/ 55974 h 27"/>
                <a:gd name="T18" fmla="*/ 64063 w 31"/>
                <a:gd name="T19" fmla="*/ 55974 h 27"/>
                <a:gd name="T20" fmla="*/ 64063 w 31"/>
                <a:gd name="T21" fmla="*/ 27987 h 27"/>
                <a:gd name="T22" fmla="*/ 42709 w 31"/>
                <a:gd name="T23" fmla="*/ 13993 h 27"/>
                <a:gd name="T24" fmla="*/ 28473 w 31"/>
                <a:gd name="T25" fmla="*/ 27987 h 27"/>
                <a:gd name="T26" fmla="*/ 21354 w 31"/>
                <a:gd name="T27" fmla="*/ 55974 h 27"/>
                <a:gd name="T28" fmla="*/ 28473 w 31"/>
                <a:gd name="T29" fmla="*/ 83961 h 27"/>
                <a:gd name="T30" fmla="*/ 42709 w 31"/>
                <a:gd name="T31" fmla="*/ 90958 h 27"/>
                <a:gd name="T32" fmla="*/ 64063 w 31"/>
                <a:gd name="T33" fmla="*/ 83961 h 27"/>
                <a:gd name="T34" fmla="*/ 64063 w 31"/>
                <a:gd name="T35" fmla="*/ 55974 h 27"/>
                <a:gd name="T36" fmla="*/ 170835 w 31"/>
                <a:gd name="T37" fmla="*/ 0 h 27"/>
                <a:gd name="T38" fmla="*/ 71181 w 31"/>
                <a:gd name="T39" fmla="*/ 181915 h 27"/>
                <a:gd name="T40" fmla="*/ 49827 w 31"/>
                <a:gd name="T41" fmla="*/ 181915 h 27"/>
                <a:gd name="T42" fmla="*/ 149481 w 31"/>
                <a:gd name="T43" fmla="*/ 0 h 27"/>
                <a:gd name="T44" fmla="*/ 170835 w 31"/>
                <a:gd name="T45" fmla="*/ 0 h 27"/>
                <a:gd name="T46" fmla="*/ 220662 w 31"/>
                <a:gd name="T47" fmla="*/ 132938 h 27"/>
                <a:gd name="T48" fmla="*/ 213544 w 31"/>
                <a:gd name="T49" fmla="*/ 174919 h 27"/>
                <a:gd name="T50" fmla="*/ 177953 w 31"/>
                <a:gd name="T51" fmla="*/ 188912 h 27"/>
                <a:gd name="T52" fmla="*/ 149481 w 31"/>
                <a:gd name="T53" fmla="*/ 174919 h 27"/>
                <a:gd name="T54" fmla="*/ 135244 w 31"/>
                <a:gd name="T55" fmla="*/ 132938 h 27"/>
                <a:gd name="T56" fmla="*/ 149481 w 31"/>
                <a:gd name="T57" fmla="*/ 90958 h 27"/>
                <a:gd name="T58" fmla="*/ 177953 w 31"/>
                <a:gd name="T59" fmla="*/ 83961 h 27"/>
                <a:gd name="T60" fmla="*/ 213544 w 31"/>
                <a:gd name="T61" fmla="*/ 90958 h 27"/>
                <a:gd name="T62" fmla="*/ 220662 w 31"/>
                <a:gd name="T63" fmla="*/ 132938 h 27"/>
                <a:gd name="T64" fmla="*/ 199308 w 31"/>
                <a:gd name="T65" fmla="*/ 132938 h 27"/>
                <a:gd name="T66" fmla="*/ 199308 w 31"/>
                <a:gd name="T67" fmla="*/ 104951 h 27"/>
                <a:gd name="T68" fmla="*/ 177953 w 31"/>
                <a:gd name="T69" fmla="*/ 97954 h 27"/>
                <a:gd name="T70" fmla="*/ 163717 w 31"/>
                <a:gd name="T71" fmla="*/ 104951 h 27"/>
                <a:gd name="T72" fmla="*/ 156599 w 31"/>
                <a:gd name="T73" fmla="*/ 132938 h 27"/>
                <a:gd name="T74" fmla="*/ 163717 w 31"/>
                <a:gd name="T75" fmla="*/ 160925 h 27"/>
                <a:gd name="T76" fmla="*/ 177953 w 31"/>
                <a:gd name="T77" fmla="*/ 174919 h 27"/>
                <a:gd name="T78" fmla="*/ 199308 w 31"/>
                <a:gd name="T79" fmla="*/ 160925 h 27"/>
                <a:gd name="T80" fmla="*/ 199308 w 31"/>
                <a:gd name="T81" fmla="*/ 132938 h 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"/>
                <a:gd name="T124" fmla="*/ 0 h 27"/>
                <a:gd name="T125" fmla="*/ 31 w 31"/>
                <a:gd name="T126" fmla="*/ 27 h 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" h="27">
                  <a:moveTo>
                    <a:pt x="12" y="8"/>
                  </a:moveTo>
                  <a:cubicBezTo>
                    <a:pt x="12" y="10"/>
                    <a:pt x="12" y="12"/>
                    <a:pt x="11" y="13"/>
                  </a:cubicBezTo>
                  <a:cubicBezTo>
                    <a:pt x="10" y="15"/>
                    <a:pt x="8" y="15"/>
                    <a:pt x="6" y="15"/>
                  </a:cubicBezTo>
                  <a:cubicBezTo>
                    <a:pt x="4" y="15"/>
                    <a:pt x="3" y="15"/>
                    <a:pt x="2" y="13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10" y="1"/>
                    <a:pt x="11" y="2"/>
                  </a:cubicBezTo>
                  <a:cubicBezTo>
                    <a:pt x="12" y="3"/>
                    <a:pt x="12" y="5"/>
                    <a:pt x="12" y="8"/>
                  </a:cubicBezTo>
                  <a:close/>
                  <a:moveTo>
                    <a:pt x="9" y="8"/>
                  </a:moveTo>
                  <a:cubicBezTo>
                    <a:pt x="9" y="6"/>
                    <a:pt x="9" y="5"/>
                    <a:pt x="9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9"/>
                    <a:pt x="3" y="11"/>
                    <a:pt x="4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8" y="13"/>
                    <a:pt x="9" y="12"/>
                  </a:cubicBezTo>
                  <a:cubicBezTo>
                    <a:pt x="9" y="11"/>
                    <a:pt x="9" y="9"/>
                    <a:pt x="9" y="8"/>
                  </a:cubicBezTo>
                  <a:close/>
                  <a:moveTo>
                    <a:pt x="24" y="0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24" y="0"/>
                  </a:lnTo>
                  <a:close/>
                  <a:moveTo>
                    <a:pt x="31" y="19"/>
                  </a:moveTo>
                  <a:cubicBezTo>
                    <a:pt x="31" y="22"/>
                    <a:pt x="31" y="24"/>
                    <a:pt x="30" y="25"/>
                  </a:cubicBezTo>
                  <a:cubicBezTo>
                    <a:pt x="29" y="26"/>
                    <a:pt x="27" y="27"/>
                    <a:pt x="25" y="27"/>
                  </a:cubicBezTo>
                  <a:cubicBezTo>
                    <a:pt x="23" y="27"/>
                    <a:pt x="22" y="26"/>
                    <a:pt x="21" y="25"/>
                  </a:cubicBezTo>
                  <a:cubicBezTo>
                    <a:pt x="20" y="24"/>
                    <a:pt x="19" y="22"/>
                    <a:pt x="19" y="19"/>
                  </a:cubicBezTo>
                  <a:cubicBezTo>
                    <a:pt x="19" y="17"/>
                    <a:pt x="20" y="15"/>
                    <a:pt x="21" y="13"/>
                  </a:cubicBezTo>
                  <a:cubicBezTo>
                    <a:pt x="22" y="12"/>
                    <a:pt x="23" y="12"/>
                    <a:pt x="25" y="12"/>
                  </a:cubicBezTo>
                  <a:cubicBezTo>
                    <a:pt x="27" y="12"/>
                    <a:pt x="29" y="12"/>
                    <a:pt x="30" y="13"/>
                  </a:cubicBezTo>
                  <a:cubicBezTo>
                    <a:pt x="31" y="15"/>
                    <a:pt x="31" y="17"/>
                    <a:pt x="31" y="19"/>
                  </a:cubicBezTo>
                  <a:close/>
                  <a:moveTo>
                    <a:pt x="28" y="19"/>
                  </a:moveTo>
                  <a:cubicBezTo>
                    <a:pt x="28" y="17"/>
                    <a:pt x="28" y="16"/>
                    <a:pt x="28" y="15"/>
                  </a:cubicBezTo>
                  <a:cubicBezTo>
                    <a:pt x="27" y="14"/>
                    <a:pt x="26" y="14"/>
                    <a:pt x="25" y="14"/>
                  </a:cubicBezTo>
                  <a:cubicBezTo>
                    <a:pt x="24" y="14"/>
                    <a:pt x="23" y="14"/>
                    <a:pt x="23" y="15"/>
                  </a:cubicBezTo>
                  <a:cubicBezTo>
                    <a:pt x="22" y="16"/>
                    <a:pt x="22" y="17"/>
                    <a:pt x="22" y="19"/>
                  </a:cubicBezTo>
                  <a:cubicBezTo>
                    <a:pt x="22" y="21"/>
                    <a:pt x="22" y="22"/>
                    <a:pt x="23" y="23"/>
                  </a:cubicBezTo>
                  <a:cubicBezTo>
                    <a:pt x="23" y="24"/>
                    <a:pt x="24" y="25"/>
                    <a:pt x="25" y="25"/>
                  </a:cubicBezTo>
                  <a:cubicBezTo>
                    <a:pt x="26" y="25"/>
                    <a:pt x="27" y="24"/>
                    <a:pt x="28" y="23"/>
                  </a:cubicBezTo>
                  <a:cubicBezTo>
                    <a:pt x="28" y="22"/>
                    <a:pt x="28" y="21"/>
                    <a:pt x="28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51" name="Freeform 20"/>
            <p:cNvSpPr>
              <a:spLocks noChangeArrowheads="1"/>
            </p:cNvSpPr>
            <p:nvPr/>
          </p:nvSpPr>
          <p:spPr bwMode="auto">
            <a:xfrm>
              <a:off x="1981324" y="2678146"/>
              <a:ext cx="122238" cy="187325"/>
            </a:xfrm>
            <a:custGeom>
              <a:avLst/>
              <a:gdLst>
                <a:gd name="T0" fmla="*/ 122238 w 17"/>
                <a:gd name="T1" fmla="*/ 187325 h 27"/>
                <a:gd name="T2" fmla="*/ 0 w 17"/>
                <a:gd name="T3" fmla="*/ 187325 h 27"/>
                <a:gd name="T4" fmla="*/ 0 w 17"/>
                <a:gd name="T5" fmla="*/ 159573 h 27"/>
                <a:gd name="T6" fmla="*/ 28762 w 17"/>
                <a:gd name="T7" fmla="*/ 138759 h 27"/>
                <a:gd name="T8" fmla="*/ 50333 w 17"/>
                <a:gd name="T9" fmla="*/ 117945 h 27"/>
                <a:gd name="T10" fmla="*/ 79095 w 17"/>
                <a:gd name="T11" fmla="*/ 83256 h 27"/>
                <a:gd name="T12" fmla="*/ 86286 w 17"/>
                <a:gd name="T13" fmla="*/ 55504 h 27"/>
                <a:gd name="T14" fmla="*/ 86286 w 17"/>
                <a:gd name="T15" fmla="*/ 41628 h 27"/>
                <a:gd name="T16" fmla="*/ 79095 w 17"/>
                <a:gd name="T17" fmla="*/ 27752 h 27"/>
                <a:gd name="T18" fmla="*/ 64714 w 17"/>
                <a:gd name="T19" fmla="*/ 20814 h 27"/>
                <a:gd name="T20" fmla="*/ 50333 w 17"/>
                <a:gd name="T21" fmla="*/ 20814 h 27"/>
                <a:gd name="T22" fmla="*/ 43143 w 17"/>
                <a:gd name="T23" fmla="*/ 20814 h 27"/>
                <a:gd name="T24" fmla="*/ 28762 w 17"/>
                <a:gd name="T25" fmla="*/ 27752 h 27"/>
                <a:gd name="T26" fmla="*/ 14381 w 17"/>
                <a:gd name="T27" fmla="*/ 34690 h 27"/>
                <a:gd name="T28" fmla="*/ 7190 w 17"/>
                <a:gd name="T29" fmla="*/ 34690 h 27"/>
                <a:gd name="T30" fmla="*/ 7190 w 17"/>
                <a:gd name="T31" fmla="*/ 34690 h 27"/>
                <a:gd name="T32" fmla="*/ 7190 w 17"/>
                <a:gd name="T33" fmla="*/ 13876 h 27"/>
                <a:gd name="T34" fmla="*/ 28762 w 17"/>
                <a:gd name="T35" fmla="*/ 6938 h 27"/>
                <a:gd name="T36" fmla="*/ 57524 w 17"/>
                <a:gd name="T37" fmla="*/ 0 h 27"/>
                <a:gd name="T38" fmla="*/ 93476 w 17"/>
                <a:gd name="T39" fmla="*/ 13876 h 27"/>
                <a:gd name="T40" fmla="*/ 107857 w 17"/>
                <a:gd name="T41" fmla="*/ 48566 h 27"/>
                <a:gd name="T42" fmla="*/ 107857 w 17"/>
                <a:gd name="T43" fmla="*/ 69380 h 27"/>
                <a:gd name="T44" fmla="*/ 100667 w 17"/>
                <a:gd name="T45" fmla="*/ 90194 h 27"/>
                <a:gd name="T46" fmla="*/ 93476 w 17"/>
                <a:gd name="T47" fmla="*/ 104069 h 27"/>
                <a:gd name="T48" fmla="*/ 79095 w 17"/>
                <a:gd name="T49" fmla="*/ 117945 h 27"/>
                <a:gd name="T50" fmla="*/ 50333 w 17"/>
                <a:gd name="T51" fmla="*/ 145697 h 27"/>
                <a:gd name="T52" fmla="*/ 28762 w 17"/>
                <a:gd name="T53" fmla="*/ 166511 h 27"/>
                <a:gd name="T54" fmla="*/ 122238 w 17"/>
                <a:gd name="T55" fmla="*/ 166511 h 27"/>
                <a:gd name="T56" fmla="*/ 122238 w 17"/>
                <a:gd name="T57" fmla="*/ 187325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7"/>
                <a:gd name="T88" fmla="*/ 0 h 27"/>
                <a:gd name="T89" fmla="*/ 17 w 17"/>
                <a:gd name="T90" fmla="*/ 27 h 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7" h="27">
                  <a:moveTo>
                    <a:pt x="17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2"/>
                    <a:pt x="3" y="21"/>
                    <a:pt x="4" y="20"/>
                  </a:cubicBezTo>
                  <a:cubicBezTo>
                    <a:pt x="5" y="19"/>
                    <a:pt x="6" y="18"/>
                    <a:pt x="7" y="17"/>
                  </a:cubicBezTo>
                  <a:cubicBezTo>
                    <a:pt x="9" y="15"/>
                    <a:pt x="10" y="13"/>
                    <a:pt x="11" y="12"/>
                  </a:cubicBezTo>
                  <a:cubicBezTo>
                    <a:pt x="12" y="10"/>
                    <a:pt x="12" y="9"/>
                    <a:pt x="12" y="8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0" y="4"/>
                    <a:pt x="10" y="4"/>
                    <a:pt x="9" y="3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5" y="3"/>
                    <a:pt x="15" y="5"/>
                    <a:pt x="15" y="7"/>
                  </a:cubicBezTo>
                  <a:cubicBezTo>
                    <a:pt x="15" y="8"/>
                    <a:pt x="15" y="9"/>
                    <a:pt x="15" y="10"/>
                  </a:cubicBezTo>
                  <a:cubicBezTo>
                    <a:pt x="15" y="11"/>
                    <a:pt x="14" y="12"/>
                    <a:pt x="14" y="13"/>
                  </a:cubicBezTo>
                  <a:cubicBezTo>
                    <a:pt x="14" y="13"/>
                    <a:pt x="13" y="14"/>
                    <a:pt x="13" y="15"/>
                  </a:cubicBezTo>
                  <a:cubicBezTo>
                    <a:pt x="12" y="16"/>
                    <a:pt x="11" y="16"/>
                    <a:pt x="11" y="17"/>
                  </a:cubicBezTo>
                  <a:cubicBezTo>
                    <a:pt x="10" y="18"/>
                    <a:pt x="8" y="19"/>
                    <a:pt x="7" y="21"/>
                  </a:cubicBezTo>
                  <a:cubicBezTo>
                    <a:pt x="6" y="22"/>
                    <a:pt x="5" y="23"/>
                    <a:pt x="4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52" name="Freeform 21"/>
            <p:cNvSpPr>
              <a:spLocks noChangeArrowheads="1"/>
            </p:cNvSpPr>
            <p:nvPr/>
          </p:nvSpPr>
          <p:spPr bwMode="auto">
            <a:xfrm>
              <a:off x="2124200" y="2684414"/>
              <a:ext cx="112713" cy="180975"/>
            </a:xfrm>
            <a:custGeom>
              <a:avLst/>
              <a:gdLst>
                <a:gd name="T0" fmla="*/ 112713 w 16"/>
                <a:gd name="T1" fmla="*/ 118330 h 26"/>
                <a:gd name="T2" fmla="*/ 105668 w 16"/>
                <a:gd name="T3" fmla="*/ 146172 h 26"/>
                <a:gd name="T4" fmla="*/ 91579 w 16"/>
                <a:gd name="T5" fmla="*/ 167054 h 26"/>
                <a:gd name="T6" fmla="*/ 77490 w 16"/>
                <a:gd name="T7" fmla="*/ 180975 h 26"/>
                <a:gd name="T8" fmla="*/ 49312 w 16"/>
                <a:gd name="T9" fmla="*/ 180975 h 26"/>
                <a:gd name="T10" fmla="*/ 21134 w 16"/>
                <a:gd name="T11" fmla="*/ 180975 h 26"/>
                <a:gd name="T12" fmla="*/ 0 w 16"/>
                <a:gd name="T13" fmla="*/ 174014 h 26"/>
                <a:gd name="T14" fmla="*/ 0 w 16"/>
                <a:gd name="T15" fmla="*/ 146172 h 26"/>
                <a:gd name="T16" fmla="*/ 0 w 16"/>
                <a:gd name="T17" fmla="*/ 146172 h 26"/>
                <a:gd name="T18" fmla="*/ 14089 w 16"/>
                <a:gd name="T19" fmla="*/ 153133 h 26"/>
                <a:gd name="T20" fmla="*/ 21134 w 16"/>
                <a:gd name="T21" fmla="*/ 153133 h 26"/>
                <a:gd name="T22" fmla="*/ 35223 w 16"/>
                <a:gd name="T23" fmla="*/ 160093 h 26"/>
                <a:gd name="T24" fmla="*/ 49312 w 16"/>
                <a:gd name="T25" fmla="*/ 160093 h 26"/>
                <a:gd name="T26" fmla="*/ 63401 w 16"/>
                <a:gd name="T27" fmla="*/ 160093 h 26"/>
                <a:gd name="T28" fmla="*/ 77490 w 16"/>
                <a:gd name="T29" fmla="*/ 153133 h 26"/>
                <a:gd name="T30" fmla="*/ 84535 w 16"/>
                <a:gd name="T31" fmla="*/ 139212 h 26"/>
                <a:gd name="T32" fmla="*/ 84535 w 16"/>
                <a:gd name="T33" fmla="*/ 118330 h 26"/>
                <a:gd name="T34" fmla="*/ 84535 w 16"/>
                <a:gd name="T35" fmla="*/ 104409 h 26"/>
                <a:gd name="T36" fmla="*/ 77490 w 16"/>
                <a:gd name="T37" fmla="*/ 97448 h 26"/>
                <a:gd name="T38" fmla="*/ 63401 w 16"/>
                <a:gd name="T39" fmla="*/ 90488 h 26"/>
                <a:gd name="T40" fmla="*/ 42267 w 16"/>
                <a:gd name="T41" fmla="*/ 83527 h 26"/>
                <a:gd name="T42" fmla="*/ 28178 w 16"/>
                <a:gd name="T43" fmla="*/ 90488 h 26"/>
                <a:gd name="T44" fmla="*/ 7045 w 16"/>
                <a:gd name="T45" fmla="*/ 90488 h 26"/>
                <a:gd name="T46" fmla="*/ 7045 w 16"/>
                <a:gd name="T47" fmla="*/ 0 h 26"/>
                <a:gd name="T48" fmla="*/ 112713 w 16"/>
                <a:gd name="T49" fmla="*/ 0 h 26"/>
                <a:gd name="T50" fmla="*/ 112713 w 16"/>
                <a:gd name="T51" fmla="*/ 20882 h 26"/>
                <a:gd name="T52" fmla="*/ 35223 w 16"/>
                <a:gd name="T53" fmla="*/ 20882 h 26"/>
                <a:gd name="T54" fmla="*/ 35223 w 16"/>
                <a:gd name="T55" fmla="*/ 69606 h 26"/>
                <a:gd name="T56" fmla="*/ 42267 w 16"/>
                <a:gd name="T57" fmla="*/ 69606 h 26"/>
                <a:gd name="T58" fmla="*/ 49312 w 16"/>
                <a:gd name="T59" fmla="*/ 69606 h 26"/>
                <a:gd name="T60" fmla="*/ 70446 w 16"/>
                <a:gd name="T61" fmla="*/ 69606 h 26"/>
                <a:gd name="T62" fmla="*/ 91579 w 16"/>
                <a:gd name="T63" fmla="*/ 76566 h 26"/>
                <a:gd name="T64" fmla="*/ 105668 w 16"/>
                <a:gd name="T65" fmla="*/ 97448 h 26"/>
                <a:gd name="T66" fmla="*/ 112713 w 16"/>
                <a:gd name="T67" fmla="*/ 118330 h 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"/>
                <a:gd name="T103" fmla="*/ 0 h 26"/>
                <a:gd name="T104" fmla="*/ 16 w 16"/>
                <a:gd name="T105" fmla="*/ 26 h 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" h="26">
                  <a:moveTo>
                    <a:pt x="16" y="17"/>
                  </a:moveTo>
                  <a:cubicBezTo>
                    <a:pt x="16" y="19"/>
                    <a:pt x="16" y="20"/>
                    <a:pt x="15" y="21"/>
                  </a:cubicBezTo>
                  <a:cubicBezTo>
                    <a:pt x="15" y="22"/>
                    <a:pt x="14" y="23"/>
                    <a:pt x="13" y="24"/>
                  </a:cubicBezTo>
                  <a:cubicBezTo>
                    <a:pt x="13" y="25"/>
                    <a:pt x="12" y="25"/>
                    <a:pt x="11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6" y="26"/>
                    <a:pt x="5" y="26"/>
                    <a:pt x="3" y="26"/>
                  </a:cubicBezTo>
                  <a:cubicBezTo>
                    <a:pt x="2" y="26"/>
                    <a:pt x="1" y="25"/>
                    <a:pt x="0" y="2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2"/>
                    <a:pt x="2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4" y="23"/>
                    <a:pt x="5" y="23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10" y="23"/>
                    <a:pt x="10" y="22"/>
                    <a:pt x="11" y="22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5"/>
                    <a:pt x="11" y="14"/>
                    <a:pt x="11" y="14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8" y="13"/>
                    <a:pt x="7" y="12"/>
                    <a:pt x="6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1" y="10"/>
                    <a:pt x="12" y="11"/>
                    <a:pt x="13" y="11"/>
                  </a:cubicBezTo>
                  <a:cubicBezTo>
                    <a:pt x="14" y="12"/>
                    <a:pt x="15" y="13"/>
                    <a:pt x="15" y="14"/>
                  </a:cubicBezTo>
                  <a:cubicBezTo>
                    <a:pt x="16" y="15"/>
                    <a:pt x="16" y="16"/>
                    <a:pt x="16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53" name="Freeform 22"/>
            <p:cNvSpPr>
              <a:spLocks noEditPoints="1" noChangeArrowheads="1"/>
            </p:cNvSpPr>
            <p:nvPr/>
          </p:nvSpPr>
          <p:spPr bwMode="auto">
            <a:xfrm>
              <a:off x="2259139" y="2678146"/>
              <a:ext cx="227012" cy="187325"/>
            </a:xfrm>
            <a:custGeom>
              <a:avLst/>
              <a:gdLst>
                <a:gd name="T0" fmla="*/ 92224 w 32"/>
                <a:gd name="T1" fmla="*/ 55504 h 27"/>
                <a:gd name="T2" fmla="*/ 78035 w 32"/>
                <a:gd name="T3" fmla="*/ 97131 h 27"/>
                <a:gd name="T4" fmla="*/ 49659 w 32"/>
                <a:gd name="T5" fmla="*/ 111007 h 27"/>
                <a:gd name="T6" fmla="*/ 14188 w 32"/>
                <a:gd name="T7" fmla="*/ 97131 h 27"/>
                <a:gd name="T8" fmla="*/ 0 w 32"/>
                <a:gd name="T9" fmla="*/ 55504 h 27"/>
                <a:gd name="T10" fmla="*/ 14188 w 32"/>
                <a:gd name="T11" fmla="*/ 13876 h 27"/>
                <a:gd name="T12" fmla="*/ 49659 w 32"/>
                <a:gd name="T13" fmla="*/ 0 h 27"/>
                <a:gd name="T14" fmla="*/ 78035 w 32"/>
                <a:gd name="T15" fmla="*/ 13876 h 27"/>
                <a:gd name="T16" fmla="*/ 92224 w 32"/>
                <a:gd name="T17" fmla="*/ 55504 h 27"/>
                <a:gd name="T18" fmla="*/ 70941 w 32"/>
                <a:gd name="T19" fmla="*/ 55504 h 27"/>
                <a:gd name="T20" fmla="*/ 63847 w 32"/>
                <a:gd name="T21" fmla="*/ 27752 h 27"/>
                <a:gd name="T22" fmla="*/ 49659 w 32"/>
                <a:gd name="T23" fmla="*/ 20814 h 27"/>
                <a:gd name="T24" fmla="*/ 28377 w 32"/>
                <a:gd name="T25" fmla="*/ 27752 h 27"/>
                <a:gd name="T26" fmla="*/ 21282 w 32"/>
                <a:gd name="T27" fmla="*/ 55504 h 27"/>
                <a:gd name="T28" fmla="*/ 28377 w 32"/>
                <a:gd name="T29" fmla="*/ 83256 h 27"/>
                <a:gd name="T30" fmla="*/ 49659 w 32"/>
                <a:gd name="T31" fmla="*/ 90194 h 27"/>
                <a:gd name="T32" fmla="*/ 63847 w 32"/>
                <a:gd name="T33" fmla="*/ 83256 h 27"/>
                <a:gd name="T34" fmla="*/ 70941 w 32"/>
                <a:gd name="T35" fmla="*/ 55504 h 27"/>
                <a:gd name="T36" fmla="*/ 170259 w 32"/>
                <a:gd name="T37" fmla="*/ 6938 h 27"/>
                <a:gd name="T38" fmla="*/ 78035 w 32"/>
                <a:gd name="T39" fmla="*/ 187325 h 27"/>
                <a:gd name="T40" fmla="*/ 56753 w 32"/>
                <a:gd name="T41" fmla="*/ 187325 h 27"/>
                <a:gd name="T42" fmla="*/ 148977 w 32"/>
                <a:gd name="T43" fmla="*/ 6938 h 27"/>
                <a:gd name="T44" fmla="*/ 170259 w 32"/>
                <a:gd name="T45" fmla="*/ 6938 h 27"/>
                <a:gd name="T46" fmla="*/ 227012 w 32"/>
                <a:gd name="T47" fmla="*/ 138759 h 27"/>
                <a:gd name="T48" fmla="*/ 212824 w 32"/>
                <a:gd name="T49" fmla="*/ 173449 h 27"/>
                <a:gd name="T50" fmla="*/ 184447 w 32"/>
                <a:gd name="T51" fmla="*/ 187325 h 27"/>
                <a:gd name="T52" fmla="*/ 148977 w 32"/>
                <a:gd name="T53" fmla="*/ 173449 h 27"/>
                <a:gd name="T54" fmla="*/ 134788 w 32"/>
                <a:gd name="T55" fmla="*/ 138759 h 27"/>
                <a:gd name="T56" fmla="*/ 148977 w 32"/>
                <a:gd name="T57" fmla="*/ 97131 h 27"/>
                <a:gd name="T58" fmla="*/ 184447 w 32"/>
                <a:gd name="T59" fmla="*/ 83256 h 27"/>
                <a:gd name="T60" fmla="*/ 212824 w 32"/>
                <a:gd name="T61" fmla="*/ 97131 h 27"/>
                <a:gd name="T62" fmla="*/ 227012 w 32"/>
                <a:gd name="T63" fmla="*/ 138759 h 27"/>
                <a:gd name="T64" fmla="*/ 205730 w 32"/>
                <a:gd name="T65" fmla="*/ 138759 h 27"/>
                <a:gd name="T66" fmla="*/ 198636 w 32"/>
                <a:gd name="T67" fmla="*/ 104069 h 27"/>
                <a:gd name="T68" fmla="*/ 184447 w 32"/>
                <a:gd name="T69" fmla="*/ 97131 h 27"/>
                <a:gd name="T70" fmla="*/ 163165 w 32"/>
                <a:gd name="T71" fmla="*/ 111007 h 27"/>
                <a:gd name="T72" fmla="*/ 163165 w 32"/>
                <a:gd name="T73" fmla="*/ 138759 h 27"/>
                <a:gd name="T74" fmla="*/ 163165 w 32"/>
                <a:gd name="T75" fmla="*/ 166511 h 27"/>
                <a:gd name="T76" fmla="*/ 184447 w 32"/>
                <a:gd name="T77" fmla="*/ 173449 h 27"/>
                <a:gd name="T78" fmla="*/ 198636 w 32"/>
                <a:gd name="T79" fmla="*/ 166511 h 27"/>
                <a:gd name="T80" fmla="*/ 205730 w 32"/>
                <a:gd name="T81" fmla="*/ 138759 h 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"/>
                <a:gd name="T124" fmla="*/ 0 h 27"/>
                <a:gd name="T125" fmla="*/ 32 w 32"/>
                <a:gd name="T126" fmla="*/ 27 h 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" h="27">
                  <a:moveTo>
                    <a:pt x="13" y="8"/>
                  </a:moveTo>
                  <a:cubicBezTo>
                    <a:pt x="13" y="11"/>
                    <a:pt x="12" y="12"/>
                    <a:pt x="11" y="14"/>
                  </a:cubicBezTo>
                  <a:cubicBezTo>
                    <a:pt x="10" y="15"/>
                    <a:pt x="9" y="16"/>
                    <a:pt x="7" y="16"/>
                  </a:cubicBezTo>
                  <a:cubicBezTo>
                    <a:pt x="5" y="16"/>
                    <a:pt x="3" y="15"/>
                    <a:pt x="2" y="14"/>
                  </a:cubicBezTo>
                  <a:cubicBezTo>
                    <a:pt x="1" y="12"/>
                    <a:pt x="0" y="11"/>
                    <a:pt x="0" y="8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9" y="0"/>
                    <a:pt x="10" y="1"/>
                    <a:pt x="11" y="2"/>
                  </a:cubicBezTo>
                  <a:cubicBezTo>
                    <a:pt x="12" y="3"/>
                    <a:pt x="13" y="5"/>
                    <a:pt x="13" y="8"/>
                  </a:cubicBezTo>
                  <a:close/>
                  <a:moveTo>
                    <a:pt x="10" y="8"/>
                  </a:moveTo>
                  <a:cubicBezTo>
                    <a:pt x="10" y="6"/>
                    <a:pt x="9" y="5"/>
                    <a:pt x="9" y="4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3" y="6"/>
                    <a:pt x="3" y="8"/>
                  </a:cubicBezTo>
                  <a:cubicBezTo>
                    <a:pt x="3" y="10"/>
                    <a:pt x="4" y="11"/>
                    <a:pt x="4" y="12"/>
                  </a:cubicBezTo>
                  <a:cubicBezTo>
                    <a:pt x="4" y="13"/>
                    <a:pt x="5" y="13"/>
                    <a:pt x="7" y="13"/>
                  </a:cubicBezTo>
                  <a:cubicBezTo>
                    <a:pt x="8" y="13"/>
                    <a:pt x="9" y="13"/>
                    <a:pt x="9" y="12"/>
                  </a:cubicBezTo>
                  <a:cubicBezTo>
                    <a:pt x="9" y="11"/>
                    <a:pt x="10" y="10"/>
                    <a:pt x="10" y="8"/>
                  </a:cubicBezTo>
                  <a:close/>
                  <a:moveTo>
                    <a:pt x="24" y="1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21" y="1"/>
                    <a:pt x="21" y="1"/>
                    <a:pt x="21" y="1"/>
                  </a:cubicBezTo>
                  <a:lnTo>
                    <a:pt x="24" y="1"/>
                  </a:lnTo>
                  <a:close/>
                  <a:moveTo>
                    <a:pt x="32" y="20"/>
                  </a:moveTo>
                  <a:cubicBezTo>
                    <a:pt x="32" y="22"/>
                    <a:pt x="31" y="24"/>
                    <a:pt x="30" y="25"/>
                  </a:cubicBezTo>
                  <a:cubicBezTo>
                    <a:pt x="29" y="27"/>
                    <a:pt x="28" y="27"/>
                    <a:pt x="26" y="27"/>
                  </a:cubicBezTo>
                  <a:cubicBezTo>
                    <a:pt x="24" y="27"/>
                    <a:pt x="22" y="27"/>
                    <a:pt x="21" y="25"/>
                  </a:cubicBezTo>
                  <a:cubicBezTo>
                    <a:pt x="20" y="24"/>
                    <a:pt x="19" y="22"/>
                    <a:pt x="19" y="20"/>
                  </a:cubicBezTo>
                  <a:cubicBezTo>
                    <a:pt x="19" y="17"/>
                    <a:pt x="20" y="15"/>
                    <a:pt x="21" y="14"/>
                  </a:cubicBezTo>
                  <a:cubicBezTo>
                    <a:pt x="22" y="12"/>
                    <a:pt x="24" y="12"/>
                    <a:pt x="26" y="12"/>
                  </a:cubicBezTo>
                  <a:cubicBezTo>
                    <a:pt x="28" y="12"/>
                    <a:pt x="29" y="12"/>
                    <a:pt x="30" y="14"/>
                  </a:cubicBezTo>
                  <a:cubicBezTo>
                    <a:pt x="31" y="15"/>
                    <a:pt x="32" y="17"/>
                    <a:pt x="32" y="20"/>
                  </a:cubicBezTo>
                  <a:close/>
                  <a:moveTo>
                    <a:pt x="29" y="20"/>
                  </a:moveTo>
                  <a:cubicBezTo>
                    <a:pt x="29" y="18"/>
                    <a:pt x="28" y="16"/>
                    <a:pt x="28" y="15"/>
                  </a:cubicBezTo>
                  <a:cubicBezTo>
                    <a:pt x="28" y="15"/>
                    <a:pt x="27" y="14"/>
                    <a:pt x="26" y="14"/>
                  </a:cubicBezTo>
                  <a:cubicBezTo>
                    <a:pt x="24" y="14"/>
                    <a:pt x="24" y="15"/>
                    <a:pt x="23" y="16"/>
                  </a:cubicBezTo>
                  <a:cubicBezTo>
                    <a:pt x="23" y="16"/>
                    <a:pt x="23" y="18"/>
                    <a:pt x="23" y="20"/>
                  </a:cubicBezTo>
                  <a:cubicBezTo>
                    <a:pt x="23" y="21"/>
                    <a:pt x="23" y="23"/>
                    <a:pt x="23" y="24"/>
                  </a:cubicBezTo>
                  <a:cubicBezTo>
                    <a:pt x="24" y="24"/>
                    <a:pt x="24" y="25"/>
                    <a:pt x="26" y="25"/>
                  </a:cubicBezTo>
                  <a:cubicBezTo>
                    <a:pt x="27" y="25"/>
                    <a:pt x="28" y="24"/>
                    <a:pt x="28" y="24"/>
                  </a:cubicBezTo>
                  <a:cubicBezTo>
                    <a:pt x="28" y="23"/>
                    <a:pt x="29" y="21"/>
                    <a:pt x="29" y="2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274" tIns="45637" rIns="91274" bIns="45637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prstClr val="white"/>
                </a:solidFill>
                <a:latin typeface="Arial" pitchFamily="34" charset="0"/>
              </a:endParaRPr>
            </a:p>
          </p:txBody>
        </p:sp>
        <p:sp>
          <p:nvSpPr>
            <p:cNvPr id="54" name="矩形 114"/>
            <p:cNvSpPr>
              <a:spLocks noChangeArrowheads="1"/>
            </p:cNvSpPr>
            <p:nvPr/>
          </p:nvSpPr>
          <p:spPr bwMode="auto">
            <a:xfrm>
              <a:off x="1695574" y="3367038"/>
              <a:ext cx="624686" cy="519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274" tIns="45637" rIns="91274" bIns="4563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800" b="1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28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5" name="矩形 117"/>
            <p:cNvSpPr>
              <a:spLocks noChangeArrowheads="1"/>
            </p:cNvSpPr>
            <p:nvPr/>
          </p:nvSpPr>
          <p:spPr bwMode="auto">
            <a:xfrm>
              <a:off x="2736976" y="3282903"/>
              <a:ext cx="624686" cy="519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274" tIns="45637" rIns="91274" bIns="4563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800" b="1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28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6" name="矩形 120"/>
            <p:cNvSpPr>
              <a:spLocks noChangeArrowheads="1"/>
            </p:cNvSpPr>
            <p:nvPr/>
          </p:nvSpPr>
          <p:spPr bwMode="auto">
            <a:xfrm>
              <a:off x="2792539" y="2131965"/>
              <a:ext cx="624686" cy="519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274" tIns="45637" rIns="91274" bIns="4563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7" name="矩形 124"/>
            <p:cNvSpPr>
              <a:spLocks noChangeArrowheads="1"/>
            </p:cNvSpPr>
            <p:nvPr/>
          </p:nvSpPr>
          <p:spPr bwMode="auto">
            <a:xfrm>
              <a:off x="1811464" y="2170065"/>
              <a:ext cx="624686" cy="519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274" tIns="45637" rIns="91274" bIns="4563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sz="2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8" name="Oval 3793"/>
            <p:cNvSpPr>
              <a:spLocks noChangeArrowheads="1"/>
            </p:cNvSpPr>
            <p:nvPr/>
          </p:nvSpPr>
          <p:spPr bwMode="auto">
            <a:xfrm>
              <a:off x="3539277" y="2259158"/>
              <a:ext cx="212725" cy="2095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b="1" i="1" dirty="0">
                <a:solidFill>
                  <a:prstClr val="white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9" name="Oval 3793"/>
            <p:cNvSpPr>
              <a:spLocks noChangeArrowheads="1"/>
            </p:cNvSpPr>
            <p:nvPr/>
          </p:nvSpPr>
          <p:spPr bwMode="auto">
            <a:xfrm>
              <a:off x="1397124" y="2641413"/>
              <a:ext cx="212725" cy="2095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dirty="0">
                <a:solidFill>
                  <a:prstClr val="white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0" name="Oval 3793"/>
            <p:cNvSpPr>
              <a:spLocks noChangeArrowheads="1"/>
            </p:cNvSpPr>
            <p:nvPr/>
          </p:nvSpPr>
          <p:spPr bwMode="auto">
            <a:xfrm>
              <a:off x="965418" y="3257501"/>
              <a:ext cx="212725" cy="2095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b="1" i="1" dirty="0">
                <a:solidFill>
                  <a:prstClr val="white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" name="Oval 3793"/>
            <p:cNvSpPr>
              <a:spLocks noChangeArrowheads="1"/>
            </p:cNvSpPr>
            <p:nvPr/>
          </p:nvSpPr>
          <p:spPr bwMode="auto">
            <a:xfrm>
              <a:off x="4037802" y="3640578"/>
              <a:ext cx="212725" cy="2095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b="1" i="1" dirty="0">
                <a:solidFill>
                  <a:prstClr val="white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8045724" y="2514770"/>
            <a:ext cx="334098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Click here to modify the text , you may post text here.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078960" y="4091980"/>
            <a:ext cx="334098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Click here to modify the text , you may post text here.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5461" y="2568799"/>
            <a:ext cx="334098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Click here to modify the text , you may post text here.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95461" y="4503783"/>
            <a:ext cx="334098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Click here to modify the text , you may post text here.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>
            <a:off x="854012" y="-331836"/>
            <a:ext cx="1653543" cy="2517273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 flipH="1" flipV="1">
            <a:off x="9791367" y="4772590"/>
            <a:ext cx="1653543" cy="251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3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3201" y="130629"/>
            <a:ext cx="11800114" cy="66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4135467"/>
            <a:ext cx="6039556" cy="2722132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72150" y="4140201"/>
            <a:ext cx="6419849" cy="2717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90129" y="5320391"/>
            <a:ext cx="3350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 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93408" y="577177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Lovers forget your love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And list to the love of these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She a window flower And he a winter breeze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843738" y="4869681"/>
            <a:ext cx="8748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6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ADD YOUR TITLE HERE</a:t>
            </a:r>
            <a:endParaRPr lang="zh-CN" altLang="en-US" sz="4400" spc="6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27600" y="1320800"/>
            <a:ext cx="2311400" cy="2311400"/>
          </a:xfrm>
          <a:prstGeom prst="ellipse">
            <a:avLst/>
          </a:prstGeom>
          <a:solidFill>
            <a:srgbClr val="DDE0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536139" y="1669281"/>
            <a:ext cx="33502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spc="600" dirty="0">
                <a:solidFill>
                  <a:schemeClr val="tx2">
                    <a:lumMod val="60000"/>
                    <a:lumOff val="40000"/>
                  </a:schemeClr>
                </a:solidFill>
                <a:latin typeface="华文琥珀"/>
                <a:ea typeface="华文琥珀"/>
                <a:cs typeface="华文琥珀"/>
              </a:rPr>
              <a:t>03</a:t>
            </a:r>
            <a:endParaRPr lang="zh-CN" altLang="en-US" sz="8800" spc="600" dirty="0">
              <a:solidFill>
                <a:schemeClr val="tx2">
                  <a:lumMod val="60000"/>
                  <a:lumOff val="40000"/>
                </a:schemeClr>
              </a:solidFill>
              <a:latin typeface="华文琥珀"/>
              <a:ea typeface="华文琥珀"/>
              <a:cs typeface="华文琥珀"/>
            </a:endParaRPr>
          </a:p>
        </p:txBody>
      </p:sp>
    </p:spTree>
    <p:extLst>
      <p:ext uri="{BB962C8B-B14F-4D97-AF65-F5344CB8AC3E}">
        <p14:creationId xmlns:p14="http://schemas.microsoft.com/office/powerpoint/2010/main" val="326904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3" grpId="0"/>
      <p:bldP spid="14" grpId="0"/>
      <p:bldP spid="20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147" y="100027"/>
            <a:ext cx="11349216" cy="1653545"/>
            <a:chOff x="422147" y="100027"/>
            <a:chExt cx="11349216" cy="165354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487" b="48657"/>
            <a:stretch/>
          </p:blipFill>
          <p:spPr>
            <a:xfrm rot="5893929">
              <a:off x="854012" y="-331836"/>
              <a:ext cx="1653543" cy="251727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487" b="48657"/>
            <a:stretch/>
          </p:blipFill>
          <p:spPr>
            <a:xfrm rot="15706071" flipH="1">
              <a:off x="9685955" y="-331838"/>
              <a:ext cx="1653543" cy="2517273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1709301" y="2719343"/>
            <a:ext cx="4125198" cy="1331269"/>
            <a:chOff x="2576971" y="1758250"/>
            <a:chExt cx="4125198" cy="1331269"/>
          </a:xfrm>
        </p:grpSpPr>
        <p:sp>
          <p:nvSpPr>
            <p:cNvPr id="25" name="矩形 24"/>
            <p:cNvSpPr/>
            <p:nvPr/>
          </p:nvSpPr>
          <p:spPr>
            <a:xfrm>
              <a:off x="2576971" y="2258522"/>
              <a:ext cx="4125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modify the text , you may post text here . Click here to modify the text . Click here to modify the text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文本框 235"/>
            <p:cNvSpPr txBox="1">
              <a:spLocks noChangeArrowheads="1"/>
            </p:cNvSpPr>
            <p:nvPr/>
          </p:nvSpPr>
          <p:spPr bwMode="auto">
            <a:xfrm>
              <a:off x="2576971" y="1758250"/>
              <a:ext cx="21146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576971" y="2158360"/>
              <a:ext cx="2292021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709301" y="4384375"/>
            <a:ext cx="4125198" cy="1331269"/>
            <a:chOff x="2576971" y="3891749"/>
            <a:chExt cx="4125198" cy="1331269"/>
          </a:xfrm>
        </p:grpSpPr>
        <p:sp>
          <p:nvSpPr>
            <p:cNvPr id="29" name="矩形 28"/>
            <p:cNvSpPr/>
            <p:nvPr/>
          </p:nvSpPr>
          <p:spPr>
            <a:xfrm>
              <a:off x="2576971" y="4392021"/>
              <a:ext cx="4125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modify the text , you may post text here . Click here to modify the text . Click here to modify the text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文本框 235"/>
            <p:cNvSpPr txBox="1">
              <a:spLocks noChangeArrowheads="1"/>
            </p:cNvSpPr>
            <p:nvPr/>
          </p:nvSpPr>
          <p:spPr bwMode="auto">
            <a:xfrm>
              <a:off x="2576971" y="3891749"/>
              <a:ext cx="21146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576971" y="4291859"/>
              <a:ext cx="2292021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3771900" y="1028700"/>
            <a:ext cx="461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ADD YOUR TITLE HERE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pic>
        <p:nvPicPr>
          <p:cNvPr id="4" name="图片 3" descr="6dfab478628a2ac24f8b0d76470a6b09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46" y="2667000"/>
            <a:ext cx="3041922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147" y="100027"/>
            <a:ext cx="11349216" cy="1653545"/>
            <a:chOff x="422147" y="100027"/>
            <a:chExt cx="11349216" cy="165354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487" b="48657"/>
            <a:stretch/>
          </p:blipFill>
          <p:spPr>
            <a:xfrm rot="5893929">
              <a:off x="854012" y="-331836"/>
              <a:ext cx="1653543" cy="251727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487" b="48657"/>
            <a:stretch/>
          </p:blipFill>
          <p:spPr>
            <a:xfrm rot="15706071" flipH="1">
              <a:off x="9685955" y="-331838"/>
              <a:ext cx="1653543" cy="2517273"/>
            </a:xfrm>
            <a:prstGeom prst="rect">
              <a:avLst/>
            </a:prstGeom>
          </p:spPr>
        </p:pic>
      </p:grpSp>
      <p:cxnSp>
        <p:nvCxnSpPr>
          <p:cNvPr id="20" name="直接连接符 19"/>
          <p:cNvCxnSpPr/>
          <p:nvPr/>
        </p:nvCxnSpPr>
        <p:spPr>
          <a:xfrm>
            <a:off x="4859404" y="3892985"/>
            <a:ext cx="2370071" cy="117431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295828" y="2895600"/>
            <a:ext cx="2095822" cy="196215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366566" y="3892985"/>
            <a:ext cx="2492838" cy="160328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13409" y="3843632"/>
            <a:ext cx="2769854" cy="834155"/>
            <a:chOff x="513409" y="3843632"/>
            <a:chExt cx="2769854" cy="834155"/>
          </a:xfrm>
        </p:grpSpPr>
        <p:sp>
          <p:nvSpPr>
            <p:cNvPr id="30" name="文本框 29"/>
            <p:cNvSpPr txBox="1"/>
            <p:nvPr/>
          </p:nvSpPr>
          <p:spPr>
            <a:xfrm>
              <a:off x="513409" y="3843632"/>
              <a:ext cx="704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</a:rPr>
                <a:t>01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73867" y="4370010"/>
              <a:ext cx="270939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modify the text.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24250" y="2442447"/>
            <a:ext cx="2752905" cy="787568"/>
            <a:chOff x="3524250" y="2442447"/>
            <a:chExt cx="2752905" cy="787568"/>
          </a:xfrm>
        </p:grpSpPr>
        <p:sp>
          <p:nvSpPr>
            <p:cNvPr id="31" name="文本框 30"/>
            <p:cNvSpPr txBox="1"/>
            <p:nvPr/>
          </p:nvSpPr>
          <p:spPr>
            <a:xfrm>
              <a:off x="3524250" y="2442447"/>
              <a:ext cx="704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</a:rPr>
                <a:t>02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67759" y="2922238"/>
              <a:ext cx="270939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modify the text.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050477" y="5347776"/>
            <a:ext cx="2777533" cy="787006"/>
            <a:chOff x="8050477" y="5347776"/>
            <a:chExt cx="2777533" cy="787006"/>
          </a:xfrm>
        </p:grpSpPr>
        <p:sp>
          <p:nvSpPr>
            <p:cNvPr id="32" name="文本框 31"/>
            <p:cNvSpPr txBox="1"/>
            <p:nvPr/>
          </p:nvSpPr>
          <p:spPr>
            <a:xfrm>
              <a:off x="8050477" y="5347776"/>
              <a:ext cx="704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</a:rPr>
                <a:t>03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118614" y="5827005"/>
              <a:ext cx="270939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modify the text.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93062" y="1384728"/>
            <a:ext cx="2739823" cy="769034"/>
            <a:chOff x="9193062" y="1384728"/>
            <a:chExt cx="2739823" cy="769034"/>
          </a:xfrm>
        </p:grpSpPr>
        <p:sp>
          <p:nvSpPr>
            <p:cNvPr id="33" name="文本框 32"/>
            <p:cNvSpPr txBox="1"/>
            <p:nvPr/>
          </p:nvSpPr>
          <p:spPr>
            <a:xfrm>
              <a:off x="9193062" y="1384728"/>
              <a:ext cx="704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</a:rPr>
                <a:t>04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223489" y="1845985"/>
              <a:ext cx="270939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modify the text.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28050" y="4857750"/>
            <a:ext cx="1277032" cy="1277032"/>
            <a:chOff x="1728050" y="4857750"/>
            <a:chExt cx="1277032" cy="1277032"/>
          </a:xfrm>
        </p:grpSpPr>
        <p:sp>
          <p:nvSpPr>
            <p:cNvPr id="26" name="椭圆 25"/>
            <p:cNvSpPr/>
            <p:nvPr/>
          </p:nvSpPr>
          <p:spPr>
            <a:xfrm rot="5400000">
              <a:off x="1728050" y="4857750"/>
              <a:ext cx="1277032" cy="12770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233"/>
            <p:cNvSpPr>
              <a:spLocks noEditPoints="1"/>
            </p:cNvSpPr>
            <p:nvPr/>
          </p:nvSpPr>
          <p:spPr bwMode="auto">
            <a:xfrm>
              <a:off x="2107010" y="5258934"/>
              <a:ext cx="519112" cy="474663"/>
            </a:xfrm>
            <a:custGeom>
              <a:avLst/>
              <a:gdLst>
                <a:gd name="T0" fmla="*/ 2147483647 w 190"/>
                <a:gd name="T1" fmla="*/ 2147483647 h 158"/>
                <a:gd name="T2" fmla="*/ 2147483647 w 190"/>
                <a:gd name="T3" fmla="*/ 2147483647 h 158"/>
                <a:gd name="T4" fmla="*/ 2147483647 w 190"/>
                <a:gd name="T5" fmla="*/ 2147483647 h 158"/>
                <a:gd name="T6" fmla="*/ 0 w 190"/>
                <a:gd name="T7" fmla="*/ 2147483647 h 158"/>
                <a:gd name="T8" fmla="*/ 2147483647 w 190"/>
                <a:gd name="T9" fmla="*/ 0 h 158"/>
                <a:gd name="T10" fmla="*/ 2147483647 w 190"/>
                <a:gd name="T11" fmla="*/ 2147483647 h 158"/>
                <a:gd name="T12" fmla="*/ 2147483647 w 190"/>
                <a:gd name="T13" fmla="*/ 2147483647 h 158"/>
                <a:gd name="T14" fmla="*/ 2147483647 w 190"/>
                <a:gd name="T15" fmla="*/ 2147483647 h 158"/>
                <a:gd name="T16" fmla="*/ 2147483647 w 190"/>
                <a:gd name="T17" fmla="*/ 2147483647 h 158"/>
                <a:gd name="T18" fmla="*/ 2147483647 w 190"/>
                <a:gd name="T19" fmla="*/ 2147483647 h 158"/>
                <a:gd name="T20" fmla="*/ 2147483647 w 190"/>
                <a:gd name="T21" fmla="*/ 2147483647 h 158"/>
                <a:gd name="T22" fmla="*/ 2147483647 w 190"/>
                <a:gd name="T23" fmla="*/ 2147483647 h 158"/>
                <a:gd name="T24" fmla="*/ 2147483647 w 190"/>
                <a:gd name="T25" fmla="*/ 2147483647 h 158"/>
                <a:gd name="T26" fmla="*/ 2147483647 w 190"/>
                <a:gd name="T27" fmla="*/ 2147483647 h 158"/>
                <a:gd name="T28" fmla="*/ 2147483647 w 190"/>
                <a:gd name="T29" fmla="*/ 2147483647 h 158"/>
                <a:gd name="T30" fmla="*/ 2147483647 w 190"/>
                <a:gd name="T31" fmla="*/ 2147483647 h 158"/>
                <a:gd name="T32" fmla="*/ 2147483647 w 190"/>
                <a:gd name="T33" fmla="*/ 2147483647 h 1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0" h="158">
                  <a:moveTo>
                    <a:pt x="112" y="68"/>
                  </a:moveTo>
                  <a:lnTo>
                    <a:pt x="56" y="68"/>
                  </a:lnTo>
                  <a:lnTo>
                    <a:pt x="56" y="90"/>
                  </a:lnTo>
                  <a:lnTo>
                    <a:pt x="0" y="44"/>
                  </a:lnTo>
                  <a:lnTo>
                    <a:pt x="56" y="0"/>
                  </a:lnTo>
                  <a:lnTo>
                    <a:pt x="56" y="22"/>
                  </a:lnTo>
                  <a:lnTo>
                    <a:pt x="112" y="22"/>
                  </a:lnTo>
                  <a:lnTo>
                    <a:pt x="112" y="68"/>
                  </a:lnTo>
                  <a:close/>
                  <a:moveTo>
                    <a:pt x="80" y="134"/>
                  </a:moveTo>
                  <a:lnTo>
                    <a:pt x="134" y="134"/>
                  </a:lnTo>
                  <a:lnTo>
                    <a:pt x="134" y="158"/>
                  </a:lnTo>
                  <a:lnTo>
                    <a:pt x="190" y="112"/>
                  </a:lnTo>
                  <a:lnTo>
                    <a:pt x="134" y="66"/>
                  </a:lnTo>
                  <a:lnTo>
                    <a:pt x="134" y="90"/>
                  </a:lnTo>
                  <a:lnTo>
                    <a:pt x="80" y="90"/>
                  </a:lnTo>
                  <a:lnTo>
                    <a:pt x="80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95775" y="3357563"/>
            <a:ext cx="1070844" cy="1070844"/>
            <a:chOff x="4295775" y="3357563"/>
            <a:chExt cx="1070844" cy="1070844"/>
          </a:xfrm>
        </p:grpSpPr>
        <p:sp>
          <p:nvSpPr>
            <p:cNvPr id="27" name="椭圆 26"/>
            <p:cNvSpPr/>
            <p:nvPr/>
          </p:nvSpPr>
          <p:spPr>
            <a:xfrm rot="5400000">
              <a:off x="4295775" y="3357563"/>
              <a:ext cx="1070844" cy="10708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230"/>
            <p:cNvSpPr>
              <a:spLocks noEditPoints="1"/>
            </p:cNvSpPr>
            <p:nvPr/>
          </p:nvSpPr>
          <p:spPr bwMode="auto">
            <a:xfrm>
              <a:off x="4640670" y="3638578"/>
              <a:ext cx="409575" cy="457200"/>
            </a:xfrm>
            <a:custGeom>
              <a:avLst/>
              <a:gdLst>
                <a:gd name="T0" fmla="*/ 2147483647 w 150"/>
                <a:gd name="T1" fmla="*/ 2147483647 h 152"/>
                <a:gd name="T2" fmla="*/ 2147483647 w 150"/>
                <a:gd name="T3" fmla="*/ 2147483647 h 152"/>
                <a:gd name="T4" fmla="*/ 2147483647 w 150"/>
                <a:gd name="T5" fmla="*/ 2147483647 h 152"/>
                <a:gd name="T6" fmla="*/ 2147483647 w 150"/>
                <a:gd name="T7" fmla="*/ 2147483647 h 152"/>
                <a:gd name="T8" fmla="*/ 2147483647 w 150"/>
                <a:gd name="T9" fmla="*/ 2147483647 h 152"/>
                <a:gd name="T10" fmla="*/ 2147483647 w 150"/>
                <a:gd name="T11" fmla="*/ 2147483647 h 152"/>
                <a:gd name="T12" fmla="*/ 2147483647 w 150"/>
                <a:gd name="T13" fmla="*/ 2147483647 h 152"/>
                <a:gd name="T14" fmla="*/ 2147483647 w 150"/>
                <a:gd name="T15" fmla="*/ 2147483647 h 152"/>
                <a:gd name="T16" fmla="*/ 2147483647 w 150"/>
                <a:gd name="T17" fmla="*/ 2147483647 h 152"/>
                <a:gd name="T18" fmla="*/ 2147483647 w 150"/>
                <a:gd name="T19" fmla="*/ 2147483647 h 152"/>
                <a:gd name="T20" fmla="*/ 2147483647 w 150"/>
                <a:gd name="T21" fmla="*/ 2147483647 h 152"/>
                <a:gd name="T22" fmla="*/ 0 w 150"/>
                <a:gd name="T23" fmla="*/ 2147483647 h 152"/>
                <a:gd name="T24" fmla="*/ 2147483647 w 150"/>
                <a:gd name="T25" fmla="*/ 2147483647 h 152"/>
                <a:gd name="T26" fmla="*/ 2147483647 w 150"/>
                <a:gd name="T27" fmla="*/ 2147483647 h 152"/>
                <a:gd name="T28" fmla="*/ 2147483647 w 150"/>
                <a:gd name="T29" fmla="*/ 2147483647 h 152"/>
                <a:gd name="T30" fmla="*/ 2147483647 w 150"/>
                <a:gd name="T31" fmla="*/ 2147483647 h 152"/>
                <a:gd name="T32" fmla="*/ 2147483647 w 150"/>
                <a:gd name="T33" fmla="*/ 2147483647 h 152"/>
                <a:gd name="T34" fmla="*/ 2147483647 w 150"/>
                <a:gd name="T35" fmla="*/ 2147483647 h 152"/>
                <a:gd name="T36" fmla="*/ 2147483647 w 150"/>
                <a:gd name="T37" fmla="*/ 2147483647 h 152"/>
                <a:gd name="T38" fmla="*/ 2147483647 w 150"/>
                <a:gd name="T39" fmla="*/ 2147483647 h 152"/>
                <a:gd name="T40" fmla="*/ 2147483647 w 150"/>
                <a:gd name="T41" fmla="*/ 2147483647 h 152"/>
                <a:gd name="T42" fmla="*/ 2147483647 w 150"/>
                <a:gd name="T43" fmla="*/ 2147483647 h 152"/>
                <a:gd name="T44" fmla="*/ 2147483647 w 150"/>
                <a:gd name="T45" fmla="*/ 2147483647 h 152"/>
                <a:gd name="T46" fmla="*/ 2147483647 w 150"/>
                <a:gd name="T47" fmla="*/ 2147483647 h 152"/>
                <a:gd name="T48" fmla="*/ 2147483647 w 150"/>
                <a:gd name="T49" fmla="*/ 2147483647 h 152"/>
                <a:gd name="T50" fmla="*/ 2147483647 w 150"/>
                <a:gd name="T51" fmla="*/ 2147483647 h 152"/>
                <a:gd name="T52" fmla="*/ 2147483647 w 150"/>
                <a:gd name="T53" fmla="*/ 2147483647 h 152"/>
                <a:gd name="T54" fmla="*/ 2147483647 w 150"/>
                <a:gd name="T55" fmla="*/ 2147483647 h 152"/>
                <a:gd name="T56" fmla="*/ 2147483647 w 150"/>
                <a:gd name="T57" fmla="*/ 2147483647 h 152"/>
                <a:gd name="T58" fmla="*/ 2147483647 w 150"/>
                <a:gd name="T59" fmla="*/ 2147483647 h 152"/>
                <a:gd name="T60" fmla="*/ 2147483647 w 150"/>
                <a:gd name="T61" fmla="*/ 2147483647 h 152"/>
                <a:gd name="T62" fmla="*/ 2147483647 w 150"/>
                <a:gd name="T63" fmla="*/ 2147483647 h 152"/>
                <a:gd name="T64" fmla="*/ 2147483647 w 150"/>
                <a:gd name="T65" fmla="*/ 2147483647 h 152"/>
                <a:gd name="T66" fmla="*/ 2147483647 w 150"/>
                <a:gd name="T67" fmla="*/ 2147483647 h 152"/>
                <a:gd name="T68" fmla="*/ 2147483647 w 150"/>
                <a:gd name="T69" fmla="*/ 2147483647 h 152"/>
                <a:gd name="T70" fmla="*/ 2147483647 w 150"/>
                <a:gd name="T71" fmla="*/ 2147483647 h 152"/>
                <a:gd name="T72" fmla="*/ 2147483647 w 150"/>
                <a:gd name="T73" fmla="*/ 2147483647 h 152"/>
                <a:gd name="T74" fmla="*/ 2147483647 w 150"/>
                <a:gd name="T75" fmla="*/ 2147483647 h 152"/>
                <a:gd name="T76" fmla="*/ 2147483647 w 150"/>
                <a:gd name="T77" fmla="*/ 2147483647 h 152"/>
                <a:gd name="T78" fmla="*/ 2147483647 w 150"/>
                <a:gd name="T79" fmla="*/ 2147483647 h 152"/>
                <a:gd name="T80" fmla="*/ 2147483647 w 150"/>
                <a:gd name="T81" fmla="*/ 2147483647 h 152"/>
                <a:gd name="T82" fmla="*/ 2147483647 w 150"/>
                <a:gd name="T83" fmla="*/ 2147483647 h 152"/>
                <a:gd name="T84" fmla="*/ 2147483647 w 150"/>
                <a:gd name="T85" fmla="*/ 2147483647 h 1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0" h="152">
                  <a:moveTo>
                    <a:pt x="12" y="76"/>
                  </a:moveTo>
                  <a:lnTo>
                    <a:pt x="76" y="14"/>
                  </a:lnTo>
                  <a:lnTo>
                    <a:pt x="82" y="8"/>
                  </a:lnTo>
                  <a:lnTo>
                    <a:pt x="90" y="4"/>
                  </a:lnTo>
                  <a:lnTo>
                    <a:pt x="98" y="2"/>
                  </a:lnTo>
                  <a:lnTo>
                    <a:pt x="106" y="0"/>
                  </a:lnTo>
                  <a:lnTo>
                    <a:pt x="116" y="2"/>
                  </a:lnTo>
                  <a:lnTo>
                    <a:pt x="124" y="4"/>
                  </a:lnTo>
                  <a:lnTo>
                    <a:pt x="132" y="8"/>
                  </a:lnTo>
                  <a:lnTo>
                    <a:pt x="138" y="14"/>
                  </a:lnTo>
                  <a:lnTo>
                    <a:pt x="144" y="20"/>
                  </a:lnTo>
                  <a:lnTo>
                    <a:pt x="148" y="28"/>
                  </a:lnTo>
                  <a:lnTo>
                    <a:pt x="150" y="36"/>
                  </a:lnTo>
                  <a:lnTo>
                    <a:pt x="150" y="44"/>
                  </a:lnTo>
                  <a:lnTo>
                    <a:pt x="150" y="54"/>
                  </a:lnTo>
                  <a:lnTo>
                    <a:pt x="148" y="62"/>
                  </a:lnTo>
                  <a:lnTo>
                    <a:pt x="144" y="70"/>
                  </a:lnTo>
                  <a:lnTo>
                    <a:pt x="138" y="76"/>
                  </a:lnTo>
                  <a:lnTo>
                    <a:pt x="76" y="140"/>
                  </a:lnTo>
                  <a:lnTo>
                    <a:pt x="68" y="144"/>
                  </a:lnTo>
                  <a:lnTo>
                    <a:pt x="60" y="148"/>
                  </a:lnTo>
                  <a:lnTo>
                    <a:pt x="52" y="152"/>
                  </a:lnTo>
                  <a:lnTo>
                    <a:pt x="44" y="152"/>
                  </a:lnTo>
                  <a:lnTo>
                    <a:pt x="36" y="152"/>
                  </a:lnTo>
                  <a:lnTo>
                    <a:pt x="28" y="148"/>
                  </a:lnTo>
                  <a:lnTo>
                    <a:pt x="20" y="144"/>
                  </a:lnTo>
                  <a:lnTo>
                    <a:pt x="12" y="140"/>
                  </a:lnTo>
                  <a:lnTo>
                    <a:pt x="12" y="138"/>
                  </a:lnTo>
                  <a:lnTo>
                    <a:pt x="6" y="132"/>
                  </a:lnTo>
                  <a:lnTo>
                    <a:pt x="2" y="124"/>
                  </a:lnTo>
                  <a:lnTo>
                    <a:pt x="0" y="116"/>
                  </a:lnTo>
                  <a:lnTo>
                    <a:pt x="0" y="108"/>
                  </a:lnTo>
                  <a:lnTo>
                    <a:pt x="0" y="100"/>
                  </a:lnTo>
                  <a:lnTo>
                    <a:pt x="2" y="90"/>
                  </a:lnTo>
                  <a:lnTo>
                    <a:pt x="6" y="84"/>
                  </a:lnTo>
                  <a:lnTo>
                    <a:pt x="12" y="76"/>
                  </a:lnTo>
                  <a:close/>
                  <a:moveTo>
                    <a:pt x="14" y="130"/>
                  </a:moveTo>
                  <a:lnTo>
                    <a:pt x="20" y="138"/>
                  </a:lnTo>
                  <a:lnTo>
                    <a:pt x="28" y="132"/>
                  </a:lnTo>
                  <a:lnTo>
                    <a:pt x="26" y="124"/>
                  </a:lnTo>
                  <a:lnTo>
                    <a:pt x="20" y="124"/>
                  </a:lnTo>
                  <a:lnTo>
                    <a:pt x="14" y="130"/>
                  </a:lnTo>
                  <a:close/>
                  <a:moveTo>
                    <a:pt x="120" y="32"/>
                  </a:moveTo>
                  <a:lnTo>
                    <a:pt x="120" y="32"/>
                  </a:lnTo>
                  <a:lnTo>
                    <a:pt x="116" y="30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6" y="42"/>
                  </a:lnTo>
                  <a:lnTo>
                    <a:pt x="120" y="40"/>
                  </a:lnTo>
                  <a:lnTo>
                    <a:pt x="122" y="36"/>
                  </a:lnTo>
                  <a:lnTo>
                    <a:pt x="120" y="32"/>
                  </a:lnTo>
                  <a:close/>
                  <a:moveTo>
                    <a:pt x="134" y="18"/>
                  </a:moveTo>
                  <a:lnTo>
                    <a:pt x="134" y="18"/>
                  </a:lnTo>
                  <a:lnTo>
                    <a:pt x="130" y="16"/>
                  </a:lnTo>
                  <a:lnTo>
                    <a:pt x="126" y="18"/>
                  </a:lnTo>
                  <a:lnTo>
                    <a:pt x="124" y="22"/>
                  </a:lnTo>
                  <a:lnTo>
                    <a:pt x="126" y="26"/>
                  </a:lnTo>
                  <a:lnTo>
                    <a:pt x="130" y="28"/>
                  </a:lnTo>
                  <a:lnTo>
                    <a:pt x="134" y="26"/>
                  </a:lnTo>
                  <a:lnTo>
                    <a:pt x="136" y="22"/>
                  </a:lnTo>
                  <a:lnTo>
                    <a:pt x="134" y="18"/>
                  </a:lnTo>
                  <a:close/>
                  <a:moveTo>
                    <a:pt x="126" y="32"/>
                  </a:moveTo>
                  <a:lnTo>
                    <a:pt x="126" y="32"/>
                  </a:lnTo>
                  <a:lnTo>
                    <a:pt x="124" y="36"/>
                  </a:lnTo>
                  <a:lnTo>
                    <a:pt x="126" y="40"/>
                  </a:lnTo>
                  <a:lnTo>
                    <a:pt x="130" y="42"/>
                  </a:lnTo>
                  <a:lnTo>
                    <a:pt x="134" y="40"/>
                  </a:lnTo>
                  <a:lnTo>
                    <a:pt x="136" y="36"/>
                  </a:lnTo>
                  <a:lnTo>
                    <a:pt x="134" y="32"/>
                  </a:lnTo>
                  <a:lnTo>
                    <a:pt x="130" y="30"/>
                  </a:lnTo>
                  <a:lnTo>
                    <a:pt x="126" y="32"/>
                  </a:lnTo>
                  <a:close/>
                  <a:moveTo>
                    <a:pt x="110" y="18"/>
                  </a:moveTo>
                  <a:lnTo>
                    <a:pt x="110" y="18"/>
                  </a:lnTo>
                  <a:lnTo>
                    <a:pt x="110" y="22"/>
                  </a:lnTo>
                  <a:lnTo>
                    <a:pt x="110" y="26"/>
                  </a:lnTo>
                  <a:lnTo>
                    <a:pt x="116" y="28"/>
                  </a:lnTo>
                  <a:lnTo>
                    <a:pt x="120" y="26"/>
                  </a:lnTo>
                  <a:lnTo>
                    <a:pt x="122" y="22"/>
                  </a:lnTo>
                  <a:lnTo>
                    <a:pt x="120" y="18"/>
                  </a:lnTo>
                  <a:lnTo>
                    <a:pt x="116" y="16"/>
                  </a:lnTo>
                  <a:lnTo>
                    <a:pt x="110" y="18"/>
                  </a:lnTo>
                  <a:close/>
                  <a:moveTo>
                    <a:pt x="22" y="88"/>
                  </a:moveTo>
                  <a:lnTo>
                    <a:pt x="64" y="130"/>
                  </a:lnTo>
                  <a:lnTo>
                    <a:pt x="130" y="64"/>
                  </a:lnTo>
                  <a:lnTo>
                    <a:pt x="88" y="22"/>
                  </a:lnTo>
                  <a:lnTo>
                    <a:pt x="22" y="88"/>
                  </a:lnTo>
                  <a:close/>
                  <a:moveTo>
                    <a:pt x="36" y="138"/>
                  </a:moveTo>
                  <a:lnTo>
                    <a:pt x="44" y="132"/>
                  </a:lnTo>
                  <a:lnTo>
                    <a:pt x="38" y="126"/>
                  </a:lnTo>
                  <a:lnTo>
                    <a:pt x="30" y="126"/>
                  </a:lnTo>
                  <a:lnTo>
                    <a:pt x="30" y="132"/>
                  </a:lnTo>
                  <a:lnTo>
                    <a:pt x="36" y="138"/>
                  </a:lnTo>
                  <a:close/>
                  <a:moveTo>
                    <a:pt x="36" y="108"/>
                  </a:moveTo>
                  <a:lnTo>
                    <a:pt x="30" y="114"/>
                  </a:lnTo>
                  <a:lnTo>
                    <a:pt x="30" y="122"/>
                  </a:lnTo>
                  <a:lnTo>
                    <a:pt x="36" y="122"/>
                  </a:lnTo>
                  <a:lnTo>
                    <a:pt x="42" y="116"/>
                  </a:lnTo>
                  <a:lnTo>
                    <a:pt x="36" y="108"/>
                  </a:lnTo>
                  <a:close/>
                  <a:moveTo>
                    <a:pt x="20" y="108"/>
                  </a:moveTo>
                  <a:lnTo>
                    <a:pt x="14" y="116"/>
                  </a:lnTo>
                  <a:lnTo>
                    <a:pt x="20" y="122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0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38218" y="4057650"/>
            <a:ext cx="1582514" cy="1582514"/>
            <a:chOff x="6438218" y="4057650"/>
            <a:chExt cx="1582514" cy="1582514"/>
          </a:xfrm>
        </p:grpSpPr>
        <p:sp>
          <p:nvSpPr>
            <p:cNvPr id="28" name="椭圆 27"/>
            <p:cNvSpPr/>
            <p:nvPr/>
          </p:nvSpPr>
          <p:spPr>
            <a:xfrm rot="5400000">
              <a:off x="6438218" y="4057650"/>
              <a:ext cx="1582514" cy="15825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169"/>
            <p:cNvSpPr>
              <a:spLocks noEditPoints="1"/>
            </p:cNvSpPr>
            <p:nvPr/>
          </p:nvSpPr>
          <p:spPr bwMode="auto">
            <a:xfrm>
              <a:off x="6852527" y="4561643"/>
              <a:ext cx="781506" cy="592214"/>
            </a:xfrm>
            <a:custGeom>
              <a:avLst/>
              <a:gdLst>
                <a:gd name="T0" fmla="*/ 2147483647 w 168"/>
                <a:gd name="T1" fmla="*/ 2147483647 h 116"/>
                <a:gd name="T2" fmla="*/ 2147483647 w 168"/>
                <a:gd name="T3" fmla="*/ 2147483647 h 116"/>
                <a:gd name="T4" fmla="*/ 2147483647 w 168"/>
                <a:gd name="T5" fmla="*/ 2147483647 h 116"/>
                <a:gd name="T6" fmla="*/ 2147483647 w 168"/>
                <a:gd name="T7" fmla="*/ 2147483647 h 116"/>
                <a:gd name="T8" fmla="*/ 2147483647 w 168"/>
                <a:gd name="T9" fmla="*/ 2147483647 h 116"/>
                <a:gd name="T10" fmla="*/ 2147483647 w 168"/>
                <a:gd name="T11" fmla="*/ 2147483647 h 116"/>
                <a:gd name="T12" fmla="*/ 2147483647 w 168"/>
                <a:gd name="T13" fmla="*/ 2147483647 h 116"/>
                <a:gd name="T14" fmla="*/ 2147483647 w 168"/>
                <a:gd name="T15" fmla="*/ 2147483647 h 116"/>
                <a:gd name="T16" fmla="*/ 2147483647 w 168"/>
                <a:gd name="T17" fmla="*/ 2147483647 h 116"/>
                <a:gd name="T18" fmla="*/ 2147483647 w 168"/>
                <a:gd name="T19" fmla="*/ 2147483647 h 116"/>
                <a:gd name="T20" fmla="*/ 2147483647 w 168"/>
                <a:gd name="T21" fmla="*/ 2147483647 h 116"/>
                <a:gd name="T22" fmla="*/ 2147483647 w 168"/>
                <a:gd name="T23" fmla="*/ 2147483647 h 116"/>
                <a:gd name="T24" fmla="*/ 2147483647 w 168"/>
                <a:gd name="T25" fmla="*/ 2147483647 h 116"/>
                <a:gd name="T26" fmla="*/ 2147483647 w 168"/>
                <a:gd name="T27" fmla="*/ 2147483647 h 116"/>
                <a:gd name="T28" fmla="*/ 2147483647 w 168"/>
                <a:gd name="T29" fmla="*/ 2147483647 h 116"/>
                <a:gd name="T30" fmla="*/ 2147483647 w 168"/>
                <a:gd name="T31" fmla="*/ 2147483647 h 116"/>
                <a:gd name="T32" fmla="*/ 2147483647 w 168"/>
                <a:gd name="T33" fmla="*/ 2147483647 h 116"/>
                <a:gd name="T34" fmla="*/ 2147483647 w 168"/>
                <a:gd name="T35" fmla="*/ 2147483647 h 116"/>
                <a:gd name="T36" fmla="*/ 2147483647 w 168"/>
                <a:gd name="T37" fmla="*/ 2147483647 h 116"/>
                <a:gd name="T38" fmla="*/ 2147483647 w 168"/>
                <a:gd name="T39" fmla="*/ 2147483647 h 116"/>
                <a:gd name="T40" fmla="*/ 2147483647 w 168"/>
                <a:gd name="T41" fmla="*/ 2147483647 h 116"/>
                <a:gd name="T42" fmla="*/ 2147483647 w 168"/>
                <a:gd name="T43" fmla="*/ 2147483647 h 116"/>
                <a:gd name="T44" fmla="*/ 2147483647 w 168"/>
                <a:gd name="T45" fmla="*/ 2147483647 h 116"/>
                <a:gd name="T46" fmla="*/ 2147483647 w 168"/>
                <a:gd name="T47" fmla="*/ 2147483647 h 116"/>
                <a:gd name="T48" fmla="*/ 2147483647 w 168"/>
                <a:gd name="T49" fmla="*/ 2147483647 h 116"/>
                <a:gd name="T50" fmla="*/ 2147483647 w 168"/>
                <a:gd name="T51" fmla="*/ 2147483647 h 116"/>
                <a:gd name="T52" fmla="*/ 2147483647 w 168"/>
                <a:gd name="T53" fmla="*/ 2147483647 h 116"/>
                <a:gd name="T54" fmla="*/ 2147483647 w 168"/>
                <a:gd name="T55" fmla="*/ 2147483647 h 116"/>
                <a:gd name="T56" fmla="*/ 2147483647 w 168"/>
                <a:gd name="T57" fmla="*/ 2147483647 h 116"/>
                <a:gd name="T58" fmla="*/ 2147483647 w 168"/>
                <a:gd name="T59" fmla="*/ 2147483647 h 116"/>
                <a:gd name="T60" fmla="*/ 2147483647 w 168"/>
                <a:gd name="T61" fmla="*/ 2147483647 h 116"/>
                <a:gd name="T62" fmla="*/ 2147483647 w 168"/>
                <a:gd name="T63" fmla="*/ 2147483647 h 116"/>
                <a:gd name="T64" fmla="*/ 2147483647 w 168"/>
                <a:gd name="T65" fmla="*/ 2147483647 h 116"/>
                <a:gd name="T66" fmla="*/ 2147483647 w 168"/>
                <a:gd name="T67" fmla="*/ 2147483647 h 116"/>
                <a:gd name="T68" fmla="*/ 2147483647 w 168"/>
                <a:gd name="T69" fmla="*/ 2147483647 h 116"/>
                <a:gd name="T70" fmla="*/ 2147483647 w 168"/>
                <a:gd name="T71" fmla="*/ 2147483647 h 116"/>
                <a:gd name="T72" fmla="*/ 2147483647 w 168"/>
                <a:gd name="T73" fmla="*/ 2147483647 h 116"/>
                <a:gd name="T74" fmla="*/ 2147483647 w 168"/>
                <a:gd name="T75" fmla="*/ 2147483647 h 116"/>
                <a:gd name="T76" fmla="*/ 2147483647 w 168"/>
                <a:gd name="T77" fmla="*/ 2147483647 h 116"/>
                <a:gd name="T78" fmla="*/ 2147483647 w 168"/>
                <a:gd name="T79" fmla="*/ 2147483647 h 116"/>
                <a:gd name="T80" fmla="*/ 2147483647 w 168"/>
                <a:gd name="T81" fmla="*/ 2147483647 h 116"/>
                <a:gd name="T82" fmla="*/ 2147483647 w 168"/>
                <a:gd name="T83" fmla="*/ 2147483647 h 116"/>
                <a:gd name="T84" fmla="*/ 2147483647 w 168"/>
                <a:gd name="T85" fmla="*/ 2147483647 h 116"/>
                <a:gd name="T86" fmla="*/ 2147483647 w 168"/>
                <a:gd name="T87" fmla="*/ 2147483647 h 116"/>
                <a:gd name="T88" fmla="*/ 2147483647 w 168"/>
                <a:gd name="T89" fmla="*/ 2147483647 h 116"/>
                <a:gd name="T90" fmla="*/ 2147483647 w 168"/>
                <a:gd name="T91" fmla="*/ 2147483647 h 116"/>
                <a:gd name="T92" fmla="*/ 2147483647 w 168"/>
                <a:gd name="T93" fmla="*/ 2147483647 h 116"/>
                <a:gd name="T94" fmla="*/ 2147483647 w 168"/>
                <a:gd name="T95" fmla="*/ 2147483647 h 116"/>
                <a:gd name="T96" fmla="*/ 2147483647 w 168"/>
                <a:gd name="T97" fmla="*/ 2147483647 h 116"/>
                <a:gd name="T98" fmla="*/ 2147483647 w 168"/>
                <a:gd name="T99" fmla="*/ 2147483647 h 116"/>
                <a:gd name="T100" fmla="*/ 2147483647 w 168"/>
                <a:gd name="T101" fmla="*/ 2147483647 h 116"/>
                <a:gd name="T102" fmla="*/ 2147483647 w 168"/>
                <a:gd name="T103" fmla="*/ 2147483647 h 116"/>
                <a:gd name="T104" fmla="*/ 2147483647 w 168"/>
                <a:gd name="T105" fmla="*/ 2147483647 h 116"/>
                <a:gd name="T106" fmla="*/ 2147483647 w 168"/>
                <a:gd name="T107" fmla="*/ 2147483647 h 116"/>
                <a:gd name="T108" fmla="*/ 2147483647 w 168"/>
                <a:gd name="T109" fmla="*/ 2147483647 h 116"/>
                <a:gd name="T110" fmla="*/ 2147483647 w 168"/>
                <a:gd name="T111" fmla="*/ 2147483647 h 116"/>
                <a:gd name="T112" fmla="*/ 2147483647 w 168"/>
                <a:gd name="T113" fmla="*/ 2147483647 h 116"/>
                <a:gd name="T114" fmla="*/ 2147483647 w 168"/>
                <a:gd name="T115" fmla="*/ 2147483647 h 1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68" h="116">
                  <a:moveTo>
                    <a:pt x="52" y="26"/>
                  </a:moveTo>
                  <a:lnTo>
                    <a:pt x="52" y="26"/>
                  </a:lnTo>
                  <a:lnTo>
                    <a:pt x="56" y="26"/>
                  </a:lnTo>
                  <a:lnTo>
                    <a:pt x="60" y="20"/>
                  </a:lnTo>
                  <a:lnTo>
                    <a:pt x="64" y="22"/>
                  </a:lnTo>
                  <a:lnTo>
                    <a:pt x="62" y="28"/>
                  </a:lnTo>
                  <a:lnTo>
                    <a:pt x="68" y="30"/>
                  </a:lnTo>
                  <a:lnTo>
                    <a:pt x="72" y="24"/>
                  </a:lnTo>
                  <a:lnTo>
                    <a:pt x="74" y="26"/>
                  </a:lnTo>
                  <a:lnTo>
                    <a:pt x="72" y="32"/>
                  </a:lnTo>
                  <a:lnTo>
                    <a:pt x="76" y="36"/>
                  </a:lnTo>
                  <a:lnTo>
                    <a:pt x="82" y="32"/>
                  </a:lnTo>
                  <a:lnTo>
                    <a:pt x="84" y="34"/>
                  </a:lnTo>
                  <a:lnTo>
                    <a:pt x="80" y="40"/>
                  </a:lnTo>
                  <a:lnTo>
                    <a:pt x="84" y="44"/>
                  </a:lnTo>
                  <a:lnTo>
                    <a:pt x="90" y="42"/>
                  </a:lnTo>
                  <a:lnTo>
                    <a:pt x="92" y="46"/>
                  </a:lnTo>
                  <a:lnTo>
                    <a:pt x="86" y="50"/>
                  </a:lnTo>
                  <a:lnTo>
                    <a:pt x="88" y="54"/>
                  </a:lnTo>
                  <a:lnTo>
                    <a:pt x="96" y="52"/>
                  </a:lnTo>
                  <a:lnTo>
                    <a:pt x="96" y="58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8" y="66"/>
                  </a:lnTo>
                  <a:lnTo>
                    <a:pt x="98" y="70"/>
                  </a:lnTo>
                  <a:lnTo>
                    <a:pt x="92" y="70"/>
                  </a:lnTo>
                  <a:lnTo>
                    <a:pt x="90" y="76"/>
                  </a:lnTo>
                  <a:lnTo>
                    <a:pt x="96" y="78"/>
                  </a:lnTo>
                  <a:lnTo>
                    <a:pt x="96" y="82"/>
                  </a:lnTo>
                  <a:lnTo>
                    <a:pt x="88" y="82"/>
                  </a:lnTo>
                  <a:lnTo>
                    <a:pt x="88" y="86"/>
                  </a:lnTo>
                  <a:lnTo>
                    <a:pt x="92" y="90"/>
                  </a:lnTo>
                  <a:lnTo>
                    <a:pt x="90" y="94"/>
                  </a:lnTo>
                  <a:lnTo>
                    <a:pt x="84" y="92"/>
                  </a:lnTo>
                  <a:lnTo>
                    <a:pt x="80" y="96"/>
                  </a:lnTo>
                  <a:lnTo>
                    <a:pt x="84" y="100"/>
                  </a:lnTo>
                  <a:lnTo>
                    <a:pt x="82" y="104"/>
                  </a:lnTo>
                  <a:lnTo>
                    <a:pt x="76" y="100"/>
                  </a:lnTo>
                  <a:lnTo>
                    <a:pt x="72" y="102"/>
                  </a:lnTo>
                  <a:lnTo>
                    <a:pt x="76" y="108"/>
                  </a:lnTo>
                  <a:lnTo>
                    <a:pt x="72" y="110"/>
                  </a:lnTo>
                  <a:lnTo>
                    <a:pt x="68" y="106"/>
                  </a:lnTo>
                  <a:lnTo>
                    <a:pt x="62" y="108"/>
                  </a:lnTo>
                  <a:lnTo>
                    <a:pt x="64" y="114"/>
                  </a:lnTo>
                  <a:lnTo>
                    <a:pt x="60" y="116"/>
                  </a:lnTo>
                  <a:lnTo>
                    <a:pt x="56" y="110"/>
                  </a:lnTo>
                  <a:lnTo>
                    <a:pt x="52" y="110"/>
                  </a:lnTo>
                  <a:lnTo>
                    <a:pt x="52" y="116"/>
                  </a:lnTo>
                  <a:lnTo>
                    <a:pt x="46" y="116"/>
                  </a:lnTo>
                  <a:lnTo>
                    <a:pt x="46" y="110"/>
                  </a:lnTo>
                  <a:lnTo>
                    <a:pt x="40" y="110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08"/>
                  </a:lnTo>
                  <a:lnTo>
                    <a:pt x="30" y="106"/>
                  </a:lnTo>
                  <a:lnTo>
                    <a:pt x="26" y="112"/>
                  </a:lnTo>
                  <a:lnTo>
                    <a:pt x="22" y="108"/>
                  </a:lnTo>
                  <a:lnTo>
                    <a:pt x="24" y="104"/>
                  </a:lnTo>
                  <a:lnTo>
                    <a:pt x="20" y="100"/>
                  </a:lnTo>
                  <a:lnTo>
                    <a:pt x="16" y="104"/>
                  </a:lnTo>
                  <a:lnTo>
                    <a:pt x="12" y="100"/>
                  </a:lnTo>
                  <a:lnTo>
                    <a:pt x="16" y="96"/>
                  </a:lnTo>
                  <a:lnTo>
                    <a:pt x="14" y="92"/>
                  </a:lnTo>
                  <a:lnTo>
                    <a:pt x="8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8" y="82"/>
                  </a:lnTo>
                  <a:lnTo>
                    <a:pt x="2" y="82"/>
                  </a:lnTo>
                  <a:lnTo>
                    <a:pt x="2" y="78"/>
                  </a:lnTo>
                  <a:lnTo>
                    <a:pt x="6" y="76"/>
                  </a:lnTo>
                  <a:lnTo>
                    <a:pt x="6" y="70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6" y="64"/>
                  </a:lnTo>
                  <a:lnTo>
                    <a:pt x="6" y="60"/>
                  </a:lnTo>
                  <a:lnTo>
                    <a:pt x="2" y="58"/>
                  </a:lnTo>
                  <a:lnTo>
                    <a:pt x="2" y="54"/>
                  </a:lnTo>
                  <a:lnTo>
                    <a:pt x="8" y="54"/>
                  </a:lnTo>
                  <a:lnTo>
                    <a:pt x="10" y="50"/>
                  </a:lnTo>
                  <a:lnTo>
                    <a:pt x="6" y="46"/>
                  </a:lnTo>
                  <a:lnTo>
                    <a:pt x="8" y="42"/>
                  </a:lnTo>
                  <a:lnTo>
                    <a:pt x="14" y="44"/>
                  </a:lnTo>
                  <a:lnTo>
                    <a:pt x="16" y="40"/>
                  </a:lnTo>
                  <a:lnTo>
                    <a:pt x="12" y="36"/>
                  </a:lnTo>
                  <a:lnTo>
                    <a:pt x="16" y="32"/>
                  </a:lnTo>
                  <a:lnTo>
                    <a:pt x="20" y="36"/>
                  </a:lnTo>
                  <a:lnTo>
                    <a:pt x="24" y="32"/>
                  </a:lnTo>
                  <a:lnTo>
                    <a:pt x="22" y="26"/>
                  </a:lnTo>
                  <a:lnTo>
                    <a:pt x="26" y="24"/>
                  </a:lnTo>
                  <a:lnTo>
                    <a:pt x="30" y="30"/>
                  </a:lnTo>
                  <a:lnTo>
                    <a:pt x="34" y="28"/>
                  </a:lnTo>
                  <a:lnTo>
                    <a:pt x="34" y="22"/>
                  </a:lnTo>
                  <a:lnTo>
                    <a:pt x="38" y="20"/>
                  </a:lnTo>
                  <a:lnTo>
                    <a:pt x="40" y="26"/>
                  </a:lnTo>
                  <a:lnTo>
                    <a:pt x="46" y="26"/>
                  </a:lnTo>
                  <a:lnTo>
                    <a:pt x="46" y="20"/>
                  </a:lnTo>
                  <a:lnTo>
                    <a:pt x="50" y="20"/>
                  </a:lnTo>
                  <a:lnTo>
                    <a:pt x="52" y="26"/>
                  </a:lnTo>
                  <a:close/>
                  <a:moveTo>
                    <a:pt x="130" y="6"/>
                  </a:moveTo>
                  <a:lnTo>
                    <a:pt x="128" y="0"/>
                  </a:lnTo>
                  <a:lnTo>
                    <a:pt x="126" y="0"/>
                  </a:lnTo>
                  <a:lnTo>
                    <a:pt x="126" y="6"/>
                  </a:lnTo>
                  <a:lnTo>
                    <a:pt x="122" y="6"/>
                  </a:lnTo>
                  <a:lnTo>
                    <a:pt x="120" y="2"/>
                  </a:lnTo>
                  <a:lnTo>
                    <a:pt x="116" y="4"/>
                  </a:lnTo>
                  <a:lnTo>
                    <a:pt x="116" y="8"/>
                  </a:lnTo>
                  <a:lnTo>
                    <a:pt x="112" y="10"/>
                  </a:lnTo>
                  <a:lnTo>
                    <a:pt x="110" y="6"/>
                  </a:lnTo>
                  <a:lnTo>
                    <a:pt x="106" y="8"/>
                  </a:lnTo>
                  <a:lnTo>
                    <a:pt x="110" y="12"/>
                  </a:lnTo>
                  <a:lnTo>
                    <a:pt x="106" y="14"/>
                  </a:lnTo>
                  <a:lnTo>
                    <a:pt x="102" y="12"/>
                  </a:lnTo>
                  <a:lnTo>
                    <a:pt x="100" y="14"/>
                  </a:lnTo>
                  <a:lnTo>
                    <a:pt x="102" y="18"/>
                  </a:lnTo>
                  <a:lnTo>
                    <a:pt x="100" y="22"/>
                  </a:lnTo>
                  <a:lnTo>
                    <a:pt x="96" y="20"/>
                  </a:lnTo>
                  <a:lnTo>
                    <a:pt x="94" y="22"/>
                  </a:lnTo>
                  <a:lnTo>
                    <a:pt x="98" y="26"/>
                  </a:lnTo>
                  <a:lnTo>
                    <a:pt x="96" y="30"/>
                  </a:lnTo>
                  <a:lnTo>
                    <a:pt x="92" y="30"/>
                  </a:lnTo>
                  <a:lnTo>
                    <a:pt x="92" y="32"/>
                  </a:lnTo>
                  <a:lnTo>
                    <a:pt x="96" y="34"/>
                  </a:lnTo>
                  <a:lnTo>
                    <a:pt x="96" y="38"/>
                  </a:lnTo>
                  <a:lnTo>
                    <a:pt x="90" y="38"/>
                  </a:lnTo>
                  <a:lnTo>
                    <a:pt x="90" y="42"/>
                  </a:lnTo>
                  <a:lnTo>
                    <a:pt x="96" y="42"/>
                  </a:lnTo>
                  <a:lnTo>
                    <a:pt x="96" y="46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8" y="52"/>
                  </a:lnTo>
                  <a:lnTo>
                    <a:pt x="100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2" y="58"/>
                  </a:lnTo>
                  <a:lnTo>
                    <a:pt x="104" y="62"/>
                  </a:lnTo>
                  <a:lnTo>
                    <a:pt x="102" y="66"/>
                  </a:lnTo>
                  <a:lnTo>
                    <a:pt x="104" y="68"/>
                  </a:lnTo>
                  <a:lnTo>
                    <a:pt x="108" y="66"/>
                  </a:lnTo>
                  <a:lnTo>
                    <a:pt x="112" y="68"/>
                  </a:lnTo>
                  <a:lnTo>
                    <a:pt x="110" y="72"/>
                  </a:lnTo>
                  <a:lnTo>
                    <a:pt x="112" y="74"/>
                  </a:lnTo>
                  <a:lnTo>
                    <a:pt x="116" y="70"/>
                  </a:lnTo>
                  <a:lnTo>
                    <a:pt x="120" y="72"/>
                  </a:lnTo>
                  <a:lnTo>
                    <a:pt x="118" y="76"/>
                  </a:lnTo>
                  <a:lnTo>
                    <a:pt x="122" y="76"/>
                  </a:lnTo>
                  <a:lnTo>
                    <a:pt x="124" y="72"/>
                  </a:lnTo>
                  <a:lnTo>
                    <a:pt x="128" y="72"/>
                  </a:lnTo>
                  <a:lnTo>
                    <a:pt x="128" y="78"/>
                  </a:lnTo>
                  <a:lnTo>
                    <a:pt x="132" y="78"/>
                  </a:lnTo>
                  <a:lnTo>
                    <a:pt x="132" y="72"/>
                  </a:lnTo>
                  <a:lnTo>
                    <a:pt x="136" y="72"/>
                  </a:lnTo>
                  <a:lnTo>
                    <a:pt x="138" y="76"/>
                  </a:lnTo>
                  <a:lnTo>
                    <a:pt x="142" y="76"/>
                  </a:lnTo>
                  <a:lnTo>
                    <a:pt x="140" y="70"/>
                  </a:lnTo>
                  <a:lnTo>
                    <a:pt x="144" y="68"/>
                  </a:lnTo>
                  <a:lnTo>
                    <a:pt x="148" y="72"/>
                  </a:lnTo>
                  <a:lnTo>
                    <a:pt x="150" y="70"/>
                  </a:lnTo>
                  <a:lnTo>
                    <a:pt x="148" y="66"/>
                  </a:lnTo>
                  <a:lnTo>
                    <a:pt x="152" y="64"/>
                  </a:lnTo>
                  <a:lnTo>
                    <a:pt x="156" y="66"/>
                  </a:lnTo>
                  <a:lnTo>
                    <a:pt x="158" y="64"/>
                  </a:lnTo>
                  <a:lnTo>
                    <a:pt x="154" y="60"/>
                  </a:lnTo>
                  <a:lnTo>
                    <a:pt x="158" y="56"/>
                  </a:lnTo>
                  <a:lnTo>
                    <a:pt x="162" y="58"/>
                  </a:lnTo>
                  <a:lnTo>
                    <a:pt x="164" y="56"/>
                  </a:lnTo>
                  <a:lnTo>
                    <a:pt x="160" y="52"/>
                  </a:lnTo>
                  <a:lnTo>
                    <a:pt x="160" y="48"/>
                  </a:lnTo>
                  <a:lnTo>
                    <a:pt x="166" y="50"/>
                  </a:lnTo>
                  <a:lnTo>
                    <a:pt x="166" y="46"/>
                  </a:lnTo>
                  <a:lnTo>
                    <a:pt x="162" y="44"/>
                  </a:lnTo>
                  <a:lnTo>
                    <a:pt x="162" y="40"/>
                  </a:lnTo>
                  <a:lnTo>
                    <a:pt x="168" y="40"/>
                  </a:lnTo>
                  <a:lnTo>
                    <a:pt x="168" y="36"/>
                  </a:lnTo>
                  <a:lnTo>
                    <a:pt x="162" y="36"/>
                  </a:lnTo>
                  <a:lnTo>
                    <a:pt x="162" y="32"/>
                  </a:lnTo>
                  <a:lnTo>
                    <a:pt x="166" y="30"/>
                  </a:lnTo>
                  <a:lnTo>
                    <a:pt x="164" y="26"/>
                  </a:lnTo>
                  <a:lnTo>
                    <a:pt x="160" y="26"/>
                  </a:lnTo>
                  <a:lnTo>
                    <a:pt x="158" y="24"/>
                  </a:lnTo>
                  <a:lnTo>
                    <a:pt x="162" y="20"/>
                  </a:lnTo>
                  <a:lnTo>
                    <a:pt x="160" y="18"/>
                  </a:lnTo>
                  <a:lnTo>
                    <a:pt x="156" y="20"/>
                  </a:lnTo>
                  <a:lnTo>
                    <a:pt x="154" y="16"/>
                  </a:lnTo>
                  <a:lnTo>
                    <a:pt x="156" y="12"/>
                  </a:lnTo>
                  <a:lnTo>
                    <a:pt x="154" y="10"/>
                  </a:lnTo>
                  <a:lnTo>
                    <a:pt x="150" y="12"/>
                  </a:lnTo>
                  <a:lnTo>
                    <a:pt x="146" y="10"/>
                  </a:lnTo>
                  <a:lnTo>
                    <a:pt x="148" y="6"/>
                  </a:lnTo>
                  <a:lnTo>
                    <a:pt x="146" y="4"/>
                  </a:lnTo>
                  <a:lnTo>
                    <a:pt x="142" y="8"/>
                  </a:lnTo>
                  <a:lnTo>
                    <a:pt x="138" y="6"/>
                  </a:lnTo>
                  <a:lnTo>
                    <a:pt x="138" y="2"/>
                  </a:lnTo>
                  <a:lnTo>
                    <a:pt x="136" y="2"/>
                  </a:lnTo>
                  <a:lnTo>
                    <a:pt x="134" y="6"/>
                  </a:lnTo>
                  <a:lnTo>
                    <a:pt x="130" y="6"/>
                  </a:lnTo>
                  <a:close/>
                  <a:moveTo>
                    <a:pt x="128" y="28"/>
                  </a:moveTo>
                  <a:lnTo>
                    <a:pt x="128" y="28"/>
                  </a:lnTo>
                  <a:lnTo>
                    <a:pt x="134" y="28"/>
                  </a:lnTo>
                  <a:lnTo>
                    <a:pt x="138" y="30"/>
                  </a:lnTo>
                  <a:lnTo>
                    <a:pt x="140" y="34"/>
                  </a:lnTo>
                  <a:lnTo>
                    <a:pt x="140" y="40"/>
                  </a:lnTo>
                  <a:lnTo>
                    <a:pt x="140" y="44"/>
                  </a:lnTo>
                  <a:lnTo>
                    <a:pt x="138" y="48"/>
                  </a:lnTo>
                  <a:lnTo>
                    <a:pt x="134" y="50"/>
                  </a:lnTo>
                  <a:lnTo>
                    <a:pt x="128" y="50"/>
                  </a:lnTo>
                  <a:lnTo>
                    <a:pt x="124" y="50"/>
                  </a:lnTo>
                  <a:lnTo>
                    <a:pt x="120" y="48"/>
                  </a:lnTo>
                  <a:lnTo>
                    <a:pt x="118" y="44"/>
                  </a:lnTo>
                  <a:lnTo>
                    <a:pt x="118" y="40"/>
                  </a:lnTo>
                  <a:lnTo>
                    <a:pt x="118" y="34"/>
                  </a:lnTo>
                  <a:lnTo>
                    <a:pt x="120" y="30"/>
                  </a:lnTo>
                  <a:lnTo>
                    <a:pt x="124" y="28"/>
                  </a:lnTo>
                  <a:lnTo>
                    <a:pt x="128" y="28"/>
                  </a:lnTo>
                  <a:close/>
                  <a:moveTo>
                    <a:pt x="134" y="34"/>
                  </a:moveTo>
                  <a:lnTo>
                    <a:pt x="134" y="34"/>
                  </a:lnTo>
                  <a:lnTo>
                    <a:pt x="136" y="36"/>
                  </a:lnTo>
                  <a:lnTo>
                    <a:pt x="138" y="40"/>
                  </a:lnTo>
                  <a:lnTo>
                    <a:pt x="136" y="42"/>
                  </a:lnTo>
                  <a:lnTo>
                    <a:pt x="134" y="44"/>
                  </a:lnTo>
                  <a:lnTo>
                    <a:pt x="132" y="46"/>
                  </a:lnTo>
                  <a:lnTo>
                    <a:pt x="128" y="48"/>
                  </a:lnTo>
                  <a:lnTo>
                    <a:pt x="126" y="46"/>
                  </a:lnTo>
                  <a:lnTo>
                    <a:pt x="124" y="44"/>
                  </a:lnTo>
                  <a:lnTo>
                    <a:pt x="122" y="42"/>
                  </a:lnTo>
                  <a:lnTo>
                    <a:pt x="120" y="40"/>
                  </a:lnTo>
                  <a:lnTo>
                    <a:pt x="122" y="36"/>
                  </a:lnTo>
                  <a:lnTo>
                    <a:pt x="124" y="34"/>
                  </a:lnTo>
                  <a:lnTo>
                    <a:pt x="126" y="32"/>
                  </a:lnTo>
                  <a:lnTo>
                    <a:pt x="128" y="30"/>
                  </a:lnTo>
                  <a:lnTo>
                    <a:pt x="132" y="32"/>
                  </a:lnTo>
                  <a:lnTo>
                    <a:pt x="134" y="34"/>
                  </a:lnTo>
                  <a:close/>
                  <a:moveTo>
                    <a:pt x="144" y="22"/>
                  </a:moveTo>
                  <a:lnTo>
                    <a:pt x="144" y="22"/>
                  </a:lnTo>
                  <a:lnTo>
                    <a:pt x="150" y="30"/>
                  </a:lnTo>
                  <a:lnTo>
                    <a:pt x="152" y="38"/>
                  </a:lnTo>
                  <a:lnTo>
                    <a:pt x="150" y="48"/>
                  </a:lnTo>
                  <a:lnTo>
                    <a:pt x="146" y="56"/>
                  </a:lnTo>
                  <a:lnTo>
                    <a:pt x="138" y="60"/>
                  </a:lnTo>
                  <a:lnTo>
                    <a:pt x="130" y="62"/>
                  </a:lnTo>
                  <a:lnTo>
                    <a:pt x="120" y="60"/>
                  </a:lnTo>
                  <a:lnTo>
                    <a:pt x="112" y="56"/>
                  </a:lnTo>
                  <a:lnTo>
                    <a:pt x="108" y="48"/>
                  </a:lnTo>
                  <a:lnTo>
                    <a:pt x="106" y="40"/>
                  </a:lnTo>
                  <a:lnTo>
                    <a:pt x="106" y="30"/>
                  </a:lnTo>
                  <a:lnTo>
                    <a:pt x="112" y="24"/>
                  </a:lnTo>
                  <a:lnTo>
                    <a:pt x="118" y="18"/>
                  </a:lnTo>
                  <a:lnTo>
                    <a:pt x="128" y="16"/>
                  </a:lnTo>
                  <a:lnTo>
                    <a:pt x="138" y="18"/>
                  </a:lnTo>
                  <a:lnTo>
                    <a:pt x="144" y="22"/>
                  </a:lnTo>
                  <a:close/>
                  <a:moveTo>
                    <a:pt x="48" y="56"/>
                  </a:moveTo>
                  <a:lnTo>
                    <a:pt x="48" y="56"/>
                  </a:lnTo>
                  <a:lnTo>
                    <a:pt x="44" y="56"/>
                  </a:lnTo>
                  <a:lnTo>
                    <a:pt x="40" y="60"/>
                  </a:lnTo>
                  <a:lnTo>
                    <a:pt x="38" y="64"/>
                  </a:lnTo>
                  <a:lnTo>
                    <a:pt x="38" y="68"/>
                  </a:lnTo>
                  <a:lnTo>
                    <a:pt x="38" y="72"/>
                  </a:lnTo>
                  <a:lnTo>
                    <a:pt x="40" y="76"/>
                  </a:lnTo>
                  <a:lnTo>
                    <a:pt x="44" y="78"/>
                  </a:lnTo>
                  <a:lnTo>
                    <a:pt x="48" y="80"/>
                  </a:lnTo>
                  <a:lnTo>
                    <a:pt x="54" y="78"/>
                  </a:lnTo>
                  <a:lnTo>
                    <a:pt x="56" y="76"/>
                  </a:lnTo>
                  <a:lnTo>
                    <a:pt x="60" y="72"/>
                  </a:lnTo>
                  <a:lnTo>
                    <a:pt x="60" y="68"/>
                  </a:lnTo>
                  <a:lnTo>
                    <a:pt x="60" y="64"/>
                  </a:lnTo>
                  <a:lnTo>
                    <a:pt x="56" y="60"/>
                  </a:lnTo>
                  <a:lnTo>
                    <a:pt x="54" y="56"/>
                  </a:lnTo>
                  <a:lnTo>
                    <a:pt x="48" y="56"/>
                  </a:lnTo>
                  <a:close/>
                  <a:moveTo>
                    <a:pt x="54" y="62"/>
                  </a:moveTo>
                  <a:lnTo>
                    <a:pt x="54" y="62"/>
                  </a:lnTo>
                  <a:lnTo>
                    <a:pt x="52" y="60"/>
                  </a:lnTo>
                  <a:lnTo>
                    <a:pt x="48" y="60"/>
                  </a:lnTo>
                  <a:lnTo>
                    <a:pt x="46" y="60"/>
                  </a:lnTo>
                  <a:lnTo>
                    <a:pt x="42" y="62"/>
                  </a:lnTo>
                  <a:lnTo>
                    <a:pt x="42" y="64"/>
                  </a:lnTo>
                  <a:lnTo>
                    <a:pt x="40" y="68"/>
                  </a:lnTo>
                  <a:lnTo>
                    <a:pt x="42" y="70"/>
                  </a:lnTo>
                  <a:lnTo>
                    <a:pt x="42" y="74"/>
                  </a:lnTo>
                  <a:lnTo>
                    <a:pt x="46" y="76"/>
                  </a:lnTo>
                  <a:lnTo>
                    <a:pt x="48" y="76"/>
                  </a:lnTo>
                  <a:lnTo>
                    <a:pt x="52" y="76"/>
                  </a:lnTo>
                  <a:lnTo>
                    <a:pt x="54" y="74"/>
                  </a:lnTo>
                  <a:lnTo>
                    <a:pt x="56" y="70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4" y="62"/>
                  </a:lnTo>
                  <a:close/>
                  <a:moveTo>
                    <a:pt x="70" y="46"/>
                  </a:moveTo>
                  <a:lnTo>
                    <a:pt x="70" y="46"/>
                  </a:lnTo>
                  <a:lnTo>
                    <a:pt x="60" y="40"/>
                  </a:lnTo>
                  <a:lnTo>
                    <a:pt x="54" y="38"/>
                  </a:lnTo>
                  <a:lnTo>
                    <a:pt x="48" y="38"/>
                  </a:lnTo>
                  <a:lnTo>
                    <a:pt x="42" y="38"/>
                  </a:lnTo>
                  <a:lnTo>
                    <a:pt x="38" y="40"/>
                  </a:lnTo>
                  <a:lnTo>
                    <a:pt x="28" y="46"/>
                  </a:lnTo>
                  <a:lnTo>
                    <a:pt x="22" y="56"/>
                  </a:lnTo>
                  <a:lnTo>
                    <a:pt x="20" y="62"/>
                  </a:lnTo>
                  <a:lnTo>
                    <a:pt x="18" y="68"/>
                  </a:lnTo>
                  <a:lnTo>
                    <a:pt x="20" y="74"/>
                  </a:lnTo>
                  <a:lnTo>
                    <a:pt x="22" y="80"/>
                  </a:lnTo>
                  <a:lnTo>
                    <a:pt x="28" y="88"/>
                  </a:lnTo>
                  <a:lnTo>
                    <a:pt x="38" y="96"/>
                  </a:lnTo>
                  <a:lnTo>
                    <a:pt x="42" y="96"/>
                  </a:lnTo>
                  <a:lnTo>
                    <a:pt x="48" y="98"/>
                  </a:lnTo>
                  <a:lnTo>
                    <a:pt x="54" y="96"/>
                  </a:lnTo>
                  <a:lnTo>
                    <a:pt x="60" y="96"/>
                  </a:lnTo>
                  <a:lnTo>
                    <a:pt x="70" y="88"/>
                  </a:lnTo>
                  <a:lnTo>
                    <a:pt x="76" y="80"/>
                  </a:lnTo>
                  <a:lnTo>
                    <a:pt x="78" y="74"/>
                  </a:lnTo>
                  <a:lnTo>
                    <a:pt x="78" y="68"/>
                  </a:lnTo>
                  <a:lnTo>
                    <a:pt x="78" y="62"/>
                  </a:lnTo>
                  <a:lnTo>
                    <a:pt x="76" y="56"/>
                  </a:lnTo>
                  <a:lnTo>
                    <a:pt x="70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68065" y="2209118"/>
            <a:ext cx="1848532" cy="1848532"/>
            <a:chOff x="8168065" y="2209118"/>
            <a:chExt cx="1848532" cy="1848532"/>
          </a:xfrm>
        </p:grpSpPr>
        <p:sp>
          <p:nvSpPr>
            <p:cNvPr id="29" name="椭圆 28"/>
            <p:cNvSpPr/>
            <p:nvPr/>
          </p:nvSpPr>
          <p:spPr>
            <a:xfrm rot="5400000">
              <a:off x="8168065" y="2209118"/>
              <a:ext cx="1848532" cy="18485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213"/>
            <p:cNvSpPr>
              <a:spLocks noEditPoints="1"/>
            </p:cNvSpPr>
            <p:nvPr/>
          </p:nvSpPr>
          <p:spPr bwMode="auto">
            <a:xfrm>
              <a:off x="8667303" y="2588172"/>
              <a:ext cx="892167" cy="1090423"/>
            </a:xfrm>
            <a:custGeom>
              <a:avLst/>
              <a:gdLst>
                <a:gd name="T0" fmla="*/ 2147483647 w 120"/>
                <a:gd name="T1" fmla="*/ 2147483647 h 134"/>
                <a:gd name="T2" fmla="*/ 2147483647 w 120"/>
                <a:gd name="T3" fmla="*/ 2147483647 h 134"/>
                <a:gd name="T4" fmla="*/ 2147483647 w 120"/>
                <a:gd name="T5" fmla="*/ 2147483647 h 134"/>
                <a:gd name="T6" fmla="*/ 2147483647 w 120"/>
                <a:gd name="T7" fmla="*/ 2147483647 h 134"/>
                <a:gd name="T8" fmla="*/ 2147483647 w 120"/>
                <a:gd name="T9" fmla="*/ 2147483647 h 134"/>
                <a:gd name="T10" fmla="*/ 2147483647 w 120"/>
                <a:gd name="T11" fmla="*/ 2147483647 h 134"/>
                <a:gd name="T12" fmla="*/ 2147483647 w 120"/>
                <a:gd name="T13" fmla="*/ 2147483647 h 134"/>
                <a:gd name="T14" fmla="*/ 2147483647 w 120"/>
                <a:gd name="T15" fmla="*/ 2147483647 h 134"/>
                <a:gd name="T16" fmla="*/ 2147483647 w 120"/>
                <a:gd name="T17" fmla="*/ 0 h 134"/>
                <a:gd name="T18" fmla="*/ 2147483647 w 120"/>
                <a:gd name="T19" fmla="*/ 2147483647 h 134"/>
                <a:gd name="T20" fmla="*/ 2147483647 w 120"/>
                <a:gd name="T21" fmla="*/ 2147483647 h 134"/>
                <a:gd name="T22" fmla="*/ 2147483647 w 120"/>
                <a:gd name="T23" fmla="*/ 2147483647 h 134"/>
                <a:gd name="T24" fmla="*/ 2147483647 w 120"/>
                <a:gd name="T25" fmla="*/ 2147483647 h 134"/>
                <a:gd name="T26" fmla="*/ 2147483647 w 120"/>
                <a:gd name="T27" fmla="*/ 2147483647 h 134"/>
                <a:gd name="T28" fmla="*/ 2147483647 w 120"/>
                <a:gd name="T29" fmla="*/ 2147483647 h 134"/>
                <a:gd name="T30" fmla="*/ 2147483647 w 120"/>
                <a:gd name="T31" fmla="*/ 2147483647 h 134"/>
                <a:gd name="T32" fmla="*/ 2147483647 w 120"/>
                <a:gd name="T33" fmla="*/ 2147483647 h 134"/>
                <a:gd name="T34" fmla="*/ 2147483647 w 120"/>
                <a:gd name="T35" fmla="*/ 2147483647 h 134"/>
                <a:gd name="T36" fmla="*/ 2147483647 w 120"/>
                <a:gd name="T37" fmla="*/ 2147483647 h 134"/>
                <a:gd name="T38" fmla="*/ 2147483647 w 120"/>
                <a:gd name="T39" fmla="*/ 2147483647 h 134"/>
                <a:gd name="T40" fmla="*/ 2147483647 w 120"/>
                <a:gd name="T41" fmla="*/ 2147483647 h 134"/>
                <a:gd name="T42" fmla="*/ 2147483647 w 120"/>
                <a:gd name="T43" fmla="*/ 2147483647 h 134"/>
                <a:gd name="T44" fmla="*/ 2147483647 w 120"/>
                <a:gd name="T45" fmla="*/ 2147483647 h 134"/>
                <a:gd name="T46" fmla="*/ 2147483647 w 120"/>
                <a:gd name="T47" fmla="*/ 2147483647 h 134"/>
                <a:gd name="T48" fmla="*/ 2147483647 w 120"/>
                <a:gd name="T49" fmla="*/ 2147483647 h 134"/>
                <a:gd name="T50" fmla="*/ 0 w 120"/>
                <a:gd name="T51" fmla="*/ 2147483647 h 134"/>
                <a:gd name="T52" fmla="*/ 2147483647 w 120"/>
                <a:gd name="T53" fmla="*/ 2147483647 h 134"/>
                <a:gd name="T54" fmla="*/ 2147483647 w 120"/>
                <a:gd name="T55" fmla="*/ 2147483647 h 134"/>
                <a:gd name="T56" fmla="*/ 2147483647 w 120"/>
                <a:gd name="T57" fmla="*/ 2147483647 h 134"/>
                <a:gd name="T58" fmla="*/ 2147483647 w 120"/>
                <a:gd name="T59" fmla="*/ 2147483647 h 134"/>
                <a:gd name="T60" fmla="*/ 2147483647 w 120"/>
                <a:gd name="T61" fmla="*/ 2147483647 h 134"/>
                <a:gd name="T62" fmla="*/ 2147483647 w 120"/>
                <a:gd name="T63" fmla="*/ 2147483647 h 134"/>
                <a:gd name="T64" fmla="*/ 2147483647 w 120"/>
                <a:gd name="T65" fmla="*/ 2147483647 h 134"/>
                <a:gd name="T66" fmla="*/ 2147483647 w 120"/>
                <a:gd name="T67" fmla="*/ 2147483647 h 134"/>
                <a:gd name="T68" fmla="*/ 2147483647 w 120"/>
                <a:gd name="T69" fmla="*/ 2147483647 h 134"/>
                <a:gd name="T70" fmla="*/ 2147483647 w 120"/>
                <a:gd name="T71" fmla="*/ 2147483647 h 134"/>
                <a:gd name="T72" fmla="*/ 2147483647 w 120"/>
                <a:gd name="T73" fmla="*/ 2147483647 h 134"/>
                <a:gd name="T74" fmla="*/ 2147483647 w 120"/>
                <a:gd name="T75" fmla="*/ 2147483647 h 134"/>
                <a:gd name="T76" fmla="*/ 2147483647 w 120"/>
                <a:gd name="T77" fmla="*/ 2147483647 h 134"/>
                <a:gd name="T78" fmla="*/ 2147483647 w 120"/>
                <a:gd name="T79" fmla="*/ 2147483647 h 134"/>
                <a:gd name="T80" fmla="*/ 2147483647 w 120"/>
                <a:gd name="T81" fmla="*/ 2147483647 h 134"/>
                <a:gd name="T82" fmla="*/ 2147483647 w 120"/>
                <a:gd name="T83" fmla="*/ 2147483647 h 134"/>
                <a:gd name="T84" fmla="*/ 2147483647 w 120"/>
                <a:gd name="T85" fmla="*/ 2147483647 h 134"/>
                <a:gd name="T86" fmla="*/ 2147483647 w 120"/>
                <a:gd name="T87" fmla="*/ 2147483647 h 134"/>
                <a:gd name="T88" fmla="*/ 2147483647 w 120"/>
                <a:gd name="T89" fmla="*/ 2147483647 h 134"/>
                <a:gd name="T90" fmla="*/ 2147483647 w 120"/>
                <a:gd name="T91" fmla="*/ 2147483647 h 134"/>
                <a:gd name="T92" fmla="*/ 2147483647 w 120"/>
                <a:gd name="T93" fmla="*/ 2147483647 h 13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0" h="134">
                  <a:moveTo>
                    <a:pt x="112" y="10"/>
                  </a:moveTo>
                  <a:lnTo>
                    <a:pt x="36" y="10"/>
                  </a:lnTo>
                  <a:lnTo>
                    <a:pt x="34" y="16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6" y="32"/>
                  </a:lnTo>
                  <a:lnTo>
                    <a:pt x="114" y="32"/>
                  </a:lnTo>
                  <a:lnTo>
                    <a:pt x="114" y="42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24" y="32"/>
                  </a:lnTo>
                  <a:lnTo>
                    <a:pt x="22" y="22"/>
                  </a:lnTo>
                  <a:lnTo>
                    <a:pt x="24" y="12"/>
                  </a:lnTo>
                  <a:lnTo>
                    <a:pt x="30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112" y="0"/>
                  </a:lnTo>
                  <a:lnTo>
                    <a:pt x="112" y="10"/>
                  </a:lnTo>
                  <a:close/>
                  <a:moveTo>
                    <a:pt x="102" y="118"/>
                  </a:moveTo>
                  <a:lnTo>
                    <a:pt x="8" y="118"/>
                  </a:lnTo>
                  <a:lnTo>
                    <a:pt x="8" y="120"/>
                  </a:lnTo>
                  <a:lnTo>
                    <a:pt x="102" y="120"/>
                  </a:lnTo>
                  <a:lnTo>
                    <a:pt x="102" y="118"/>
                  </a:lnTo>
                  <a:close/>
                  <a:moveTo>
                    <a:pt x="102" y="112"/>
                  </a:moveTo>
                  <a:lnTo>
                    <a:pt x="8" y="112"/>
                  </a:lnTo>
                  <a:lnTo>
                    <a:pt x="8" y="114"/>
                  </a:lnTo>
                  <a:lnTo>
                    <a:pt x="102" y="114"/>
                  </a:lnTo>
                  <a:lnTo>
                    <a:pt x="102" y="112"/>
                  </a:lnTo>
                  <a:close/>
                  <a:moveTo>
                    <a:pt x="102" y="106"/>
                  </a:moveTo>
                  <a:lnTo>
                    <a:pt x="8" y="106"/>
                  </a:lnTo>
                  <a:lnTo>
                    <a:pt x="8" y="108"/>
                  </a:lnTo>
                  <a:lnTo>
                    <a:pt x="102" y="108"/>
                  </a:lnTo>
                  <a:lnTo>
                    <a:pt x="102" y="106"/>
                  </a:lnTo>
                  <a:close/>
                  <a:moveTo>
                    <a:pt x="0" y="102"/>
                  </a:moveTo>
                  <a:lnTo>
                    <a:pt x="0" y="92"/>
                  </a:lnTo>
                  <a:lnTo>
                    <a:pt x="108" y="92"/>
                  </a:lnTo>
                  <a:lnTo>
                    <a:pt x="110" y="92"/>
                  </a:lnTo>
                  <a:lnTo>
                    <a:pt x="112" y="94"/>
                  </a:lnTo>
                  <a:lnTo>
                    <a:pt x="118" y="104"/>
                  </a:lnTo>
                  <a:lnTo>
                    <a:pt x="120" y="114"/>
                  </a:lnTo>
                  <a:lnTo>
                    <a:pt x="118" y="124"/>
                  </a:lnTo>
                  <a:lnTo>
                    <a:pt x="112" y="132"/>
                  </a:lnTo>
                  <a:lnTo>
                    <a:pt x="110" y="134"/>
                  </a:lnTo>
                  <a:lnTo>
                    <a:pt x="108" y="134"/>
                  </a:lnTo>
                  <a:lnTo>
                    <a:pt x="0" y="134"/>
                  </a:lnTo>
                  <a:lnTo>
                    <a:pt x="0" y="122"/>
                  </a:lnTo>
                  <a:lnTo>
                    <a:pt x="106" y="122"/>
                  </a:lnTo>
                  <a:lnTo>
                    <a:pt x="108" y="118"/>
                  </a:lnTo>
                  <a:lnTo>
                    <a:pt x="108" y="114"/>
                  </a:lnTo>
                  <a:lnTo>
                    <a:pt x="108" y="108"/>
                  </a:lnTo>
                  <a:lnTo>
                    <a:pt x="106" y="102"/>
                  </a:lnTo>
                  <a:lnTo>
                    <a:pt x="0" y="102"/>
                  </a:lnTo>
                  <a:close/>
                  <a:moveTo>
                    <a:pt x="86" y="72"/>
                  </a:moveTo>
                  <a:lnTo>
                    <a:pt x="20" y="72"/>
                  </a:lnTo>
                  <a:lnTo>
                    <a:pt x="20" y="74"/>
                  </a:lnTo>
                  <a:lnTo>
                    <a:pt x="86" y="74"/>
                  </a:lnTo>
                  <a:lnTo>
                    <a:pt x="86" y="72"/>
                  </a:lnTo>
                  <a:close/>
                  <a:moveTo>
                    <a:pt x="86" y="66"/>
                  </a:moveTo>
                  <a:lnTo>
                    <a:pt x="20" y="66"/>
                  </a:lnTo>
                  <a:lnTo>
                    <a:pt x="20" y="68"/>
                  </a:lnTo>
                  <a:lnTo>
                    <a:pt x="86" y="68"/>
                  </a:lnTo>
                  <a:lnTo>
                    <a:pt x="86" y="66"/>
                  </a:lnTo>
                  <a:close/>
                  <a:moveTo>
                    <a:pt x="86" y="60"/>
                  </a:moveTo>
                  <a:lnTo>
                    <a:pt x="20" y="60"/>
                  </a:lnTo>
                  <a:lnTo>
                    <a:pt x="20" y="62"/>
                  </a:lnTo>
                  <a:lnTo>
                    <a:pt x="86" y="62"/>
                  </a:lnTo>
                  <a:lnTo>
                    <a:pt x="86" y="60"/>
                  </a:lnTo>
                  <a:close/>
                  <a:moveTo>
                    <a:pt x="12" y="56"/>
                  </a:moveTo>
                  <a:lnTo>
                    <a:pt x="12" y="46"/>
                  </a:lnTo>
                  <a:lnTo>
                    <a:pt x="92" y="46"/>
                  </a:lnTo>
                  <a:lnTo>
                    <a:pt x="94" y="46"/>
                  </a:lnTo>
                  <a:lnTo>
                    <a:pt x="96" y="48"/>
                  </a:lnTo>
                  <a:lnTo>
                    <a:pt x="102" y="58"/>
                  </a:lnTo>
                  <a:lnTo>
                    <a:pt x="104" y="68"/>
                  </a:lnTo>
                  <a:lnTo>
                    <a:pt x="102" y="78"/>
                  </a:lnTo>
                  <a:lnTo>
                    <a:pt x="96" y="86"/>
                  </a:lnTo>
                  <a:lnTo>
                    <a:pt x="94" y="86"/>
                  </a:lnTo>
                  <a:lnTo>
                    <a:pt x="94" y="88"/>
                  </a:lnTo>
                  <a:lnTo>
                    <a:pt x="92" y="88"/>
                  </a:lnTo>
                  <a:lnTo>
                    <a:pt x="12" y="88"/>
                  </a:lnTo>
                  <a:lnTo>
                    <a:pt x="12" y="78"/>
                  </a:lnTo>
                  <a:lnTo>
                    <a:pt x="88" y="78"/>
                  </a:lnTo>
                  <a:lnTo>
                    <a:pt x="92" y="72"/>
                  </a:lnTo>
                  <a:lnTo>
                    <a:pt x="92" y="68"/>
                  </a:lnTo>
                  <a:lnTo>
                    <a:pt x="92" y="62"/>
                  </a:lnTo>
                  <a:lnTo>
                    <a:pt x="88" y="56"/>
                  </a:lnTo>
                  <a:lnTo>
                    <a:pt x="12" y="56"/>
                  </a:lnTo>
                  <a:close/>
                  <a:moveTo>
                    <a:pt x="40" y="26"/>
                  </a:moveTo>
                  <a:lnTo>
                    <a:pt x="40" y="28"/>
                  </a:lnTo>
                  <a:lnTo>
                    <a:pt x="106" y="28"/>
                  </a:lnTo>
                  <a:lnTo>
                    <a:pt x="106" y="26"/>
                  </a:lnTo>
                  <a:lnTo>
                    <a:pt x="40" y="26"/>
                  </a:lnTo>
                  <a:close/>
                  <a:moveTo>
                    <a:pt x="40" y="20"/>
                  </a:moveTo>
                  <a:lnTo>
                    <a:pt x="40" y="24"/>
                  </a:lnTo>
                  <a:lnTo>
                    <a:pt x="106" y="24"/>
                  </a:lnTo>
                  <a:lnTo>
                    <a:pt x="106" y="20"/>
                  </a:lnTo>
                  <a:lnTo>
                    <a:pt x="40" y="20"/>
                  </a:lnTo>
                  <a:close/>
                  <a:moveTo>
                    <a:pt x="40" y="14"/>
                  </a:moveTo>
                  <a:lnTo>
                    <a:pt x="40" y="18"/>
                  </a:lnTo>
                  <a:lnTo>
                    <a:pt x="106" y="18"/>
                  </a:lnTo>
                  <a:lnTo>
                    <a:pt x="106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3276600" y="1054100"/>
            <a:ext cx="5689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+mn-ea"/>
              </a:rPr>
              <a:t>ADD YOUR TITLE HERE</a:t>
            </a:r>
            <a:endParaRPr lang="zh-CN" altLang="en-US" sz="32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646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1C5F103-71BD-4ACB-AF0F-A432AF1A28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2333376">
            <a:off x="10837413" y="2551299"/>
            <a:ext cx="738374" cy="112406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0009E20-287E-48A2-81C0-C9DA165F06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2333376">
            <a:off x="9676368" y="1565854"/>
            <a:ext cx="1402373" cy="2134904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3622464"/>
            <a:ext cx="6039556" cy="3249647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772150" y="3628038"/>
            <a:ext cx="6419849" cy="32444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916915" y="4203374"/>
            <a:ext cx="1391785" cy="1391785"/>
            <a:chOff x="4624387" y="200024"/>
            <a:chExt cx="2943225" cy="2943225"/>
          </a:xfrm>
          <a:solidFill>
            <a:schemeClr val="accent2"/>
          </a:solidFill>
        </p:grpSpPr>
        <p:sp>
          <p:nvSpPr>
            <p:cNvPr id="40" name="椭圆 39"/>
            <p:cNvSpPr/>
            <p:nvPr/>
          </p:nvSpPr>
          <p:spPr>
            <a:xfrm rot="5400000">
              <a:off x="4624387" y="200024"/>
              <a:ext cx="2943225" cy="2943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4841306" y="426584"/>
              <a:ext cx="2490106" cy="249010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Freeform 252"/>
          <p:cNvSpPr>
            <a:spLocks noEditPoints="1"/>
          </p:cNvSpPr>
          <p:nvPr/>
        </p:nvSpPr>
        <p:spPr bwMode="auto">
          <a:xfrm>
            <a:off x="1422511" y="4665338"/>
            <a:ext cx="371475" cy="461963"/>
          </a:xfrm>
          <a:custGeom>
            <a:avLst/>
            <a:gdLst>
              <a:gd name="T0" fmla="*/ 2147483647 w 136"/>
              <a:gd name="T1" fmla="*/ 2147483647 h 154"/>
              <a:gd name="T2" fmla="*/ 2147483647 w 136"/>
              <a:gd name="T3" fmla="*/ 2147483647 h 154"/>
              <a:gd name="T4" fmla="*/ 2147483647 w 136"/>
              <a:gd name="T5" fmla="*/ 2147483647 h 154"/>
              <a:gd name="T6" fmla="*/ 2147483647 w 136"/>
              <a:gd name="T7" fmla="*/ 2147483647 h 154"/>
              <a:gd name="T8" fmla="*/ 2147483647 w 136"/>
              <a:gd name="T9" fmla="*/ 2147483647 h 154"/>
              <a:gd name="T10" fmla="*/ 2147483647 w 136"/>
              <a:gd name="T11" fmla="*/ 2147483647 h 154"/>
              <a:gd name="T12" fmla="*/ 2147483647 w 136"/>
              <a:gd name="T13" fmla="*/ 2147483647 h 154"/>
              <a:gd name="T14" fmla="*/ 2147483647 w 136"/>
              <a:gd name="T15" fmla="*/ 2147483647 h 154"/>
              <a:gd name="T16" fmla="*/ 2147483647 w 136"/>
              <a:gd name="T17" fmla="*/ 2147483647 h 154"/>
              <a:gd name="T18" fmla="*/ 2147483647 w 136"/>
              <a:gd name="T19" fmla="*/ 2147483647 h 154"/>
              <a:gd name="T20" fmla="*/ 2147483647 w 136"/>
              <a:gd name="T21" fmla="*/ 2147483647 h 154"/>
              <a:gd name="T22" fmla="*/ 2147483647 w 136"/>
              <a:gd name="T23" fmla="*/ 2147483647 h 154"/>
              <a:gd name="T24" fmla="*/ 2147483647 w 136"/>
              <a:gd name="T25" fmla="*/ 2147483647 h 154"/>
              <a:gd name="T26" fmla="*/ 2147483647 w 136"/>
              <a:gd name="T27" fmla="*/ 2147483647 h 154"/>
              <a:gd name="T28" fmla="*/ 2147483647 w 136"/>
              <a:gd name="T29" fmla="*/ 2147483647 h 154"/>
              <a:gd name="T30" fmla="*/ 2147483647 w 136"/>
              <a:gd name="T31" fmla="*/ 2147483647 h 154"/>
              <a:gd name="T32" fmla="*/ 2147483647 w 136"/>
              <a:gd name="T33" fmla="*/ 2147483647 h 154"/>
              <a:gd name="T34" fmla="*/ 2147483647 w 136"/>
              <a:gd name="T35" fmla="*/ 2147483647 h 154"/>
              <a:gd name="T36" fmla="*/ 2147483647 w 136"/>
              <a:gd name="T37" fmla="*/ 2147483647 h 154"/>
              <a:gd name="T38" fmla="*/ 2147483647 w 136"/>
              <a:gd name="T39" fmla="*/ 2147483647 h 154"/>
              <a:gd name="T40" fmla="*/ 2147483647 w 136"/>
              <a:gd name="T41" fmla="*/ 2147483647 h 154"/>
              <a:gd name="T42" fmla="*/ 2147483647 w 136"/>
              <a:gd name="T43" fmla="*/ 2147483647 h 154"/>
              <a:gd name="T44" fmla="*/ 2147483647 w 136"/>
              <a:gd name="T45" fmla="*/ 2147483647 h 154"/>
              <a:gd name="T46" fmla="*/ 2147483647 w 136"/>
              <a:gd name="T47" fmla="*/ 2147483647 h 154"/>
              <a:gd name="T48" fmla="*/ 2147483647 w 136"/>
              <a:gd name="T49" fmla="*/ 2147483647 h 154"/>
              <a:gd name="T50" fmla="*/ 2147483647 w 136"/>
              <a:gd name="T51" fmla="*/ 2147483647 h 154"/>
              <a:gd name="T52" fmla="*/ 2147483647 w 136"/>
              <a:gd name="T53" fmla="*/ 2147483647 h 154"/>
              <a:gd name="T54" fmla="*/ 2147483647 w 136"/>
              <a:gd name="T55" fmla="*/ 0 h 154"/>
              <a:gd name="T56" fmla="*/ 2147483647 w 136"/>
              <a:gd name="T57" fmla="*/ 2147483647 h 154"/>
              <a:gd name="T58" fmla="*/ 2147483647 w 136"/>
              <a:gd name="T59" fmla="*/ 2147483647 h 154"/>
              <a:gd name="T60" fmla="*/ 2147483647 w 136"/>
              <a:gd name="T61" fmla="*/ 2147483647 h 154"/>
              <a:gd name="T62" fmla="*/ 2147483647 w 136"/>
              <a:gd name="T63" fmla="*/ 2147483647 h 154"/>
              <a:gd name="T64" fmla="*/ 2147483647 w 136"/>
              <a:gd name="T65" fmla="*/ 2147483647 h 154"/>
              <a:gd name="T66" fmla="*/ 0 w 136"/>
              <a:gd name="T67" fmla="*/ 2147483647 h 154"/>
              <a:gd name="T68" fmla="*/ 2147483647 w 136"/>
              <a:gd name="T69" fmla="*/ 2147483647 h 154"/>
              <a:gd name="T70" fmla="*/ 2147483647 w 136"/>
              <a:gd name="T71" fmla="*/ 2147483647 h 154"/>
              <a:gd name="T72" fmla="*/ 2147483647 w 136"/>
              <a:gd name="T73" fmla="*/ 2147483647 h 154"/>
              <a:gd name="T74" fmla="*/ 2147483647 w 136"/>
              <a:gd name="T75" fmla="*/ 2147483647 h 154"/>
              <a:gd name="T76" fmla="*/ 2147483647 w 136"/>
              <a:gd name="T77" fmla="*/ 2147483647 h 154"/>
              <a:gd name="T78" fmla="*/ 2147483647 w 136"/>
              <a:gd name="T79" fmla="*/ 2147483647 h 154"/>
              <a:gd name="T80" fmla="*/ 2147483647 w 136"/>
              <a:gd name="T81" fmla="*/ 2147483647 h 154"/>
              <a:gd name="T82" fmla="*/ 2147483647 w 136"/>
              <a:gd name="T83" fmla="*/ 2147483647 h 154"/>
              <a:gd name="T84" fmla="*/ 2147483647 w 136"/>
              <a:gd name="T85" fmla="*/ 2147483647 h 154"/>
              <a:gd name="T86" fmla="*/ 2147483647 w 136"/>
              <a:gd name="T87" fmla="*/ 2147483647 h 154"/>
              <a:gd name="T88" fmla="*/ 2147483647 w 136"/>
              <a:gd name="T89" fmla="*/ 2147483647 h 154"/>
              <a:gd name="T90" fmla="*/ 2147483647 w 136"/>
              <a:gd name="T91" fmla="*/ 2147483647 h 154"/>
              <a:gd name="T92" fmla="*/ 2147483647 w 136"/>
              <a:gd name="T93" fmla="*/ 2147483647 h 154"/>
              <a:gd name="T94" fmla="*/ 2147483647 w 136"/>
              <a:gd name="T95" fmla="*/ 2147483647 h 154"/>
              <a:gd name="T96" fmla="*/ 2147483647 w 136"/>
              <a:gd name="T97" fmla="*/ 2147483647 h 15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36" h="154">
                <a:moveTo>
                  <a:pt x="68" y="28"/>
                </a:moveTo>
                <a:lnTo>
                  <a:pt x="68" y="28"/>
                </a:lnTo>
                <a:lnTo>
                  <a:pt x="74" y="30"/>
                </a:lnTo>
                <a:lnTo>
                  <a:pt x="80" y="32"/>
                </a:lnTo>
                <a:lnTo>
                  <a:pt x="84" y="38"/>
                </a:lnTo>
                <a:lnTo>
                  <a:pt x="84" y="44"/>
                </a:lnTo>
                <a:lnTo>
                  <a:pt x="84" y="50"/>
                </a:lnTo>
                <a:lnTo>
                  <a:pt x="80" y="56"/>
                </a:lnTo>
                <a:lnTo>
                  <a:pt x="94" y="94"/>
                </a:lnTo>
                <a:lnTo>
                  <a:pt x="112" y="144"/>
                </a:lnTo>
                <a:lnTo>
                  <a:pt x="116" y="154"/>
                </a:lnTo>
                <a:lnTo>
                  <a:pt x="106" y="154"/>
                </a:lnTo>
                <a:lnTo>
                  <a:pt x="32" y="154"/>
                </a:lnTo>
                <a:lnTo>
                  <a:pt x="22" y="154"/>
                </a:lnTo>
                <a:lnTo>
                  <a:pt x="26" y="144"/>
                </a:lnTo>
                <a:lnTo>
                  <a:pt x="44" y="94"/>
                </a:lnTo>
                <a:lnTo>
                  <a:pt x="58" y="56"/>
                </a:lnTo>
                <a:lnTo>
                  <a:pt x="54" y="50"/>
                </a:lnTo>
                <a:lnTo>
                  <a:pt x="52" y="44"/>
                </a:lnTo>
                <a:lnTo>
                  <a:pt x="54" y="38"/>
                </a:lnTo>
                <a:lnTo>
                  <a:pt x="58" y="32"/>
                </a:lnTo>
                <a:lnTo>
                  <a:pt x="62" y="30"/>
                </a:lnTo>
                <a:lnTo>
                  <a:pt x="68" y="28"/>
                </a:lnTo>
                <a:close/>
                <a:moveTo>
                  <a:pt x="72" y="74"/>
                </a:moveTo>
                <a:lnTo>
                  <a:pt x="72" y="74"/>
                </a:lnTo>
                <a:lnTo>
                  <a:pt x="70" y="66"/>
                </a:lnTo>
                <a:lnTo>
                  <a:pt x="64" y="82"/>
                </a:lnTo>
                <a:lnTo>
                  <a:pt x="72" y="74"/>
                </a:lnTo>
                <a:close/>
                <a:moveTo>
                  <a:pt x="74" y="82"/>
                </a:moveTo>
                <a:lnTo>
                  <a:pt x="60" y="94"/>
                </a:lnTo>
                <a:lnTo>
                  <a:pt x="80" y="94"/>
                </a:lnTo>
                <a:lnTo>
                  <a:pt x="74" y="82"/>
                </a:lnTo>
                <a:close/>
                <a:moveTo>
                  <a:pt x="82" y="104"/>
                </a:moveTo>
                <a:lnTo>
                  <a:pt x="58" y="120"/>
                </a:lnTo>
                <a:lnTo>
                  <a:pt x="88" y="120"/>
                </a:lnTo>
                <a:lnTo>
                  <a:pt x="82" y="104"/>
                </a:lnTo>
                <a:close/>
                <a:moveTo>
                  <a:pt x="92" y="128"/>
                </a:moveTo>
                <a:lnTo>
                  <a:pt x="66" y="140"/>
                </a:lnTo>
                <a:lnTo>
                  <a:pt x="96" y="140"/>
                </a:lnTo>
                <a:lnTo>
                  <a:pt x="92" y="128"/>
                </a:lnTo>
                <a:close/>
                <a:moveTo>
                  <a:pt x="48" y="140"/>
                </a:moveTo>
                <a:lnTo>
                  <a:pt x="76" y="126"/>
                </a:lnTo>
                <a:lnTo>
                  <a:pt x="48" y="126"/>
                </a:lnTo>
                <a:lnTo>
                  <a:pt x="42" y="140"/>
                </a:lnTo>
                <a:lnTo>
                  <a:pt x="48" y="140"/>
                </a:lnTo>
                <a:close/>
                <a:moveTo>
                  <a:pt x="52" y="114"/>
                </a:moveTo>
                <a:lnTo>
                  <a:pt x="72" y="102"/>
                </a:lnTo>
                <a:lnTo>
                  <a:pt x="56" y="102"/>
                </a:lnTo>
                <a:lnTo>
                  <a:pt x="52" y="114"/>
                </a:lnTo>
                <a:close/>
                <a:moveTo>
                  <a:pt x="120" y="0"/>
                </a:moveTo>
                <a:lnTo>
                  <a:pt x="110" y="8"/>
                </a:lnTo>
                <a:lnTo>
                  <a:pt x="114" y="16"/>
                </a:lnTo>
                <a:lnTo>
                  <a:pt x="120" y="24"/>
                </a:lnTo>
                <a:lnTo>
                  <a:pt x="122" y="34"/>
                </a:lnTo>
                <a:lnTo>
                  <a:pt x="122" y="44"/>
                </a:lnTo>
                <a:lnTo>
                  <a:pt x="122" y="54"/>
                </a:lnTo>
                <a:lnTo>
                  <a:pt x="118" y="64"/>
                </a:lnTo>
                <a:lnTo>
                  <a:pt x="114" y="72"/>
                </a:lnTo>
                <a:lnTo>
                  <a:pt x="108" y="80"/>
                </a:lnTo>
                <a:lnTo>
                  <a:pt x="120" y="88"/>
                </a:lnTo>
                <a:lnTo>
                  <a:pt x="126" y="80"/>
                </a:lnTo>
                <a:lnTo>
                  <a:pt x="132" y="68"/>
                </a:lnTo>
                <a:lnTo>
                  <a:pt x="136" y="56"/>
                </a:lnTo>
                <a:lnTo>
                  <a:pt x="136" y="44"/>
                </a:lnTo>
                <a:lnTo>
                  <a:pt x="136" y="32"/>
                </a:lnTo>
                <a:lnTo>
                  <a:pt x="132" y="20"/>
                </a:lnTo>
                <a:lnTo>
                  <a:pt x="126" y="8"/>
                </a:lnTo>
                <a:lnTo>
                  <a:pt x="120" y="0"/>
                </a:lnTo>
                <a:close/>
                <a:moveTo>
                  <a:pt x="18" y="88"/>
                </a:moveTo>
                <a:lnTo>
                  <a:pt x="28" y="80"/>
                </a:lnTo>
                <a:lnTo>
                  <a:pt x="22" y="72"/>
                </a:lnTo>
                <a:lnTo>
                  <a:pt x="18" y="64"/>
                </a:lnTo>
                <a:lnTo>
                  <a:pt x="16" y="54"/>
                </a:lnTo>
                <a:lnTo>
                  <a:pt x="14" y="44"/>
                </a:lnTo>
                <a:lnTo>
                  <a:pt x="16" y="34"/>
                </a:lnTo>
                <a:lnTo>
                  <a:pt x="18" y="24"/>
                </a:lnTo>
                <a:lnTo>
                  <a:pt x="22" y="16"/>
                </a:lnTo>
                <a:lnTo>
                  <a:pt x="28" y="8"/>
                </a:lnTo>
                <a:lnTo>
                  <a:pt x="18" y="0"/>
                </a:lnTo>
                <a:lnTo>
                  <a:pt x="10" y="10"/>
                </a:lnTo>
                <a:lnTo>
                  <a:pt x="6" y="20"/>
                </a:lnTo>
                <a:lnTo>
                  <a:pt x="2" y="32"/>
                </a:lnTo>
                <a:lnTo>
                  <a:pt x="0" y="44"/>
                </a:lnTo>
                <a:lnTo>
                  <a:pt x="2" y="56"/>
                </a:lnTo>
                <a:lnTo>
                  <a:pt x="6" y="68"/>
                </a:lnTo>
                <a:lnTo>
                  <a:pt x="10" y="78"/>
                </a:lnTo>
                <a:lnTo>
                  <a:pt x="18" y="88"/>
                </a:lnTo>
                <a:close/>
                <a:moveTo>
                  <a:pt x="100" y="16"/>
                </a:moveTo>
                <a:lnTo>
                  <a:pt x="90" y="24"/>
                </a:lnTo>
                <a:lnTo>
                  <a:pt x="96" y="34"/>
                </a:lnTo>
                <a:lnTo>
                  <a:pt x="98" y="44"/>
                </a:lnTo>
                <a:lnTo>
                  <a:pt x="96" y="54"/>
                </a:lnTo>
                <a:lnTo>
                  <a:pt x="90" y="64"/>
                </a:lnTo>
                <a:lnTo>
                  <a:pt x="100" y="72"/>
                </a:lnTo>
                <a:lnTo>
                  <a:pt x="104" y="66"/>
                </a:lnTo>
                <a:lnTo>
                  <a:pt x="108" y="60"/>
                </a:lnTo>
                <a:lnTo>
                  <a:pt x="110" y="52"/>
                </a:lnTo>
                <a:lnTo>
                  <a:pt x="112" y="44"/>
                </a:lnTo>
                <a:lnTo>
                  <a:pt x="110" y="36"/>
                </a:lnTo>
                <a:lnTo>
                  <a:pt x="108" y="28"/>
                </a:lnTo>
                <a:lnTo>
                  <a:pt x="104" y="22"/>
                </a:lnTo>
                <a:lnTo>
                  <a:pt x="100" y="16"/>
                </a:lnTo>
                <a:close/>
                <a:moveTo>
                  <a:pt x="38" y="72"/>
                </a:moveTo>
                <a:lnTo>
                  <a:pt x="48" y="64"/>
                </a:lnTo>
                <a:lnTo>
                  <a:pt x="42" y="54"/>
                </a:lnTo>
                <a:lnTo>
                  <a:pt x="40" y="44"/>
                </a:lnTo>
                <a:lnTo>
                  <a:pt x="42" y="34"/>
                </a:lnTo>
                <a:lnTo>
                  <a:pt x="48" y="24"/>
                </a:lnTo>
                <a:lnTo>
                  <a:pt x="36" y="16"/>
                </a:lnTo>
                <a:lnTo>
                  <a:pt x="32" y="22"/>
                </a:lnTo>
                <a:lnTo>
                  <a:pt x="28" y="28"/>
                </a:lnTo>
                <a:lnTo>
                  <a:pt x="26" y="36"/>
                </a:lnTo>
                <a:lnTo>
                  <a:pt x="26" y="44"/>
                </a:lnTo>
                <a:lnTo>
                  <a:pt x="26" y="52"/>
                </a:lnTo>
                <a:lnTo>
                  <a:pt x="30" y="60"/>
                </a:lnTo>
                <a:lnTo>
                  <a:pt x="32" y="66"/>
                </a:lnTo>
                <a:lnTo>
                  <a:pt x="38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64500" y="5765322"/>
            <a:ext cx="2087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 ONE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897415" y="4203374"/>
            <a:ext cx="1391785" cy="1391785"/>
            <a:chOff x="4624387" y="200024"/>
            <a:chExt cx="2943225" cy="2943225"/>
          </a:xfrm>
          <a:solidFill>
            <a:schemeClr val="accent2"/>
          </a:solidFill>
        </p:grpSpPr>
        <p:sp>
          <p:nvSpPr>
            <p:cNvPr id="46" name="椭圆 45"/>
            <p:cNvSpPr/>
            <p:nvPr/>
          </p:nvSpPr>
          <p:spPr>
            <a:xfrm rot="5400000">
              <a:off x="4624387" y="200024"/>
              <a:ext cx="2943225" cy="2943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4841308" y="426583"/>
              <a:ext cx="2490106" cy="249010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Freeform 170"/>
          <p:cNvSpPr>
            <a:spLocks noEditPoints="1"/>
          </p:cNvSpPr>
          <p:nvPr/>
        </p:nvSpPr>
        <p:spPr bwMode="auto">
          <a:xfrm>
            <a:off x="4438185" y="4668284"/>
            <a:ext cx="306388" cy="552450"/>
          </a:xfrm>
          <a:custGeom>
            <a:avLst/>
            <a:gdLst>
              <a:gd name="T0" fmla="*/ 2147483647 w 112"/>
              <a:gd name="T1" fmla="*/ 0 h 184"/>
              <a:gd name="T2" fmla="*/ 2147483647 w 112"/>
              <a:gd name="T3" fmla="*/ 2147483647 h 184"/>
              <a:gd name="T4" fmla="*/ 2147483647 w 112"/>
              <a:gd name="T5" fmla="*/ 2147483647 h 184"/>
              <a:gd name="T6" fmla="*/ 2147483647 w 112"/>
              <a:gd name="T7" fmla="*/ 2147483647 h 184"/>
              <a:gd name="T8" fmla="*/ 2147483647 w 112"/>
              <a:gd name="T9" fmla="*/ 2147483647 h 184"/>
              <a:gd name="T10" fmla="*/ 2147483647 w 112"/>
              <a:gd name="T11" fmla="*/ 2147483647 h 184"/>
              <a:gd name="T12" fmla="*/ 2147483647 w 112"/>
              <a:gd name="T13" fmla="*/ 2147483647 h 184"/>
              <a:gd name="T14" fmla="*/ 2147483647 w 112"/>
              <a:gd name="T15" fmla="*/ 2147483647 h 184"/>
              <a:gd name="T16" fmla="*/ 2147483647 w 112"/>
              <a:gd name="T17" fmla="*/ 2147483647 h 184"/>
              <a:gd name="T18" fmla="*/ 2147483647 w 112"/>
              <a:gd name="T19" fmla="*/ 2147483647 h 184"/>
              <a:gd name="T20" fmla="*/ 2147483647 w 112"/>
              <a:gd name="T21" fmla="*/ 2147483647 h 184"/>
              <a:gd name="T22" fmla="*/ 2147483647 w 112"/>
              <a:gd name="T23" fmla="*/ 2147483647 h 184"/>
              <a:gd name="T24" fmla="*/ 2147483647 w 112"/>
              <a:gd name="T25" fmla="*/ 2147483647 h 184"/>
              <a:gd name="T26" fmla="*/ 2147483647 w 112"/>
              <a:gd name="T27" fmla="*/ 2147483647 h 184"/>
              <a:gd name="T28" fmla="*/ 2147483647 w 112"/>
              <a:gd name="T29" fmla="*/ 2147483647 h 184"/>
              <a:gd name="T30" fmla="*/ 2147483647 w 112"/>
              <a:gd name="T31" fmla="*/ 2147483647 h 184"/>
              <a:gd name="T32" fmla="*/ 2147483647 w 112"/>
              <a:gd name="T33" fmla="*/ 2147483647 h 184"/>
              <a:gd name="T34" fmla="*/ 2147483647 w 112"/>
              <a:gd name="T35" fmla="*/ 2147483647 h 184"/>
              <a:gd name="T36" fmla="*/ 2147483647 w 112"/>
              <a:gd name="T37" fmla="*/ 2147483647 h 184"/>
              <a:gd name="T38" fmla="*/ 2147483647 w 112"/>
              <a:gd name="T39" fmla="*/ 2147483647 h 184"/>
              <a:gd name="T40" fmla="*/ 2147483647 w 112"/>
              <a:gd name="T41" fmla="*/ 2147483647 h 184"/>
              <a:gd name="T42" fmla="*/ 2147483647 w 112"/>
              <a:gd name="T43" fmla="*/ 2147483647 h 184"/>
              <a:gd name="T44" fmla="*/ 2147483647 w 112"/>
              <a:gd name="T45" fmla="*/ 2147483647 h 184"/>
              <a:gd name="T46" fmla="*/ 2147483647 w 112"/>
              <a:gd name="T47" fmla="*/ 2147483647 h 184"/>
              <a:gd name="T48" fmla="*/ 2147483647 w 112"/>
              <a:gd name="T49" fmla="*/ 2147483647 h 184"/>
              <a:gd name="T50" fmla="*/ 2147483647 w 112"/>
              <a:gd name="T51" fmla="*/ 2147483647 h 184"/>
              <a:gd name="T52" fmla="*/ 2147483647 w 112"/>
              <a:gd name="T53" fmla="*/ 2147483647 h 184"/>
              <a:gd name="T54" fmla="*/ 2147483647 w 112"/>
              <a:gd name="T55" fmla="*/ 2147483647 h 184"/>
              <a:gd name="T56" fmla="*/ 2147483647 w 112"/>
              <a:gd name="T57" fmla="*/ 2147483647 h 184"/>
              <a:gd name="T58" fmla="*/ 2147483647 w 112"/>
              <a:gd name="T59" fmla="*/ 2147483647 h 184"/>
              <a:gd name="T60" fmla="*/ 2147483647 w 112"/>
              <a:gd name="T61" fmla="*/ 2147483647 h 184"/>
              <a:gd name="T62" fmla="*/ 2147483647 w 112"/>
              <a:gd name="T63" fmla="*/ 2147483647 h 184"/>
              <a:gd name="T64" fmla="*/ 2147483647 w 112"/>
              <a:gd name="T65" fmla="*/ 2147483647 h 184"/>
              <a:gd name="T66" fmla="*/ 0 w 112"/>
              <a:gd name="T67" fmla="*/ 2147483647 h 184"/>
              <a:gd name="T68" fmla="*/ 2147483647 w 112"/>
              <a:gd name="T69" fmla="*/ 2147483647 h 184"/>
              <a:gd name="T70" fmla="*/ 2147483647 w 112"/>
              <a:gd name="T71" fmla="*/ 2147483647 h 184"/>
              <a:gd name="T72" fmla="*/ 2147483647 w 112"/>
              <a:gd name="T73" fmla="*/ 2147483647 h 184"/>
              <a:gd name="T74" fmla="*/ 2147483647 w 112"/>
              <a:gd name="T75" fmla="*/ 2147483647 h 184"/>
              <a:gd name="T76" fmla="*/ 2147483647 w 112"/>
              <a:gd name="T77" fmla="*/ 0 h 184"/>
              <a:gd name="T78" fmla="*/ 2147483647 w 112"/>
              <a:gd name="T79" fmla="*/ 2147483647 h 184"/>
              <a:gd name="T80" fmla="*/ 2147483647 w 112"/>
              <a:gd name="T81" fmla="*/ 2147483647 h 184"/>
              <a:gd name="T82" fmla="*/ 2147483647 w 112"/>
              <a:gd name="T83" fmla="*/ 2147483647 h 184"/>
              <a:gd name="T84" fmla="*/ 2147483647 w 112"/>
              <a:gd name="T85" fmla="*/ 2147483647 h 184"/>
              <a:gd name="T86" fmla="*/ 2147483647 w 112"/>
              <a:gd name="T87" fmla="*/ 2147483647 h 184"/>
              <a:gd name="T88" fmla="*/ 2147483647 w 112"/>
              <a:gd name="T89" fmla="*/ 2147483647 h 184"/>
              <a:gd name="T90" fmla="*/ 2147483647 w 112"/>
              <a:gd name="T91" fmla="*/ 2147483647 h 184"/>
              <a:gd name="T92" fmla="*/ 2147483647 w 112"/>
              <a:gd name="T93" fmla="*/ 2147483647 h 184"/>
              <a:gd name="T94" fmla="*/ 2147483647 w 112"/>
              <a:gd name="T95" fmla="*/ 2147483647 h 184"/>
              <a:gd name="T96" fmla="*/ 2147483647 w 112"/>
              <a:gd name="T97" fmla="*/ 2147483647 h 184"/>
              <a:gd name="T98" fmla="*/ 2147483647 w 112"/>
              <a:gd name="T99" fmla="*/ 2147483647 h 184"/>
              <a:gd name="T100" fmla="*/ 2147483647 w 112"/>
              <a:gd name="T101" fmla="*/ 2147483647 h 184"/>
              <a:gd name="T102" fmla="*/ 2147483647 w 112"/>
              <a:gd name="T103" fmla="*/ 2147483647 h 184"/>
              <a:gd name="T104" fmla="*/ 2147483647 w 112"/>
              <a:gd name="T105" fmla="*/ 2147483647 h 184"/>
              <a:gd name="T106" fmla="*/ 2147483647 w 112"/>
              <a:gd name="T107" fmla="*/ 2147483647 h 184"/>
              <a:gd name="T108" fmla="*/ 2147483647 w 112"/>
              <a:gd name="T109" fmla="*/ 2147483647 h 184"/>
              <a:gd name="T110" fmla="*/ 2147483647 w 112"/>
              <a:gd name="T111" fmla="*/ 2147483647 h 184"/>
              <a:gd name="T112" fmla="*/ 2147483647 w 112"/>
              <a:gd name="T113" fmla="*/ 2147483647 h 184"/>
              <a:gd name="T114" fmla="*/ 2147483647 w 112"/>
              <a:gd name="T115" fmla="*/ 2147483647 h 18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2" h="184">
                <a:moveTo>
                  <a:pt x="56" y="0"/>
                </a:moveTo>
                <a:lnTo>
                  <a:pt x="56" y="0"/>
                </a:lnTo>
                <a:lnTo>
                  <a:pt x="62" y="2"/>
                </a:lnTo>
                <a:lnTo>
                  <a:pt x="50" y="36"/>
                </a:lnTo>
                <a:lnTo>
                  <a:pt x="68" y="44"/>
                </a:lnTo>
                <a:lnTo>
                  <a:pt x="50" y="62"/>
                </a:lnTo>
                <a:lnTo>
                  <a:pt x="60" y="70"/>
                </a:lnTo>
                <a:lnTo>
                  <a:pt x="52" y="94"/>
                </a:lnTo>
                <a:lnTo>
                  <a:pt x="76" y="68"/>
                </a:lnTo>
                <a:lnTo>
                  <a:pt x="72" y="58"/>
                </a:lnTo>
                <a:lnTo>
                  <a:pt x="88" y="48"/>
                </a:lnTo>
                <a:lnTo>
                  <a:pt x="80" y="30"/>
                </a:lnTo>
                <a:lnTo>
                  <a:pt x="90" y="12"/>
                </a:lnTo>
                <a:lnTo>
                  <a:pt x="96" y="18"/>
                </a:lnTo>
                <a:lnTo>
                  <a:pt x="102" y="26"/>
                </a:lnTo>
                <a:lnTo>
                  <a:pt x="108" y="36"/>
                </a:lnTo>
                <a:lnTo>
                  <a:pt x="112" y="46"/>
                </a:lnTo>
                <a:lnTo>
                  <a:pt x="112" y="58"/>
                </a:lnTo>
                <a:lnTo>
                  <a:pt x="110" y="72"/>
                </a:lnTo>
                <a:lnTo>
                  <a:pt x="104" y="86"/>
                </a:lnTo>
                <a:lnTo>
                  <a:pt x="96" y="96"/>
                </a:lnTo>
                <a:lnTo>
                  <a:pt x="86" y="104"/>
                </a:lnTo>
                <a:lnTo>
                  <a:pt x="86" y="110"/>
                </a:lnTo>
                <a:lnTo>
                  <a:pt x="88" y="110"/>
                </a:lnTo>
                <a:lnTo>
                  <a:pt x="92" y="110"/>
                </a:lnTo>
                <a:lnTo>
                  <a:pt x="94" y="114"/>
                </a:lnTo>
                <a:lnTo>
                  <a:pt x="96" y="124"/>
                </a:lnTo>
                <a:lnTo>
                  <a:pt x="94" y="132"/>
                </a:lnTo>
                <a:lnTo>
                  <a:pt x="94" y="134"/>
                </a:lnTo>
                <a:lnTo>
                  <a:pt x="96" y="144"/>
                </a:lnTo>
                <a:lnTo>
                  <a:pt x="94" y="154"/>
                </a:lnTo>
                <a:lnTo>
                  <a:pt x="92" y="156"/>
                </a:lnTo>
                <a:lnTo>
                  <a:pt x="90" y="156"/>
                </a:lnTo>
                <a:lnTo>
                  <a:pt x="26" y="162"/>
                </a:lnTo>
                <a:lnTo>
                  <a:pt x="22" y="162"/>
                </a:lnTo>
                <a:lnTo>
                  <a:pt x="20" y="158"/>
                </a:lnTo>
                <a:lnTo>
                  <a:pt x="18" y="150"/>
                </a:lnTo>
                <a:lnTo>
                  <a:pt x="18" y="146"/>
                </a:lnTo>
                <a:lnTo>
                  <a:pt x="20" y="140"/>
                </a:lnTo>
                <a:lnTo>
                  <a:pt x="20" y="138"/>
                </a:lnTo>
                <a:lnTo>
                  <a:pt x="18" y="130"/>
                </a:lnTo>
                <a:lnTo>
                  <a:pt x="18" y="124"/>
                </a:lnTo>
                <a:lnTo>
                  <a:pt x="20" y="120"/>
                </a:lnTo>
                <a:lnTo>
                  <a:pt x="22" y="116"/>
                </a:lnTo>
                <a:lnTo>
                  <a:pt x="24" y="116"/>
                </a:lnTo>
                <a:lnTo>
                  <a:pt x="28" y="116"/>
                </a:lnTo>
                <a:lnTo>
                  <a:pt x="28" y="106"/>
                </a:lnTo>
                <a:lnTo>
                  <a:pt x="16" y="96"/>
                </a:lnTo>
                <a:lnTo>
                  <a:pt x="8" y="86"/>
                </a:lnTo>
                <a:lnTo>
                  <a:pt x="2" y="72"/>
                </a:lnTo>
                <a:lnTo>
                  <a:pt x="0" y="58"/>
                </a:lnTo>
                <a:lnTo>
                  <a:pt x="2" y="46"/>
                </a:lnTo>
                <a:lnTo>
                  <a:pt x="4" y="36"/>
                </a:lnTo>
                <a:lnTo>
                  <a:pt x="10" y="26"/>
                </a:lnTo>
                <a:lnTo>
                  <a:pt x="16" y="18"/>
                </a:lnTo>
                <a:lnTo>
                  <a:pt x="24" y="10"/>
                </a:lnTo>
                <a:lnTo>
                  <a:pt x="34" y="6"/>
                </a:lnTo>
                <a:lnTo>
                  <a:pt x="44" y="2"/>
                </a:lnTo>
                <a:lnTo>
                  <a:pt x="56" y="0"/>
                </a:lnTo>
                <a:close/>
                <a:moveTo>
                  <a:pt x="72" y="166"/>
                </a:moveTo>
                <a:lnTo>
                  <a:pt x="72" y="166"/>
                </a:lnTo>
                <a:lnTo>
                  <a:pt x="72" y="168"/>
                </a:lnTo>
                <a:lnTo>
                  <a:pt x="72" y="174"/>
                </a:lnTo>
                <a:lnTo>
                  <a:pt x="68" y="178"/>
                </a:lnTo>
                <a:lnTo>
                  <a:pt x="62" y="182"/>
                </a:lnTo>
                <a:lnTo>
                  <a:pt x="56" y="184"/>
                </a:lnTo>
                <a:lnTo>
                  <a:pt x="50" y="182"/>
                </a:lnTo>
                <a:lnTo>
                  <a:pt x="46" y="180"/>
                </a:lnTo>
                <a:lnTo>
                  <a:pt x="42" y="174"/>
                </a:lnTo>
                <a:lnTo>
                  <a:pt x="40" y="170"/>
                </a:lnTo>
                <a:lnTo>
                  <a:pt x="72" y="166"/>
                </a:lnTo>
                <a:close/>
                <a:moveTo>
                  <a:pt x="84" y="144"/>
                </a:moveTo>
                <a:lnTo>
                  <a:pt x="30" y="148"/>
                </a:lnTo>
                <a:lnTo>
                  <a:pt x="30" y="150"/>
                </a:lnTo>
                <a:lnTo>
                  <a:pt x="84" y="146"/>
                </a:lnTo>
                <a:lnTo>
                  <a:pt x="84" y="144"/>
                </a:lnTo>
                <a:close/>
                <a:moveTo>
                  <a:pt x="84" y="122"/>
                </a:moveTo>
                <a:lnTo>
                  <a:pt x="30" y="126"/>
                </a:lnTo>
                <a:lnTo>
                  <a:pt x="30" y="128"/>
                </a:lnTo>
                <a:lnTo>
                  <a:pt x="30" y="130"/>
                </a:lnTo>
                <a:lnTo>
                  <a:pt x="84" y="124"/>
                </a:lnTo>
                <a:lnTo>
                  <a:pt x="84" y="1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3545001" y="5763660"/>
            <a:ext cx="2087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 TWO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908066" y="4203374"/>
            <a:ext cx="1391785" cy="1391785"/>
            <a:chOff x="4624387" y="200024"/>
            <a:chExt cx="2943225" cy="2943225"/>
          </a:xfrm>
          <a:solidFill>
            <a:schemeClr val="accent2"/>
          </a:solidFill>
        </p:grpSpPr>
        <p:sp>
          <p:nvSpPr>
            <p:cNvPr id="52" name="椭圆 51"/>
            <p:cNvSpPr/>
            <p:nvPr/>
          </p:nvSpPr>
          <p:spPr>
            <a:xfrm rot="5400000">
              <a:off x="4624387" y="200024"/>
              <a:ext cx="2943225" cy="2943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5400000">
              <a:off x="4841308" y="426583"/>
              <a:ext cx="2490106" cy="249010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Freeform 39"/>
          <p:cNvSpPr>
            <a:spLocks noEditPoints="1"/>
          </p:cNvSpPr>
          <p:nvPr/>
        </p:nvSpPr>
        <p:spPr bwMode="auto">
          <a:xfrm>
            <a:off x="7434300" y="4682497"/>
            <a:ext cx="330200" cy="496888"/>
          </a:xfrm>
          <a:custGeom>
            <a:avLst/>
            <a:gdLst>
              <a:gd name="T0" fmla="*/ 2147483647 w 120"/>
              <a:gd name="T1" fmla="*/ 0 h 166"/>
              <a:gd name="T2" fmla="*/ 2147483647 w 120"/>
              <a:gd name="T3" fmla="*/ 0 h 166"/>
              <a:gd name="T4" fmla="*/ 2147483647 w 120"/>
              <a:gd name="T5" fmla="*/ 0 h 166"/>
              <a:gd name="T6" fmla="*/ 2147483647 w 120"/>
              <a:gd name="T7" fmla="*/ 2147483647 h 166"/>
              <a:gd name="T8" fmla="*/ 2147483647 w 120"/>
              <a:gd name="T9" fmla="*/ 2147483647 h 166"/>
              <a:gd name="T10" fmla="*/ 2147483647 w 120"/>
              <a:gd name="T11" fmla="*/ 2147483647 h 166"/>
              <a:gd name="T12" fmla="*/ 2147483647 w 120"/>
              <a:gd name="T13" fmla="*/ 2147483647 h 166"/>
              <a:gd name="T14" fmla="*/ 2147483647 w 120"/>
              <a:gd name="T15" fmla="*/ 2147483647 h 166"/>
              <a:gd name="T16" fmla="*/ 2147483647 w 120"/>
              <a:gd name="T17" fmla="*/ 2147483647 h 166"/>
              <a:gd name="T18" fmla="*/ 2147483647 w 120"/>
              <a:gd name="T19" fmla="*/ 2147483647 h 166"/>
              <a:gd name="T20" fmla="*/ 2147483647 w 120"/>
              <a:gd name="T21" fmla="*/ 2147483647 h 166"/>
              <a:gd name="T22" fmla="*/ 2147483647 w 120"/>
              <a:gd name="T23" fmla="*/ 2147483647 h 166"/>
              <a:gd name="T24" fmla="*/ 2147483647 w 120"/>
              <a:gd name="T25" fmla="*/ 2147483647 h 166"/>
              <a:gd name="T26" fmla="*/ 2147483647 w 120"/>
              <a:gd name="T27" fmla="*/ 2147483647 h 166"/>
              <a:gd name="T28" fmla="*/ 2147483647 w 120"/>
              <a:gd name="T29" fmla="*/ 2147483647 h 166"/>
              <a:gd name="T30" fmla="*/ 2147483647 w 120"/>
              <a:gd name="T31" fmla="*/ 2147483647 h 166"/>
              <a:gd name="T32" fmla="*/ 2147483647 w 120"/>
              <a:gd name="T33" fmla="*/ 2147483647 h 166"/>
              <a:gd name="T34" fmla="*/ 0 w 120"/>
              <a:gd name="T35" fmla="*/ 2147483647 h 166"/>
              <a:gd name="T36" fmla="*/ 0 w 120"/>
              <a:gd name="T37" fmla="*/ 2147483647 h 166"/>
              <a:gd name="T38" fmla="*/ 0 w 120"/>
              <a:gd name="T39" fmla="*/ 2147483647 h 166"/>
              <a:gd name="T40" fmla="*/ 0 w 120"/>
              <a:gd name="T41" fmla="*/ 2147483647 h 166"/>
              <a:gd name="T42" fmla="*/ 0 w 120"/>
              <a:gd name="T43" fmla="*/ 2147483647 h 166"/>
              <a:gd name="T44" fmla="*/ 2147483647 w 120"/>
              <a:gd name="T45" fmla="*/ 2147483647 h 166"/>
              <a:gd name="T46" fmla="*/ 2147483647 w 120"/>
              <a:gd name="T47" fmla="*/ 2147483647 h 166"/>
              <a:gd name="T48" fmla="*/ 2147483647 w 120"/>
              <a:gd name="T49" fmla="*/ 0 h 166"/>
              <a:gd name="T50" fmla="*/ 2147483647 w 120"/>
              <a:gd name="T51" fmla="*/ 0 h 166"/>
              <a:gd name="T52" fmla="*/ 2147483647 w 120"/>
              <a:gd name="T53" fmla="*/ 2147483647 h 166"/>
              <a:gd name="T54" fmla="*/ 2147483647 w 120"/>
              <a:gd name="T55" fmla="*/ 2147483647 h 166"/>
              <a:gd name="T56" fmla="*/ 2147483647 w 120"/>
              <a:gd name="T57" fmla="*/ 2147483647 h 166"/>
              <a:gd name="T58" fmla="*/ 2147483647 w 120"/>
              <a:gd name="T59" fmla="*/ 2147483647 h 166"/>
              <a:gd name="T60" fmla="*/ 2147483647 w 120"/>
              <a:gd name="T61" fmla="*/ 2147483647 h 166"/>
              <a:gd name="T62" fmla="*/ 2147483647 w 120"/>
              <a:gd name="T63" fmla="*/ 2147483647 h 166"/>
              <a:gd name="T64" fmla="*/ 2147483647 w 120"/>
              <a:gd name="T65" fmla="*/ 2147483647 h 166"/>
              <a:gd name="T66" fmla="*/ 2147483647 w 120"/>
              <a:gd name="T67" fmla="*/ 2147483647 h 166"/>
              <a:gd name="T68" fmla="*/ 2147483647 w 120"/>
              <a:gd name="T69" fmla="*/ 2147483647 h 166"/>
              <a:gd name="T70" fmla="*/ 2147483647 w 120"/>
              <a:gd name="T71" fmla="*/ 2147483647 h 166"/>
              <a:gd name="T72" fmla="*/ 2147483647 w 120"/>
              <a:gd name="T73" fmla="*/ 2147483647 h 166"/>
              <a:gd name="T74" fmla="*/ 2147483647 w 120"/>
              <a:gd name="T75" fmla="*/ 2147483647 h 166"/>
              <a:gd name="T76" fmla="*/ 2147483647 w 120"/>
              <a:gd name="T77" fmla="*/ 2147483647 h 166"/>
              <a:gd name="T78" fmla="*/ 2147483647 w 120"/>
              <a:gd name="T79" fmla="*/ 2147483647 h 166"/>
              <a:gd name="T80" fmla="*/ 2147483647 w 120"/>
              <a:gd name="T81" fmla="*/ 2147483647 h 166"/>
              <a:gd name="T82" fmla="*/ 2147483647 w 120"/>
              <a:gd name="T83" fmla="*/ 2147483647 h 166"/>
              <a:gd name="T84" fmla="*/ 2147483647 w 120"/>
              <a:gd name="T85" fmla="*/ 2147483647 h 16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20" h="166">
                <a:moveTo>
                  <a:pt x="16" y="0"/>
                </a:moveTo>
                <a:lnTo>
                  <a:pt x="104" y="0"/>
                </a:lnTo>
                <a:lnTo>
                  <a:pt x="110" y="2"/>
                </a:lnTo>
                <a:lnTo>
                  <a:pt x="116" y="4"/>
                </a:lnTo>
                <a:lnTo>
                  <a:pt x="120" y="10"/>
                </a:lnTo>
                <a:lnTo>
                  <a:pt x="120" y="16"/>
                </a:lnTo>
                <a:lnTo>
                  <a:pt x="120" y="150"/>
                </a:lnTo>
                <a:lnTo>
                  <a:pt x="120" y="156"/>
                </a:lnTo>
                <a:lnTo>
                  <a:pt x="116" y="162"/>
                </a:lnTo>
                <a:lnTo>
                  <a:pt x="110" y="164"/>
                </a:lnTo>
                <a:lnTo>
                  <a:pt x="104" y="166"/>
                </a:lnTo>
                <a:lnTo>
                  <a:pt x="16" y="166"/>
                </a:lnTo>
                <a:lnTo>
                  <a:pt x="10" y="164"/>
                </a:lnTo>
                <a:lnTo>
                  <a:pt x="4" y="162"/>
                </a:lnTo>
                <a:lnTo>
                  <a:pt x="0" y="156"/>
                </a:lnTo>
                <a:lnTo>
                  <a:pt x="0" y="150"/>
                </a:lnTo>
                <a:lnTo>
                  <a:pt x="0" y="16"/>
                </a:lnTo>
                <a:lnTo>
                  <a:pt x="0" y="10"/>
                </a:lnTo>
                <a:lnTo>
                  <a:pt x="4" y="4"/>
                </a:lnTo>
                <a:lnTo>
                  <a:pt x="10" y="2"/>
                </a:lnTo>
                <a:lnTo>
                  <a:pt x="16" y="0"/>
                </a:lnTo>
                <a:close/>
                <a:moveTo>
                  <a:pt x="54" y="144"/>
                </a:moveTo>
                <a:lnTo>
                  <a:pt x="54" y="158"/>
                </a:lnTo>
                <a:lnTo>
                  <a:pt x="68" y="158"/>
                </a:lnTo>
                <a:lnTo>
                  <a:pt x="68" y="144"/>
                </a:lnTo>
                <a:lnTo>
                  <a:pt x="54" y="144"/>
                </a:lnTo>
                <a:close/>
                <a:moveTo>
                  <a:pt x="40" y="8"/>
                </a:moveTo>
                <a:lnTo>
                  <a:pt x="40" y="14"/>
                </a:lnTo>
                <a:lnTo>
                  <a:pt x="78" y="14"/>
                </a:lnTo>
                <a:lnTo>
                  <a:pt x="78" y="8"/>
                </a:lnTo>
                <a:lnTo>
                  <a:pt x="40" y="8"/>
                </a:lnTo>
                <a:close/>
                <a:moveTo>
                  <a:pt x="12" y="22"/>
                </a:moveTo>
                <a:lnTo>
                  <a:pt x="12" y="138"/>
                </a:lnTo>
                <a:lnTo>
                  <a:pt x="108" y="138"/>
                </a:lnTo>
                <a:lnTo>
                  <a:pt x="108" y="22"/>
                </a:lnTo>
                <a:lnTo>
                  <a:pt x="12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6525502" y="5763660"/>
            <a:ext cx="2087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 THREE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9858417" y="4203374"/>
            <a:ext cx="1391785" cy="1391785"/>
            <a:chOff x="4624387" y="200024"/>
            <a:chExt cx="2943225" cy="2943225"/>
          </a:xfrm>
          <a:solidFill>
            <a:schemeClr val="accent2"/>
          </a:solidFill>
        </p:grpSpPr>
        <p:sp>
          <p:nvSpPr>
            <p:cNvPr id="58" name="椭圆 57"/>
            <p:cNvSpPr/>
            <p:nvPr/>
          </p:nvSpPr>
          <p:spPr>
            <a:xfrm rot="5400000">
              <a:off x="4624387" y="200024"/>
              <a:ext cx="2943225" cy="2943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5400000">
              <a:off x="4841308" y="426583"/>
              <a:ext cx="2490106" cy="249010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Freeform 27"/>
          <p:cNvSpPr>
            <a:spLocks noEditPoints="1"/>
          </p:cNvSpPr>
          <p:nvPr/>
        </p:nvSpPr>
        <p:spPr bwMode="auto">
          <a:xfrm>
            <a:off x="10291782" y="4646778"/>
            <a:ext cx="515937" cy="568325"/>
          </a:xfrm>
          <a:custGeom>
            <a:avLst/>
            <a:gdLst>
              <a:gd name="T0" fmla="*/ 2147483647 w 188"/>
              <a:gd name="T1" fmla="*/ 2147483647 h 190"/>
              <a:gd name="T2" fmla="*/ 2147483647 w 188"/>
              <a:gd name="T3" fmla="*/ 2147483647 h 190"/>
              <a:gd name="T4" fmla="*/ 2147483647 w 188"/>
              <a:gd name="T5" fmla="*/ 2147483647 h 190"/>
              <a:gd name="T6" fmla="*/ 2147483647 w 188"/>
              <a:gd name="T7" fmla="*/ 2147483647 h 190"/>
              <a:gd name="T8" fmla="*/ 2147483647 w 188"/>
              <a:gd name="T9" fmla="*/ 2147483647 h 190"/>
              <a:gd name="T10" fmla="*/ 2147483647 w 188"/>
              <a:gd name="T11" fmla="*/ 2147483647 h 190"/>
              <a:gd name="T12" fmla="*/ 2147483647 w 188"/>
              <a:gd name="T13" fmla="*/ 2147483647 h 190"/>
              <a:gd name="T14" fmla="*/ 2147483647 w 188"/>
              <a:gd name="T15" fmla="*/ 2147483647 h 190"/>
              <a:gd name="T16" fmla="*/ 2147483647 w 188"/>
              <a:gd name="T17" fmla="*/ 2147483647 h 190"/>
              <a:gd name="T18" fmla="*/ 2147483647 w 188"/>
              <a:gd name="T19" fmla="*/ 2147483647 h 190"/>
              <a:gd name="T20" fmla="*/ 2147483647 w 188"/>
              <a:gd name="T21" fmla="*/ 2147483647 h 190"/>
              <a:gd name="T22" fmla="*/ 2147483647 w 188"/>
              <a:gd name="T23" fmla="*/ 2147483647 h 190"/>
              <a:gd name="T24" fmla="*/ 2147483647 w 188"/>
              <a:gd name="T25" fmla="*/ 2147483647 h 190"/>
              <a:gd name="T26" fmla="*/ 2147483647 w 188"/>
              <a:gd name="T27" fmla="*/ 2147483647 h 190"/>
              <a:gd name="T28" fmla="*/ 2147483647 w 188"/>
              <a:gd name="T29" fmla="*/ 2147483647 h 190"/>
              <a:gd name="T30" fmla="*/ 2147483647 w 188"/>
              <a:gd name="T31" fmla="*/ 2147483647 h 190"/>
              <a:gd name="T32" fmla="*/ 2147483647 w 188"/>
              <a:gd name="T33" fmla="*/ 2147483647 h 190"/>
              <a:gd name="T34" fmla="*/ 2147483647 w 188"/>
              <a:gd name="T35" fmla="*/ 2147483647 h 190"/>
              <a:gd name="T36" fmla="*/ 2147483647 w 188"/>
              <a:gd name="T37" fmla="*/ 2147483647 h 190"/>
              <a:gd name="T38" fmla="*/ 2147483647 w 188"/>
              <a:gd name="T39" fmla="*/ 2147483647 h 190"/>
              <a:gd name="T40" fmla="*/ 2147483647 w 188"/>
              <a:gd name="T41" fmla="*/ 2147483647 h 190"/>
              <a:gd name="T42" fmla="*/ 2147483647 w 188"/>
              <a:gd name="T43" fmla="*/ 2147483647 h 190"/>
              <a:gd name="T44" fmla="*/ 2147483647 w 188"/>
              <a:gd name="T45" fmla="*/ 2147483647 h 190"/>
              <a:gd name="T46" fmla="*/ 2147483647 w 188"/>
              <a:gd name="T47" fmla="*/ 2147483647 h 190"/>
              <a:gd name="T48" fmla="*/ 2147483647 w 188"/>
              <a:gd name="T49" fmla="*/ 2147483647 h 190"/>
              <a:gd name="T50" fmla="*/ 2147483647 w 188"/>
              <a:gd name="T51" fmla="*/ 2147483647 h 190"/>
              <a:gd name="T52" fmla="*/ 2147483647 w 188"/>
              <a:gd name="T53" fmla="*/ 2147483647 h 190"/>
              <a:gd name="T54" fmla="*/ 2147483647 w 188"/>
              <a:gd name="T55" fmla="*/ 2147483647 h 190"/>
              <a:gd name="T56" fmla="*/ 2147483647 w 188"/>
              <a:gd name="T57" fmla="*/ 2147483647 h 190"/>
              <a:gd name="T58" fmla="*/ 2147483647 w 188"/>
              <a:gd name="T59" fmla="*/ 2147483647 h 190"/>
              <a:gd name="T60" fmla="*/ 2147483647 w 188"/>
              <a:gd name="T61" fmla="*/ 2147483647 h 190"/>
              <a:gd name="T62" fmla="*/ 2147483647 w 188"/>
              <a:gd name="T63" fmla="*/ 2147483647 h 190"/>
              <a:gd name="T64" fmla="*/ 2147483647 w 188"/>
              <a:gd name="T65" fmla="*/ 2147483647 h 190"/>
              <a:gd name="T66" fmla="*/ 2147483647 w 188"/>
              <a:gd name="T67" fmla="*/ 2147483647 h 190"/>
              <a:gd name="T68" fmla="*/ 2147483647 w 188"/>
              <a:gd name="T69" fmla="*/ 2147483647 h 190"/>
              <a:gd name="T70" fmla="*/ 2147483647 w 188"/>
              <a:gd name="T71" fmla="*/ 2147483647 h 190"/>
              <a:gd name="T72" fmla="*/ 2147483647 w 188"/>
              <a:gd name="T73" fmla="*/ 2147483647 h 190"/>
              <a:gd name="T74" fmla="*/ 2147483647 w 188"/>
              <a:gd name="T75" fmla="*/ 2147483647 h 190"/>
              <a:gd name="T76" fmla="*/ 2147483647 w 188"/>
              <a:gd name="T77" fmla="*/ 2147483647 h 190"/>
              <a:gd name="T78" fmla="*/ 2147483647 w 188"/>
              <a:gd name="T79" fmla="*/ 2147483647 h 190"/>
              <a:gd name="T80" fmla="*/ 2147483647 w 188"/>
              <a:gd name="T81" fmla="*/ 2147483647 h 190"/>
              <a:gd name="T82" fmla="*/ 2147483647 w 188"/>
              <a:gd name="T83" fmla="*/ 2147483647 h 190"/>
              <a:gd name="T84" fmla="*/ 2147483647 w 188"/>
              <a:gd name="T85" fmla="*/ 2147483647 h 190"/>
              <a:gd name="T86" fmla="*/ 2147483647 w 188"/>
              <a:gd name="T87" fmla="*/ 2147483647 h 190"/>
              <a:gd name="T88" fmla="*/ 2147483647 w 188"/>
              <a:gd name="T89" fmla="*/ 2147483647 h 190"/>
              <a:gd name="T90" fmla="*/ 2147483647 w 188"/>
              <a:gd name="T91" fmla="*/ 2147483647 h 190"/>
              <a:gd name="T92" fmla="*/ 2147483647 w 188"/>
              <a:gd name="T93" fmla="*/ 2147483647 h 190"/>
              <a:gd name="T94" fmla="*/ 2147483647 w 188"/>
              <a:gd name="T95" fmla="*/ 2147483647 h 190"/>
              <a:gd name="T96" fmla="*/ 2147483647 w 188"/>
              <a:gd name="T97" fmla="*/ 2147483647 h 190"/>
              <a:gd name="T98" fmla="*/ 2147483647 w 188"/>
              <a:gd name="T99" fmla="*/ 2147483647 h 190"/>
              <a:gd name="T100" fmla="*/ 2147483647 w 188"/>
              <a:gd name="T101" fmla="*/ 2147483647 h 190"/>
              <a:gd name="T102" fmla="*/ 2147483647 w 188"/>
              <a:gd name="T103" fmla="*/ 2147483647 h 190"/>
              <a:gd name="T104" fmla="*/ 2147483647 w 188"/>
              <a:gd name="T105" fmla="*/ 2147483647 h 190"/>
              <a:gd name="T106" fmla="*/ 2147483647 w 188"/>
              <a:gd name="T107" fmla="*/ 2147483647 h 190"/>
              <a:gd name="T108" fmla="*/ 2147483647 w 188"/>
              <a:gd name="T109" fmla="*/ 2147483647 h 190"/>
              <a:gd name="T110" fmla="*/ 2147483647 w 188"/>
              <a:gd name="T111" fmla="*/ 2147483647 h 190"/>
              <a:gd name="T112" fmla="*/ 2147483647 w 188"/>
              <a:gd name="T113" fmla="*/ 2147483647 h 190"/>
              <a:gd name="T114" fmla="*/ 2147483647 w 188"/>
              <a:gd name="T115" fmla="*/ 2147483647 h 190"/>
              <a:gd name="T116" fmla="*/ 2147483647 w 188"/>
              <a:gd name="T117" fmla="*/ 2147483647 h 190"/>
              <a:gd name="T118" fmla="*/ 2147483647 w 188"/>
              <a:gd name="T119" fmla="*/ 2147483647 h 190"/>
              <a:gd name="T120" fmla="*/ 2147483647 w 188"/>
              <a:gd name="T121" fmla="*/ 2147483647 h 190"/>
              <a:gd name="T122" fmla="*/ 2147483647 w 188"/>
              <a:gd name="T123" fmla="*/ 2147483647 h 190"/>
              <a:gd name="T124" fmla="*/ 2147483647 w 188"/>
              <a:gd name="T125" fmla="*/ 2147483647 h 19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8" h="190">
                <a:moveTo>
                  <a:pt x="84" y="44"/>
                </a:moveTo>
                <a:lnTo>
                  <a:pt x="84" y="44"/>
                </a:lnTo>
                <a:lnTo>
                  <a:pt x="78" y="34"/>
                </a:lnTo>
                <a:lnTo>
                  <a:pt x="74" y="30"/>
                </a:lnTo>
                <a:lnTo>
                  <a:pt x="68" y="28"/>
                </a:lnTo>
                <a:lnTo>
                  <a:pt x="64" y="26"/>
                </a:lnTo>
                <a:lnTo>
                  <a:pt x="58" y="24"/>
                </a:lnTo>
                <a:lnTo>
                  <a:pt x="46" y="26"/>
                </a:lnTo>
                <a:lnTo>
                  <a:pt x="36" y="32"/>
                </a:lnTo>
                <a:lnTo>
                  <a:pt x="32" y="36"/>
                </a:lnTo>
                <a:lnTo>
                  <a:pt x="28" y="42"/>
                </a:lnTo>
                <a:lnTo>
                  <a:pt x="26" y="48"/>
                </a:lnTo>
                <a:lnTo>
                  <a:pt x="26" y="54"/>
                </a:lnTo>
                <a:lnTo>
                  <a:pt x="28" y="66"/>
                </a:lnTo>
                <a:lnTo>
                  <a:pt x="34" y="76"/>
                </a:lnTo>
                <a:lnTo>
                  <a:pt x="38" y="80"/>
                </a:lnTo>
                <a:lnTo>
                  <a:pt x="44" y="82"/>
                </a:lnTo>
                <a:lnTo>
                  <a:pt x="50" y="84"/>
                </a:lnTo>
                <a:lnTo>
                  <a:pt x="56" y="86"/>
                </a:lnTo>
                <a:lnTo>
                  <a:pt x="68" y="84"/>
                </a:lnTo>
                <a:lnTo>
                  <a:pt x="78" y="78"/>
                </a:lnTo>
                <a:lnTo>
                  <a:pt x="82" y="72"/>
                </a:lnTo>
                <a:lnTo>
                  <a:pt x="84" y="68"/>
                </a:lnTo>
                <a:lnTo>
                  <a:pt x="86" y="62"/>
                </a:lnTo>
                <a:lnTo>
                  <a:pt x="86" y="56"/>
                </a:lnTo>
                <a:lnTo>
                  <a:pt x="84" y="44"/>
                </a:lnTo>
                <a:close/>
                <a:moveTo>
                  <a:pt x="82" y="16"/>
                </a:moveTo>
                <a:lnTo>
                  <a:pt x="82" y="16"/>
                </a:lnTo>
                <a:lnTo>
                  <a:pt x="90" y="22"/>
                </a:lnTo>
                <a:lnTo>
                  <a:pt x="98" y="18"/>
                </a:lnTo>
                <a:lnTo>
                  <a:pt x="102" y="22"/>
                </a:lnTo>
                <a:lnTo>
                  <a:pt x="104" y="28"/>
                </a:lnTo>
                <a:lnTo>
                  <a:pt x="98" y="34"/>
                </a:lnTo>
                <a:lnTo>
                  <a:pt x="100" y="38"/>
                </a:lnTo>
                <a:lnTo>
                  <a:pt x="102" y="44"/>
                </a:lnTo>
                <a:lnTo>
                  <a:pt x="110" y="44"/>
                </a:lnTo>
                <a:lnTo>
                  <a:pt x="112" y="50"/>
                </a:lnTo>
                <a:lnTo>
                  <a:pt x="112" y="56"/>
                </a:lnTo>
                <a:lnTo>
                  <a:pt x="102" y="58"/>
                </a:lnTo>
                <a:lnTo>
                  <a:pt x="100" y="66"/>
                </a:lnTo>
                <a:lnTo>
                  <a:pt x="108" y="72"/>
                </a:lnTo>
                <a:lnTo>
                  <a:pt x="106" y="78"/>
                </a:lnTo>
                <a:lnTo>
                  <a:pt x="104" y="84"/>
                </a:lnTo>
                <a:lnTo>
                  <a:pt x="94" y="80"/>
                </a:lnTo>
                <a:lnTo>
                  <a:pt x="88" y="88"/>
                </a:lnTo>
                <a:lnTo>
                  <a:pt x="94" y="96"/>
                </a:lnTo>
                <a:lnTo>
                  <a:pt x="88" y="100"/>
                </a:lnTo>
                <a:lnTo>
                  <a:pt x="82" y="104"/>
                </a:lnTo>
                <a:lnTo>
                  <a:pt x="76" y="96"/>
                </a:lnTo>
                <a:lnTo>
                  <a:pt x="72" y="98"/>
                </a:lnTo>
                <a:lnTo>
                  <a:pt x="68" y="100"/>
                </a:lnTo>
                <a:lnTo>
                  <a:pt x="68" y="108"/>
                </a:lnTo>
                <a:lnTo>
                  <a:pt x="62" y="110"/>
                </a:lnTo>
                <a:lnTo>
                  <a:pt x="54" y="110"/>
                </a:lnTo>
                <a:lnTo>
                  <a:pt x="54" y="102"/>
                </a:lnTo>
                <a:lnTo>
                  <a:pt x="44" y="100"/>
                </a:lnTo>
                <a:lnTo>
                  <a:pt x="40" y="108"/>
                </a:lnTo>
                <a:lnTo>
                  <a:pt x="34" y="106"/>
                </a:lnTo>
                <a:lnTo>
                  <a:pt x="28" y="102"/>
                </a:lnTo>
                <a:lnTo>
                  <a:pt x="30" y="94"/>
                </a:lnTo>
                <a:lnTo>
                  <a:pt x="24" y="88"/>
                </a:lnTo>
                <a:lnTo>
                  <a:pt x="16" y="92"/>
                </a:lnTo>
                <a:lnTo>
                  <a:pt x="10" y="86"/>
                </a:lnTo>
                <a:lnTo>
                  <a:pt x="8" y="82"/>
                </a:lnTo>
                <a:lnTo>
                  <a:pt x="14" y="76"/>
                </a:lnTo>
                <a:lnTo>
                  <a:pt x="14" y="72"/>
                </a:lnTo>
                <a:lnTo>
                  <a:pt x="12" y="66"/>
                </a:lnTo>
                <a:lnTo>
                  <a:pt x="2" y="66"/>
                </a:lnTo>
                <a:lnTo>
                  <a:pt x="0" y="60"/>
                </a:lnTo>
                <a:lnTo>
                  <a:pt x="2" y="54"/>
                </a:lnTo>
                <a:lnTo>
                  <a:pt x="10" y="52"/>
                </a:lnTo>
                <a:lnTo>
                  <a:pt x="12" y="42"/>
                </a:lnTo>
                <a:lnTo>
                  <a:pt x="4" y="38"/>
                </a:lnTo>
                <a:lnTo>
                  <a:pt x="6" y="32"/>
                </a:lnTo>
                <a:lnTo>
                  <a:pt x="10" y="26"/>
                </a:lnTo>
                <a:lnTo>
                  <a:pt x="18" y="30"/>
                </a:lnTo>
                <a:lnTo>
                  <a:pt x="24" y="22"/>
                </a:lnTo>
                <a:lnTo>
                  <a:pt x="20" y="14"/>
                </a:lnTo>
                <a:lnTo>
                  <a:pt x="24" y="10"/>
                </a:lnTo>
                <a:lnTo>
                  <a:pt x="30" y="6"/>
                </a:lnTo>
                <a:lnTo>
                  <a:pt x="36" y="14"/>
                </a:lnTo>
                <a:lnTo>
                  <a:pt x="40" y="12"/>
                </a:lnTo>
                <a:lnTo>
                  <a:pt x="44" y="10"/>
                </a:lnTo>
                <a:lnTo>
                  <a:pt x="44" y="2"/>
                </a:lnTo>
                <a:lnTo>
                  <a:pt x="52" y="0"/>
                </a:lnTo>
                <a:lnTo>
                  <a:pt x="58" y="0"/>
                </a:lnTo>
                <a:lnTo>
                  <a:pt x="60" y="8"/>
                </a:lnTo>
                <a:lnTo>
                  <a:pt x="68" y="10"/>
                </a:lnTo>
                <a:lnTo>
                  <a:pt x="74" y="2"/>
                </a:lnTo>
                <a:lnTo>
                  <a:pt x="80" y="4"/>
                </a:lnTo>
                <a:lnTo>
                  <a:pt x="86" y="8"/>
                </a:lnTo>
                <a:lnTo>
                  <a:pt x="82" y="16"/>
                </a:lnTo>
                <a:close/>
                <a:moveTo>
                  <a:pt x="160" y="124"/>
                </a:moveTo>
                <a:lnTo>
                  <a:pt x="160" y="124"/>
                </a:lnTo>
                <a:lnTo>
                  <a:pt x="154" y="114"/>
                </a:lnTo>
                <a:lnTo>
                  <a:pt x="150" y="110"/>
                </a:lnTo>
                <a:lnTo>
                  <a:pt x="144" y="106"/>
                </a:lnTo>
                <a:lnTo>
                  <a:pt x="138" y="104"/>
                </a:lnTo>
                <a:lnTo>
                  <a:pt x="132" y="104"/>
                </a:lnTo>
                <a:lnTo>
                  <a:pt x="122" y="106"/>
                </a:lnTo>
                <a:lnTo>
                  <a:pt x="112" y="112"/>
                </a:lnTo>
                <a:lnTo>
                  <a:pt x="108" y="116"/>
                </a:lnTo>
                <a:lnTo>
                  <a:pt x="104" y="122"/>
                </a:lnTo>
                <a:lnTo>
                  <a:pt x="102" y="128"/>
                </a:lnTo>
                <a:lnTo>
                  <a:pt x="102" y="134"/>
                </a:lnTo>
                <a:lnTo>
                  <a:pt x="104" y="146"/>
                </a:lnTo>
                <a:lnTo>
                  <a:pt x="110" y="156"/>
                </a:lnTo>
                <a:lnTo>
                  <a:pt x="114" y="160"/>
                </a:lnTo>
                <a:lnTo>
                  <a:pt x="120" y="162"/>
                </a:lnTo>
                <a:lnTo>
                  <a:pt x="126" y="164"/>
                </a:lnTo>
                <a:lnTo>
                  <a:pt x="132" y="164"/>
                </a:lnTo>
                <a:lnTo>
                  <a:pt x="142" y="162"/>
                </a:lnTo>
                <a:lnTo>
                  <a:pt x="152" y="156"/>
                </a:lnTo>
                <a:lnTo>
                  <a:pt x="156" y="152"/>
                </a:lnTo>
                <a:lnTo>
                  <a:pt x="160" y="146"/>
                </a:lnTo>
                <a:lnTo>
                  <a:pt x="162" y="142"/>
                </a:lnTo>
                <a:lnTo>
                  <a:pt x="162" y="136"/>
                </a:lnTo>
                <a:lnTo>
                  <a:pt x="160" y="124"/>
                </a:lnTo>
                <a:close/>
                <a:moveTo>
                  <a:pt x="158" y="96"/>
                </a:moveTo>
                <a:lnTo>
                  <a:pt x="158" y="96"/>
                </a:lnTo>
                <a:lnTo>
                  <a:pt x="164" y="102"/>
                </a:lnTo>
                <a:lnTo>
                  <a:pt x="172" y="98"/>
                </a:lnTo>
                <a:lnTo>
                  <a:pt x="178" y="102"/>
                </a:lnTo>
                <a:lnTo>
                  <a:pt x="180" y="108"/>
                </a:lnTo>
                <a:lnTo>
                  <a:pt x="174" y="114"/>
                </a:lnTo>
                <a:lnTo>
                  <a:pt x="176" y="118"/>
                </a:lnTo>
                <a:lnTo>
                  <a:pt x="176" y="122"/>
                </a:lnTo>
                <a:lnTo>
                  <a:pt x="186" y="122"/>
                </a:lnTo>
                <a:lnTo>
                  <a:pt x="188" y="130"/>
                </a:lnTo>
                <a:lnTo>
                  <a:pt x="188" y="136"/>
                </a:lnTo>
                <a:lnTo>
                  <a:pt x="178" y="138"/>
                </a:lnTo>
                <a:lnTo>
                  <a:pt x="176" y="146"/>
                </a:lnTo>
                <a:lnTo>
                  <a:pt x="184" y="152"/>
                </a:lnTo>
                <a:lnTo>
                  <a:pt x="182" y="158"/>
                </a:lnTo>
                <a:lnTo>
                  <a:pt x="178" y="164"/>
                </a:lnTo>
                <a:lnTo>
                  <a:pt x="170" y="160"/>
                </a:lnTo>
                <a:lnTo>
                  <a:pt x="164" y="168"/>
                </a:lnTo>
                <a:lnTo>
                  <a:pt x="170" y="176"/>
                </a:lnTo>
                <a:lnTo>
                  <a:pt x="164" y="180"/>
                </a:lnTo>
                <a:lnTo>
                  <a:pt x="158" y="182"/>
                </a:lnTo>
                <a:lnTo>
                  <a:pt x="152" y="176"/>
                </a:lnTo>
                <a:lnTo>
                  <a:pt x="148" y="178"/>
                </a:lnTo>
                <a:lnTo>
                  <a:pt x="144" y="178"/>
                </a:lnTo>
                <a:lnTo>
                  <a:pt x="144" y="188"/>
                </a:lnTo>
                <a:lnTo>
                  <a:pt x="136" y="190"/>
                </a:lnTo>
                <a:lnTo>
                  <a:pt x="130" y="190"/>
                </a:lnTo>
                <a:lnTo>
                  <a:pt x="128" y="180"/>
                </a:lnTo>
                <a:lnTo>
                  <a:pt x="120" y="178"/>
                </a:lnTo>
                <a:lnTo>
                  <a:pt x="116" y="186"/>
                </a:lnTo>
                <a:lnTo>
                  <a:pt x="108" y="184"/>
                </a:lnTo>
                <a:lnTo>
                  <a:pt x="104" y="182"/>
                </a:lnTo>
                <a:lnTo>
                  <a:pt x="106" y="172"/>
                </a:lnTo>
                <a:lnTo>
                  <a:pt x="100" y="166"/>
                </a:lnTo>
                <a:lnTo>
                  <a:pt x="92" y="172"/>
                </a:lnTo>
                <a:lnTo>
                  <a:pt x="86" y="166"/>
                </a:lnTo>
                <a:lnTo>
                  <a:pt x="84" y="160"/>
                </a:lnTo>
                <a:lnTo>
                  <a:pt x="90" y="154"/>
                </a:lnTo>
                <a:lnTo>
                  <a:pt x="88" y="150"/>
                </a:lnTo>
                <a:lnTo>
                  <a:pt x="88" y="146"/>
                </a:lnTo>
                <a:lnTo>
                  <a:pt x="78" y="146"/>
                </a:lnTo>
                <a:lnTo>
                  <a:pt x="76" y="140"/>
                </a:lnTo>
                <a:lnTo>
                  <a:pt x="76" y="132"/>
                </a:lnTo>
                <a:lnTo>
                  <a:pt x="86" y="132"/>
                </a:lnTo>
                <a:lnTo>
                  <a:pt x="88" y="122"/>
                </a:lnTo>
                <a:lnTo>
                  <a:pt x="80" y="118"/>
                </a:lnTo>
                <a:lnTo>
                  <a:pt x="82" y="110"/>
                </a:lnTo>
                <a:lnTo>
                  <a:pt x="84" y="106"/>
                </a:lnTo>
                <a:lnTo>
                  <a:pt x="94" y="108"/>
                </a:lnTo>
                <a:lnTo>
                  <a:pt x="100" y="102"/>
                </a:lnTo>
                <a:lnTo>
                  <a:pt x="94" y="94"/>
                </a:lnTo>
                <a:lnTo>
                  <a:pt x="100" y="88"/>
                </a:lnTo>
                <a:lnTo>
                  <a:pt x="106" y="86"/>
                </a:lnTo>
                <a:lnTo>
                  <a:pt x="112" y="92"/>
                </a:lnTo>
                <a:lnTo>
                  <a:pt x="116" y="92"/>
                </a:lnTo>
                <a:lnTo>
                  <a:pt x="120" y="90"/>
                </a:lnTo>
                <a:lnTo>
                  <a:pt x="120" y="80"/>
                </a:lnTo>
                <a:lnTo>
                  <a:pt x="126" y="78"/>
                </a:lnTo>
                <a:lnTo>
                  <a:pt x="134" y="80"/>
                </a:lnTo>
                <a:lnTo>
                  <a:pt x="136" y="88"/>
                </a:lnTo>
                <a:lnTo>
                  <a:pt x="144" y="90"/>
                </a:lnTo>
                <a:lnTo>
                  <a:pt x="148" y="82"/>
                </a:lnTo>
                <a:lnTo>
                  <a:pt x="156" y="84"/>
                </a:lnTo>
                <a:lnTo>
                  <a:pt x="160" y="88"/>
                </a:lnTo>
                <a:lnTo>
                  <a:pt x="158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9506002" y="5746762"/>
            <a:ext cx="2087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 FOUR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0958" y="1092200"/>
            <a:ext cx="3049332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rgbClr val="8D9E7E"/>
                </a:solidFill>
                <a:latin typeface="+mj-ea"/>
                <a:ea typeface="+mj-ea"/>
              </a:rPr>
              <a:t>目 录</a:t>
            </a:r>
            <a:endParaRPr kumimoji="1" lang="en-US" altLang="zh-CN" sz="5400" dirty="0">
              <a:solidFill>
                <a:srgbClr val="8D9E7E"/>
              </a:solidFill>
              <a:latin typeface="+mj-ea"/>
              <a:ea typeface="+mj-ea"/>
            </a:endParaRPr>
          </a:p>
          <a:p>
            <a:pPr algn="ctr"/>
            <a:r>
              <a:rPr kumimoji="1" lang="zh-CN" altLang="zh-CN" sz="5400" dirty="0">
                <a:solidFill>
                  <a:srgbClr val="8D9E7E"/>
                </a:solidFill>
                <a:latin typeface="+mj-ea"/>
                <a:ea typeface="+mj-ea"/>
              </a:rPr>
              <a:t>c</a:t>
            </a:r>
            <a:r>
              <a:rPr kumimoji="1" lang="en-US" altLang="zh-CN" sz="5400" dirty="0" err="1">
                <a:solidFill>
                  <a:srgbClr val="8D9E7E"/>
                </a:solidFill>
                <a:latin typeface="+mj-ea"/>
                <a:ea typeface="+mj-ea"/>
              </a:rPr>
              <a:t>ontents</a:t>
            </a:r>
            <a:endParaRPr kumimoji="1" lang="zh-CN" altLang="en-US" sz="5400" dirty="0">
              <a:solidFill>
                <a:srgbClr val="8D9E7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8006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96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6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4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4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4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64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4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4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4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4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96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4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4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4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64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4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4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4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4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8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96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4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64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4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4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64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8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64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64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4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2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96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68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64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4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4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64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32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64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64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4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8" grpId="0" animBg="1"/>
      <p:bldP spid="39" grpId="0"/>
      <p:bldP spid="44" grpId="0" animBg="1"/>
      <p:bldP spid="45" grpId="0"/>
      <p:bldP spid="50" grpId="0" animBg="1"/>
      <p:bldP spid="51" grpId="0"/>
      <p:bldP spid="56" grpId="0" animBg="1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964F770D-1D9E-415D-A9D2-D307B1CA87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3101896">
            <a:off x="716947" y="4517841"/>
            <a:ext cx="1364777" cy="207767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23EF144-12BD-4599-A99E-FAE5FE27AD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3101896">
            <a:off x="1696784" y="5476281"/>
            <a:ext cx="730403" cy="111193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475515" y="5092074"/>
            <a:ext cx="4296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Lovers forget your love</a:t>
            </a:r>
          </a:p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And list to the love of these</a:t>
            </a:r>
          </a:p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She a window flower And he a winter breeze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62774" y="2821058"/>
            <a:ext cx="77218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</a:rPr>
              <a:t>THANK YOU</a:t>
            </a:r>
          </a:p>
          <a:p>
            <a:pPr algn="ctr"/>
            <a:r>
              <a:rPr lang="en-US" altLang="zh-CN" sz="5400" b="1" spc="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FOR WATCHING</a:t>
            </a:r>
            <a:endParaRPr lang="zh-CN" altLang="en-US" sz="5400" b="1" spc="600" dirty="0">
              <a:solidFill>
                <a:schemeClr val="accent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5666" y="1858386"/>
            <a:ext cx="2311400" cy="646331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千库网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192000" cy="330200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6527800"/>
            <a:ext cx="1219200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6527800"/>
            <a:ext cx="12192000" cy="330200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9" name="直线连接符 18"/>
          <p:cNvCxnSpPr>
            <a:cxnSpLocks/>
          </p:cNvCxnSpPr>
          <p:nvPr/>
        </p:nvCxnSpPr>
        <p:spPr>
          <a:xfrm>
            <a:off x="4914379" y="4843391"/>
            <a:ext cx="4876800" cy="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23BE4911-C48D-46FE-95F1-52E15A1E9946}"/>
              </a:ext>
            </a:extLst>
          </p:cNvPr>
          <p:cNvSpPr/>
          <p:nvPr/>
        </p:nvSpPr>
        <p:spPr>
          <a:xfrm rot="5400000">
            <a:off x="-785198" y="-1029929"/>
            <a:ext cx="4969740" cy="4969740"/>
          </a:xfrm>
          <a:prstGeom prst="ellipse">
            <a:avLst/>
          </a:prstGeom>
          <a:solidFill>
            <a:srgbClr val="6D95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C47F131-B8F7-4542-83E3-807C889BC5B9}"/>
              </a:ext>
            </a:extLst>
          </p:cNvPr>
          <p:cNvSpPr txBox="1"/>
          <p:nvPr/>
        </p:nvSpPr>
        <p:spPr>
          <a:xfrm>
            <a:off x="850670" y="1947065"/>
            <a:ext cx="1873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</a:rPr>
              <a:t>LOGO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5" name="Freeform 24">
            <a:hlinkClick r:id="rId5"/>
            <a:extLst>
              <a:ext uri="{FF2B5EF4-FFF2-40B4-BE49-F238E27FC236}">
                <a16:creationId xmlns:a16="http://schemas.microsoft.com/office/drawing/2014/main" xmlns="" id="{0A207334-C7F5-4F5E-B2F7-D776325706A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300093" y="1215411"/>
            <a:ext cx="799156" cy="479060"/>
          </a:xfrm>
          <a:custGeom>
            <a:avLst/>
            <a:gdLst>
              <a:gd name="T0" fmla="*/ 2147483647 w 183"/>
              <a:gd name="T1" fmla="*/ 2147483647 h 110"/>
              <a:gd name="T2" fmla="*/ 2147483647 w 183"/>
              <a:gd name="T3" fmla="*/ 2147483647 h 110"/>
              <a:gd name="T4" fmla="*/ 2147483647 w 183"/>
              <a:gd name="T5" fmla="*/ 2147483647 h 110"/>
              <a:gd name="T6" fmla="*/ 2147483647 w 183"/>
              <a:gd name="T7" fmla="*/ 2147483647 h 110"/>
              <a:gd name="T8" fmla="*/ 2147483647 w 183"/>
              <a:gd name="T9" fmla="*/ 2147483647 h 110"/>
              <a:gd name="T10" fmla="*/ 2147483647 w 183"/>
              <a:gd name="T11" fmla="*/ 2147483647 h 110"/>
              <a:gd name="T12" fmla="*/ 2147483647 w 183"/>
              <a:gd name="T13" fmla="*/ 2147483647 h 110"/>
              <a:gd name="T14" fmla="*/ 2147483647 w 183"/>
              <a:gd name="T15" fmla="*/ 2147483647 h 110"/>
              <a:gd name="T16" fmla="*/ 2147483647 w 183"/>
              <a:gd name="T17" fmla="*/ 2147483647 h 110"/>
              <a:gd name="T18" fmla="*/ 2147483647 w 183"/>
              <a:gd name="T19" fmla="*/ 2147483647 h 110"/>
              <a:gd name="T20" fmla="*/ 2147483647 w 183"/>
              <a:gd name="T21" fmla="*/ 2147483647 h 110"/>
              <a:gd name="T22" fmla="*/ 2147483647 w 183"/>
              <a:gd name="T23" fmla="*/ 2147483647 h 110"/>
              <a:gd name="T24" fmla="*/ 2147483647 w 183"/>
              <a:gd name="T25" fmla="*/ 2147483647 h 110"/>
              <a:gd name="T26" fmla="*/ 2147483647 w 183"/>
              <a:gd name="T27" fmla="*/ 2147483647 h 110"/>
              <a:gd name="T28" fmla="*/ 2147483647 w 183"/>
              <a:gd name="T29" fmla="*/ 2147483647 h 110"/>
              <a:gd name="T30" fmla="*/ 2147483647 w 183"/>
              <a:gd name="T31" fmla="*/ 2147483647 h 110"/>
              <a:gd name="T32" fmla="*/ 2147483647 w 183"/>
              <a:gd name="T33" fmla="*/ 2147483647 h 110"/>
              <a:gd name="T34" fmla="*/ 2147483647 w 183"/>
              <a:gd name="T35" fmla="*/ 2147483647 h 110"/>
              <a:gd name="T36" fmla="*/ 2147483647 w 183"/>
              <a:gd name="T37" fmla="*/ 2147483647 h 110"/>
              <a:gd name="T38" fmla="*/ 2147483647 w 183"/>
              <a:gd name="T39" fmla="*/ 2147483647 h 110"/>
              <a:gd name="T40" fmla="*/ 2147483647 w 183"/>
              <a:gd name="T41" fmla="*/ 2147483647 h 110"/>
              <a:gd name="T42" fmla="*/ 2147483647 w 183"/>
              <a:gd name="T43" fmla="*/ 2147483647 h 110"/>
              <a:gd name="T44" fmla="*/ 2147483647 w 183"/>
              <a:gd name="T45" fmla="*/ 2147483647 h 110"/>
              <a:gd name="T46" fmla="*/ 2147483647 w 183"/>
              <a:gd name="T47" fmla="*/ 2147483647 h 110"/>
              <a:gd name="T48" fmla="*/ 2147483647 w 183"/>
              <a:gd name="T49" fmla="*/ 2147483647 h 110"/>
              <a:gd name="T50" fmla="*/ 2147483647 w 183"/>
              <a:gd name="T51" fmla="*/ 2147483647 h 110"/>
              <a:gd name="T52" fmla="*/ 2147483647 w 183"/>
              <a:gd name="T53" fmla="*/ 2147483647 h 110"/>
              <a:gd name="T54" fmla="*/ 2147483647 w 183"/>
              <a:gd name="T55" fmla="*/ 2147483647 h 110"/>
              <a:gd name="T56" fmla="*/ 2147483647 w 183"/>
              <a:gd name="T57" fmla="*/ 2147483647 h 110"/>
              <a:gd name="T58" fmla="*/ 2147483647 w 183"/>
              <a:gd name="T59" fmla="*/ 2147483647 h 110"/>
              <a:gd name="T60" fmla="*/ 2147483647 w 183"/>
              <a:gd name="T61" fmla="*/ 2147483647 h 110"/>
              <a:gd name="T62" fmla="*/ 2147483647 w 183"/>
              <a:gd name="T63" fmla="*/ 2147483647 h 110"/>
              <a:gd name="T64" fmla="*/ 2147483647 w 183"/>
              <a:gd name="T65" fmla="*/ 2147483647 h 110"/>
              <a:gd name="T66" fmla="*/ 2147483647 w 183"/>
              <a:gd name="T67" fmla="*/ 2147483647 h 110"/>
              <a:gd name="T68" fmla="*/ 2147483647 w 183"/>
              <a:gd name="T69" fmla="*/ 2147483647 h 110"/>
              <a:gd name="T70" fmla="*/ 2147483647 w 183"/>
              <a:gd name="T71" fmla="*/ 2147483647 h 110"/>
              <a:gd name="T72" fmla="*/ 2147483647 w 183"/>
              <a:gd name="T73" fmla="*/ 2147483647 h 110"/>
              <a:gd name="T74" fmla="*/ 2147483647 w 183"/>
              <a:gd name="T75" fmla="*/ 2147483647 h 110"/>
              <a:gd name="T76" fmla="*/ 2147483647 w 183"/>
              <a:gd name="T77" fmla="*/ 2147483647 h 110"/>
              <a:gd name="T78" fmla="*/ 2147483647 w 183"/>
              <a:gd name="T79" fmla="*/ 2147483647 h 110"/>
              <a:gd name="T80" fmla="*/ 2147483647 w 183"/>
              <a:gd name="T81" fmla="*/ 2147483647 h 110"/>
              <a:gd name="T82" fmla="*/ 2147483647 w 183"/>
              <a:gd name="T83" fmla="*/ 2147483647 h 110"/>
              <a:gd name="T84" fmla="*/ 2147483647 w 183"/>
              <a:gd name="T85" fmla="*/ 2147483647 h 11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83"/>
              <a:gd name="T130" fmla="*/ 0 h 110"/>
              <a:gd name="T131" fmla="*/ 183 w 183"/>
              <a:gd name="T132" fmla="*/ 110 h 11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83" h="110">
                <a:moveTo>
                  <a:pt x="145" y="68"/>
                </a:moveTo>
                <a:cubicBezTo>
                  <a:pt x="146" y="67"/>
                  <a:pt x="146" y="66"/>
                  <a:pt x="147" y="65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56" y="0"/>
                  <a:pt x="156" y="0"/>
                  <a:pt x="156" y="0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0" y="17"/>
                  <a:pt x="120" y="17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6" y="16"/>
                  <a:pt x="115" y="16"/>
                  <a:pt x="115" y="16"/>
                </a:cubicBezTo>
                <a:cubicBezTo>
                  <a:pt x="106" y="14"/>
                  <a:pt x="91" y="13"/>
                  <a:pt x="81" y="20"/>
                </a:cubicBezTo>
                <a:cubicBezTo>
                  <a:pt x="80" y="20"/>
                  <a:pt x="79" y="21"/>
                  <a:pt x="78" y="22"/>
                </a:cubicBezTo>
                <a:cubicBezTo>
                  <a:pt x="75" y="20"/>
                  <a:pt x="72" y="19"/>
                  <a:pt x="69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2"/>
                  <a:pt x="55" y="22"/>
                  <a:pt x="55" y="22"/>
                </a:cubicBezTo>
                <a:cubicBezTo>
                  <a:pt x="59" y="14"/>
                  <a:pt x="59" y="14"/>
                  <a:pt x="59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73"/>
                  <a:pt x="32" y="73"/>
                  <a:pt x="32" y="73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8"/>
                  <a:pt x="39" y="70"/>
                  <a:pt x="41" y="72"/>
                </a:cubicBezTo>
                <a:cubicBezTo>
                  <a:pt x="40" y="74"/>
                  <a:pt x="39" y="76"/>
                  <a:pt x="39" y="79"/>
                </a:cubicBezTo>
                <a:cubicBezTo>
                  <a:pt x="40" y="83"/>
                  <a:pt x="44" y="87"/>
                  <a:pt x="49" y="87"/>
                </a:cubicBezTo>
                <a:cubicBezTo>
                  <a:pt x="49" y="87"/>
                  <a:pt x="49" y="87"/>
                  <a:pt x="50" y="87"/>
                </a:cubicBezTo>
                <a:cubicBezTo>
                  <a:pt x="51" y="86"/>
                  <a:pt x="51" y="86"/>
                  <a:pt x="52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3" y="92"/>
                  <a:pt x="57" y="96"/>
                  <a:pt x="61" y="96"/>
                </a:cubicBezTo>
                <a:cubicBezTo>
                  <a:pt x="62" y="96"/>
                  <a:pt x="62" y="96"/>
                  <a:pt x="63" y="96"/>
                </a:cubicBezTo>
                <a:cubicBezTo>
                  <a:pt x="63" y="96"/>
                  <a:pt x="64" y="95"/>
                  <a:pt x="65" y="95"/>
                </a:cubicBezTo>
                <a:cubicBezTo>
                  <a:pt x="65" y="96"/>
                  <a:pt x="65" y="96"/>
                  <a:pt x="65" y="97"/>
                </a:cubicBezTo>
                <a:cubicBezTo>
                  <a:pt x="66" y="101"/>
                  <a:pt x="69" y="105"/>
                  <a:pt x="74" y="105"/>
                </a:cubicBezTo>
                <a:cubicBezTo>
                  <a:pt x="74" y="105"/>
                  <a:pt x="75" y="105"/>
                  <a:pt x="75" y="105"/>
                </a:cubicBezTo>
                <a:cubicBezTo>
                  <a:pt x="78" y="104"/>
                  <a:pt x="80" y="103"/>
                  <a:pt x="82" y="100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8" y="110"/>
                  <a:pt x="102" y="109"/>
                  <a:pt x="104" y="106"/>
                </a:cubicBezTo>
                <a:cubicBezTo>
                  <a:pt x="106" y="103"/>
                  <a:pt x="105" y="99"/>
                  <a:pt x="102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2" y="97"/>
                  <a:pt x="103" y="96"/>
                  <a:pt x="104" y="96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1" y="101"/>
                  <a:pt x="113" y="101"/>
                  <a:pt x="114" y="101"/>
                </a:cubicBezTo>
                <a:cubicBezTo>
                  <a:pt x="116" y="101"/>
                  <a:pt x="118" y="100"/>
                  <a:pt x="119" y="98"/>
                </a:cubicBezTo>
                <a:cubicBezTo>
                  <a:pt x="120" y="96"/>
                  <a:pt x="121" y="94"/>
                  <a:pt x="120" y="93"/>
                </a:cubicBezTo>
                <a:cubicBezTo>
                  <a:pt x="120" y="91"/>
                  <a:pt x="119" y="89"/>
                  <a:pt x="117" y="89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7"/>
                  <a:pt x="117" y="87"/>
                  <a:pt x="117" y="86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4" y="91"/>
                  <a:pt x="125" y="91"/>
                  <a:pt x="127" y="91"/>
                </a:cubicBezTo>
                <a:cubicBezTo>
                  <a:pt x="129" y="91"/>
                  <a:pt x="131" y="90"/>
                  <a:pt x="132" y="88"/>
                </a:cubicBezTo>
                <a:cubicBezTo>
                  <a:pt x="134" y="85"/>
                  <a:pt x="133" y="81"/>
                  <a:pt x="130" y="79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80"/>
                  <a:pt x="137" y="80"/>
                  <a:pt x="138" y="80"/>
                </a:cubicBezTo>
                <a:cubicBezTo>
                  <a:pt x="140" y="80"/>
                  <a:pt x="143" y="79"/>
                  <a:pt x="144" y="77"/>
                </a:cubicBezTo>
                <a:cubicBezTo>
                  <a:pt x="145" y="75"/>
                  <a:pt x="145" y="72"/>
                  <a:pt x="143" y="70"/>
                </a:cubicBezTo>
                <a:cubicBezTo>
                  <a:pt x="144" y="69"/>
                  <a:pt x="144" y="69"/>
                  <a:pt x="144" y="69"/>
                </a:cubicBezTo>
                <a:lnTo>
                  <a:pt x="145" y="68"/>
                </a:lnTo>
                <a:close/>
                <a:moveTo>
                  <a:pt x="29" y="66"/>
                </a:moveTo>
                <a:cubicBezTo>
                  <a:pt x="8" y="56"/>
                  <a:pt x="8" y="56"/>
                  <a:pt x="8" y="56"/>
                </a:cubicBezTo>
                <a:cubicBezTo>
                  <a:pt x="30" y="7"/>
                  <a:pt x="30" y="7"/>
                  <a:pt x="30" y="7"/>
                </a:cubicBezTo>
                <a:cubicBezTo>
                  <a:pt x="51" y="17"/>
                  <a:pt x="51" y="17"/>
                  <a:pt x="51" y="17"/>
                </a:cubicBezTo>
                <a:lnTo>
                  <a:pt x="29" y="66"/>
                </a:lnTo>
                <a:close/>
                <a:moveTo>
                  <a:pt x="153" y="7"/>
                </a:moveTo>
                <a:cubicBezTo>
                  <a:pt x="175" y="56"/>
                  <a:pt x="175" y="56"/>
                  <a:pt x="175" y="56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32" y="17"/>
                  <a:pt x="132" y="17"/>
                  <a:pt x="132" y="17"/>
                </a:cubicBezTo>
                <a:lnTo>
                  <a:pt x="153" y="7"/>
                </a:lnTo>
                <a:close/>
                <a:moveTo>
                  <a:pt x="85" y="23"/>
                </a:moveTo>
                <a:cubicBezTo>
                  <a:pt x="86" y="23"/>
                  <a:pt x="87" y="23"/>
                  <a:pt x="87" y="23"/>
                </a:cubicBezTo>
                <a:cubicBezTo>
                  <a:pt x="88" y="22"/>
                  <a:pt x="89" y="22"/>
                  <a:pt x="89" y="22"/>
                </a:cubicBezTo>
                <a:cubicBezTo>
                  <a:pt x="90" y="22"/>
                  <a:pt x="91" y="21"/>
                  <a:pt x="91" y="21"/>
                </a:cubicBezTo>
                <a:cubicBezTo>
                  <a:pt x="92" y="21"/>
                  <a:pt x="93" y="21"/>
                  <a:pt x="94" y="21"/>
                </a:cubicBezTo>
                <a:cubicBezTo>
                  <a:pt x="95" y="21"/>
                  <a:pt x="95" y="21"/>
                  <a:pt x="96" y="21"/>
                </a:cubicBezTo>
                <a:cubicBezTo>
                  <a:pt x="97" y="21"/>
                  <a:pt x="98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5" y="20"/>
                  <a:pt x="110" y="21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6" y="22"/>
                  <a:pt x="118" y="22"/>
                  <a:pt x="119" y="23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3" y="61"/>
                  <a:pt x="142" y="63"/>
                  <a:pt x="140" y="64"/>
                </a:cubicBezTo>
                <a:cubicBezTo>
                  <a:pt x="140" y="65"/>
                  <a:pt x="140" y="65"/>
                  <a:pt x="140" y="65"/>
                </a:cubicBezTo>
                <a:cubicBezTo>
                  <a:pt x="139" y="65"/>
                  <a:pt x="139" y="66"/>
                  <a:pt x="138" y="66"/>
                </a:cubicBezTo>
                <a:cubicBezTo>
                  <a:pt x="99" y="42"/>
                  <a:pt x="99" y="42"/>
                  <a:pt x="99" y="42"/>
                </a:cubicBezTo>
                <a:cubicBezTo>
                  <a:pt x="98" y="42"/>
                  <a:pt x="98" y="41"/>
                  <a:pt x="97" y="41"/>
                </a:cubicBezTo>
                <a:cubicBezTo>
                  <a:pt x="96" y="41"/>
                  <a:pt x="95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1" y="40"/>
                  <a:pt x="91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89" y="40"/>
                  <a:pt x="89" y="40"/>
                  <a:pt x="88" y="40"/>
                </a:cubicBezTo>
                <a:cubicBezTo>
                  <a:pt x="88" y="40"/>
                  <a:pt x="88" y="40"/>
                  <a:pt x="87" y="40"/>
                </a:cubicBezTo>
                <a:cubicBezTo>
                  <a:pt x="86" y="40"/>
                  <a:pt x="84" y="40"/>
                  <a:pt x="83" y="40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80" y="42"/>
                  <a:pt x="80" y="42"/>
                  <a:pt x="79" y="42"/>
                </a:cubicBezTo>
                <a:cubicBezTo>
                  <a:pt x="79" y="42"/>
                  <a:pt x="78" y="43"/>
                  <a:pt x="77" y="43"/>
                </a:cubicBezTo>
                <a:cubicBezTo>
                  <a:pt x="71" y="46"/>
                  <a:pt x="66" y="46"/>
                  <a:pt x="63" y="45"/>
                </a:cubicBezTo>
                <a:cubicBezTo>
                  <a:pt x="62" y="44"/>
                  <a:pt x="62" y="44"/>
                  <a:pt x="61" y="44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0" y="43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58" y="35"/>
                  <a:pt x="61" y="34"/>
                </a:cubicBezTo>
                <a:cubicBezTo>
                  <a:pt x="63" y="34"/>
                  <a:pt x="73" y="31"/>
                  <a:pt x="82" y="25"/>
                </a:cubicBezTo>
                <a:cubicBezTo>
                  <a:pt x="83" y="24"/>
                  <a:pt x="84" y="24"/>
                  <a:pt x="85" y="23"/>
                </a:cubicBezTo>
                <a:close/>
                <a:moveTo>
                  <a:pt x="49" y="82"/>
                </a:moveTo>
                <a:cubicBezTo>
                  <a:pt x="47" y="83"/>
                  <a:pt x="44" y="81"/>
                  <a:pt x="44" y="78"/>
                </a:cubicBezTo>
                <a:cubicBezTo>
                  <a:pt x="43" y="77"/>
                  <a:pt x="44" y="76"/>
                  <a:pt x="45" y="74"/>
                </a:cubicBezTo>
                <a:cubicBezTo>
                  <a:pt x="45" y="73"/>
                  <a:pt x="47" y="73"/>
                  <a:pt x="48" y="73"/>
                </a:cubicBezTo>
                <a:cubicBezTo>
                  <a:pt x="48" y="73"/>
                  <a:pt x="48" y="72"/>
                  <a:pt x="49" y="72"/>
                </a:cubicBezTo>
                <a:cubicBezTo>
                  <a:pt x="51" y="72"/>
                  <a:pt x="53" y="74"/>
                  <a:pt x="53" y="77"/>
                </a:cubicBezTo>
                <a:cubicBezTo>
                  <a:pt x="54" y="79"/>
                  <a:pt x="52" y="82"/>
                  <a:pt x="49" y="82"/>
                </a:cubicBezTo>
                <a:close/>
                <a:moveTo>
                  <a:pt x="62" y="91"/>
                </a:moveTo>
                <a:cubicBezTo>
                  <a:pt x="59" y="92"/>
                  <a:pt x="57" y="90"/>
                  <a:pt x="56" y="87"/>
                </a:cubicBezTo>
                <a:cubicBezTo>
                  <a:pt x="56" y="86"/>
                  <a:pt x="57" y="85"/>
                  <a:pt x="57" y="84"/>
                </a:cubicBezTo>
                <a:cubicBezTo>
                  <a:pt x="58" y="82"/>
                  <a:pt x="59" y="82"/>
                  <a:pt x="61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4" y="82"/>
                  <a:pt x="66" y="83"/>
                  <a:pt x="66" y="86"/>
                </a:cubicBezTo>
                <a:cubicBezTo>
                  <a:pt x="67" y="89"/>
                  <a:pt x="65" y="91"/>
                  <a:pt x="62" y="91"/>
                </a:cubicBezTo>
                <a:close/>
                <a:moveTo>
                  <a:pt x="75" y="100"/>
                </a:moveTo>
                <a:cubicBezTo>
                  <a:pt x="72" y="101"/>
                  <a:pt x="70" y="99"/>
                  <a:pt x="69" y="96"/>
                </a:cubicBezTo>
                <a:cubicBezTo>
                  <a:pt x="69" y="95"/>
                  <a:pt x="69" y="94"/>
                  <a:pt x="70" y="93"/>
                </a:cubicBezTo>
                <a:cubicBezTo>
                  <a:pt x="71" y="92"/>
                  <a:pt x="72" y="91"/>
                  <a:pt x="73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6" y="91"/>
                  <a:pt x="79" y="92"/>
                  <a:pt x="79" y="95"/>
                </a:cubicBezTo>
                <a:cubicBezTo>
                  <a:pt x="79" y="98"/>
                  <a:pt x="77" y="100"/>
                  <a:pt x="75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9C38BE69-A29D-4603-ABCF-D112B0885883}"/>
              </a:ext>
            </a:extLst>
          </p:cNvPr>
          <p:cNvSpPr/>
          <p:nvPr/>
        </p:nvSpPr>
        <p:spPr>
          <a:xfrm rot="5400000">
            <a:off x="10792664" y="5458664"/>
            <a:ext cx="2138272" cy="2138272"/>
          </a:xfrm>
          <a:prstGeom prst="ellipse">
            <a:avLst/>
          </a:prstGeom>
          <a:solidFill>
            <a:srgbClr val="6D95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A52D8AD-3561-4E41-A47B-1A46530864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15706071" flipH="1">
            <a:off x="11074259" y="346757"/>
            <a:ext cx="940843" cy="143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7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6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6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1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61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11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86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36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  <p:bldP spid="11" grpId="0" animBg="1"/>
      <p:bldP spid="12" grpId="0" animBg="1"/>
      <p:bldP spid="13" grpId="0"/>
      <p:bldP spid="15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3"/>
          <p:cNvSpPr txBox="1">
            <a:spLocks noChangeArrowheads="1"/>
          </p:cNvSpPr>
          <p:nvPr/>
        </p:nvSpPr>
        <p:spPr bwMode="auto">
          <a:xfrm>
            <a:off x="1654175" y="1169988"/>
            <a:ext cx="9021763" cy="319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kumimoji="0" lang="zh-CN" altLang="en-US" sz="2700" b="1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kumimoji="0" lang="zh-CN" altLang="en-US" sz="1200">
              <a:solidFill>
                <a:srgbClr val="0083E6"/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algn="just">
              <a:lnSpc>
                <a:spcPct val="150000"/>
              </a:lnSpc>
            </a:pP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感谢您下载千库网平台上提供的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PPT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kumimoji="0" lang="en-US" altLang="zh-CN" sz="1200">
              <a:solidFill>
                <a:srgbClr val="0083E6"/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algn="just">
              <a:lnSpc>
                <a:spcPct val="150000"/>
              </a:lnSpc>
            </a:pPr>
            <a:endParaRPr kumimoji="0" lang="zh-CN" altLang="en-US" sz="1200">
              <a:solidFill>
                <a:srgbClr val="0083E6"/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algn="just">
              <a:lnSpc>
                <a:spcPct val="150000"/>
              </a:lnSpc>
            </a:pP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1.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在千库网出售的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PPT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模板是免版税类（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RF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：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Royalty-Free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）正版受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《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中国人民共和国著作法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》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和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《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世界版权公约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》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的保护，作品的所有权、版权和著作权归千库网所有，您下载的是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PPT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2.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不得将千库网的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PPT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模板、</a:t>
            </a:r>
            <a:r>
              <a:rPr kumimoji="0" lang="en-US" altLang="zh-CN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PPT</a:t>
            </a:r>
            <a:r>
              <a:rPr kumimoji="0" lang="zh-CN" altLang="en-US" sz="1200">
                <a:solidFill>
                  <a:srgbClr val="0083E6"/>
                </a:solidFill>
                <a:latin typeface="微软雅黑" charset="0"/>
                <a:ea typeface="微软雅黑" charset="0"/>
                <a:cs typeface="微软雅黑" charset="0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kumimoji="0" lang="en-US" altLang="zh-CN" sz="1200">
              <a:solidFill>
                <a:srgbClr val="0083E6"/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algn="just">
              <a:lnSpc>
                <a:spcPct val="150000"/>
              </a:lnSpc>
            </a:pPr>
            <a:endParaRPr kumimoji="0" lang="zh-CN" altLang="en-US" sz="1200">
              <a:solidFill>
                <a:srgbClr val="0083E6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文本框 8">
            <a:extLst/>
          </p:cNvPr>
          <p:cNvSpPr txBox="1"/>
          <p:nvPr/>
        </p:nvSpPr>
        <p:spPr>
          <a:xfrm>
            <a:off x="1654175" y="4719638"/>
            <a:ext cx="7294563" cy="4603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just">
              <a:defRPr/>
            </a:pPr>
            <a:r>
              <a:rPr lang="zh-CN" altLang="en-US" sz="2300" b="1">
                <a:solidFill>
                  <a:srgbClr val="0083E6"/>
                </a:solidFill>
              </a:rPr>
              <a:t>更多精品</a:t>
            </a:r>
            <a:r>
              <a:rPr lang="en-US" altLang="zh-CN" sz="2300" b="1">
                <a:solidFill>
                  <a:srgbClr val="0083E6"/>
                </a:solidFill>
              </a:rPr>
              <a:t>PPT</a:t>
            </a:r>
            <a:r>
              <a:rPr lang="zh-CN" altLang="en-US" sz="2300" b="1">
                <a:solidFill>
                  <a:srgbClr val="0083E6"/>
                </a:solidFill>
              </a:rPr>
              <a:t>模板：</a:t>
            </a:r>
            <a:r>
              <a:rPr lang="en-US" altLang="zh-CN" sz="2300" b="1">
                <a:solidFill>
                  <a:srgbClr val="0083E6"/>
                </a:solidFill>
              </a:rPr>
              <a:t>http://588ku.com/ppt/</a:t>
            </a:r>
            <a:endParaRPr lang="zh-CN" altLang="en-US" sz="2300" b="1">
              <a:solidFill>
                <a:srgbClr val="0083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03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3201" y="130629"/>
            <a:ext cx="11800114" cy="66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4135467"/>
            <a:ext cx="6039556" cy="2722132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72150" y="4140201"/>
            <a:ext cx="6419849" cy="2717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90129" y="5320391"/>
            <a:ext cx="3350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 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93408" y="577177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Lovers forget your love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And list to the love of these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She a window flower And he a winter breeze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843738" y="4869681"/>
            <a:ext cx="8748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6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ADD YOUR TITLE HERE</a:t>
            </a:r>
            <a:endParaRPr lang="zh-CN" altLang="en-US" sz="4400" spc="6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27600" y="1320800"/>
            <a:ext cx="2311400" cy="2311400"/>
          </a:xfrm>
          <a:prstGeom prst="ellipse">
            <a:avLst/>
          </a:prstGeom>
          <a:solidFill>
            <a:srgbClr val="DDE0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536139" y="1669281"/>
            <a:ext cx="33502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spc="600" dirty="0">
                <a:solidFill>
                  <a:schemeClr val="tx2">
                    <a:lumMod val="60000"/>
                    <a:lumOff val="40000"/>
                  </a:schemeClr>
                </a:solidFill>
                <a:latin typeface="华文琥珀"/>
                <a:ea typeface="华文琥珀"/>
                <a:cs typeface="华文琥珀"/>
              </a:rPr>
              <a:t>01</a:t>
            </a:r>
            <a:endParaRPr lang="zh-CN" altLang="en-US" sz="8800" spc="600" dirty="0">
              <a:solidFill>
                <a:schemeClr val="tx2">
                  <a:lumMod val="60000"/>
                  <a:lumOff val="40000"/>
                </a:schemeClr>
              </a:solidFill>
              <a:latin typeface="华文琥珀"/>
              <a:ea typeface="华文琥珀"/>
              <a:cs typeface="华文琥珀"/>
            </a:endParaRPr>
          </a:p>
        </p:txBody>
      </p:sp>
    </p:spTree>
    <p:extLst>
      <p:ext uri="{BB962C8B-B14F-4D97-AF65-F5344CB8AC3E}">
        <p14:creationId xmlns:p14="http://schemas.microsoft.com/office/powerpoint/2010/main" val="346762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3" grpId="0"/>
      <p:bldP spid="14" grpId="0"/>
      <p:bldP spid="20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>
            <a:off x="854012" y="-331836"/>
            <a:ext cx="1653543" cy="2517273"/>
          </a:xfrm>
          <a:prstGeom prst="rect">
            <a:avLst/>
          </a:prstGeom>
        </p:spPr>
      </p:pic>
      <p:sp>
        <p:nvSpPr>
          <p:cNvPr id="280" name="椭圆 279"/>
          <p:cNvSpPr/>
          <p:nvPr/>
        </p:nvSpPr>
        <p:spPr>
          <a:xfrm rot="5400000">
            <a:off x="8091674" y="-721704"/>
            <a:ext cx="4969740" cy="4969740"/>
          </a:xfrm>
          <a:prstGeom prst="ellipse">
            <a:avLst/>
          </a:prstGeom>
          <a:solidFill>
            <a:srgbClr val="6D95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 rot="5400000" flipV="1">
            <a:off x="6707332" y="2105890"/>
            <a:ext cx="332509" cy="33250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glow rad="127000">
              <a:schemeClr val="bg1">
                <a:lumMod val="9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 rot="5400000" flipV="1">
            <a:off x="7112288" y="3422407"/>
            <a:ext cx="332509" cy="33250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glow rad="127000">
              <a:schemeClr val="bg1">
                <a:lumMod val="9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 rot="5400000" flipV="1">
            <a:off x="8413503" y="4441040"/>
            <a:ext cx="332509" cy="33250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glow rad="127000">
              <a:schemeClr val="bg1">
                <a:lumMod val="9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文本框 283"/>
          <p:cNvSpPr txBox="1"/>
          <p:nvPr/>
        </p:nvSpPr>
        <p:spPr>
          <a:xfrm>
            <a:off x="872954" y="1985942"/>
            <a:ext cx="56109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2"/>
                </a:solidFill>
                <a:latin typeface="Calibri Light" panose="020F0302020204030204" pitchFamily="34" charset="0"/>
              </a:rPr>
              <a:t>This power-point is a multipurpose power-point template, This power-point is a multipurpose power-point template.</a:t>
            </a:r>
            <a:endParaRPr lang="zh-CN" altLang="en-US" sz="1400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r"/>
            <a:endParaRPr lang="zh-CN" altLang="en-US" sz="14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1262612" y="3368676"/>
            <a:ext cx="56109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2"/>
                </a:solidFill>
                <a:latin typeface="Calibri Light" panose="020F0302020204030204" pitchFamily="34" charset="0"/>
              </a:rPr>
              <a:t>This power-point is a multipurpose power-point template, This power-point is a multipurpose power-point template.</a:t>
            </a:r>
            <a:endParaRPr lang="zh-CN" altLang="en-US" sz="1400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r"/>
            <a:endParaRPr lang="zh-CN" altLang="en-US" sz="14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2480700" y="4388731"/>
            <a:ext cx="56109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2"/>
                </a:solidFill>
                <a:latin typeface="Calibri Light" panose="020F0302020204030204" pitchFamily="34" charset="0"/>
              </a:rPr>
              <a:t>This power-point is a multipurpose power-point template, This power-point is a multipurpose power-point template.</a:t>
            </a:r>
            <a:endParaRPr lang="zh-CN" altLang="en-US" sz="1400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r"/>
            <a:endParaRPr lang="zh-CN" altLang="en-US" sz="14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9727542" y="2255290"/>
            <a:ext cx="1698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SMALL TITLE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8" name="Freeform 24">
            <a:hlinkClick r:id="rId4"/>
          </p:cNvPr>
          <p:cNvSpPr>
            <a:spLocks noEditPoints="1" noChangeArrowheads="1"/>
          </p:cNvSpPr>
          <p:nvPr/>
        </p:nvSpPr>
        <p:spPr bwMode="auto">
          <a:xfrm>
            <a:off x="10176965" y="1523636"/>
            <a:ext cx="799156" cy="479060"/>
          </a:xfrm>
          <a:custGeom>
            <a:avLst/>
            <a:gdLst>
              <a:gd name="T0" fmla="*/ 2147483647 w 183"/>
              <a:gd name="T1" fmla="*/ 2147483647 h 110"/>
              <a:gd name="T2" fmla="*/ 2147483647 w 183"/>
              <a:gd name="T3" fmla="*/ 2147483647 h 110"/>
              <a:gd name="T4" fmla="*/ 2147483647 w 183"/>
              <a:gd name="T5" fmla="*/ 2147483647 h 110"/>
              <a:gd name="T6" fmla="*/ 2147483647 w 183"/>
              <a:gd name="T7" fmla="*/ 2147483647 h 110"/>
              <a:gd name="T8" fmla="*/ 2147483647 w 183"/>
              <a:gd name="T9" fmla="*/ 2147483647 h 110"/>
              <a:gd name="T10" fmla="*/ 2147483647 w 183"/>
              <a:gd name="T11" fmla="*/ 2147483647 h 110"/>
              <a:gd name="T12" fmla="*/ 2147483647 w 183"/>
              <a:gd name="T13" fmla="*/ 2147483647 h 110"/>
              <a:gd name="T14" fmla="*/ 2147483647 w 183"/>
              <a:gd name="T15" fmla="*/ 2147483647 h 110"/>
              <a:gd name="T16" fmla="*/ 2147483647 w 183"/>
              <a:gd name="T17" fmla="*/ 2147483647 h 110"/>
              <a:gd name="T18" fmla="*/ 2147483647 w 183"/>
              <a:gd name="T19" fmla="*/ 2147483647 h 110"/>
              <a:gd name="T20" fmla="*/ 2147483647 w 183"/>
              <a:gd name="T21" fmla="*/ 2147483647 h 110"/>
              <a:gd name="T22" fmla="*/ 2147483647 w 183"/>
              <a:gd name="T23" fmla="*/ 2147483647 h 110"/>
              <a:gd name="T24" fmla="*/ 2147483647 w 183"/>
              <a:gd name="T25" fmla="*/ 2147483647 h 110"/>
              <a:gd name="T26" fmla="*/ 2147483647 w 183"/>
              <a:gd name="T27" fmla="*/ 2147483647 h 110"/>
              <a:gd name="T28" fmla="*/ 2147483647 w 183"/>
              <a:gd name="T29" fmla="*/ 2147483647 h 110"/>
              <a:gd name="T30" fmla="*/ 2147483647 w 183"/>
              <a:gd name="T31" fmla="*/ 2147483647 h 110"/>
              <a:gd name="T32" fmla="*/ 2147483647 w 183"/>
              <a:gd name="T33" fmla="*/ 2147483647 h 110"/>
              <a:gd name="T34" fmla="*/ 2147483647 w 183"/>
              <a:gd name="T35" fmla="*/ 2147483647 h 110"/>
              <a:gd name="T36" fmla="*/ 2147483647 w 183"/>
              <a:gd name="T37" fmla="*/ 2147483647 h 110"/>
              <a:gd name="T38" fmla="*/ 2147483647 w 183"/>
              <a:gd name="T39" fmla="*/ 2147483647 h 110"/>
              <a:gd name="T40" fmla="*/ 2147483647 w 183"/>
              <a:gd name="T41" fmla="*/ 2147483647 h 110"/>
              <a:gd name="T42" fmla="*/ 2147483647 w 183"/>
              <a:gd name="T43" fmla="*/ 2147483647 h 110"/>
              <a:gd name="T44" fmla="*/ 2147483647 w 183"/>
              <a:gd name="T45" fmla="*/ 2147483647 h 110"/>
              <a:gd name="T46" fmla="*/ 2147483647 w 183"/>
              <a:gd name="T47" fmla="*/ 2147483647 h 110"/>
              <a:gd name="T48" fmla="*/ 2147483647 w 183"/>
              <a:gd name="T49" fmla="*/ 2147483647 h 110"/>
              <a:gd name="T50" fmla="*/ 2147483647 w 183"/>
              <a:gd name="T51" fmla="*/ 2147483647 h 110"/>
              <a:gd name="T52" fmla="*/ 2147483647 w 183"/>
              <a:gd name="T53" fmla="*/ 2147483647 h 110"/>
              <a:gd name="T54" fmla="*/ 2147483647 w 183"/>
              <a:gd name="T55" fmla="*/ 2147483647 h 110"/>
              <a:gd name="T56" fmla="*/ 2147483647 w 183"/>
              <a:gd name="T57" fmla="*/ 2147483647 h 110"/>
              <a:gd name="T58" fmla="*/ 2147483647 w 183"/>
              <a:gd name="T59" fmla="*/ 2147483647 h 110"/>
              <a:gd name="T60" fmla="*/ 2147483647 w 183"/>
              <a:gd name="T61" fmla="*/ 2147483647 h 110"/>
              <a:gd name="T62" fmla="*/ 2147483647 w 183"/>
              <a:gd name="T63" fmla="*/ 2147483647 h 110"/>
              <a:gd name="T64" fmla="*/ 2147483647 w 183"/>
              <a:gd name="T65" fmla="*/ 2147483647 h 110"/>
              <a:gd name="T66" fmla="*/ 2147483647 w 183"/>
              <a:gd name="T67" fmla="*/ 2147483647 h 110"/>
              <a:gd name="T68" fmla="*/ 2147483647 w 183"/>
              <a:gd name="T69" fmla="*/ 2147483647 h 110"/>
              <a:gd name="T70" fmla="*/ 2147483647 w 183"/>
              <a:gd name="T71" fmla="*/ 2147483647 h 110"/>
              <a:gd name="T72" fmla="*/ 2147483647 w 183"/>
              <a:gd name="T73" fmla="*/ 2147483647 h 110"/>
              <a:gd name="T74" fmla="*/ 2147483647 w 183"/>
              <a:gd name="T75" fmla="*/ 2147483647 h 110"/>
              <a:gd name="T76" fmla="*/ 2147483647 w 183"/>
              <a:gd name="T77" fmla="*/ 2147483647 h 110"/>
              <a:gd name="T78" fmla="*/ 2147483647 w 183"/>
              <a:gd name="T79" fmla="*/ 2147483647 h 110"/>
              <a:gd name="T80" fmla="*/ 2147483647 w 183"/>
              <a:gd name="T81" fmla="*/ 2147483647 h 110"/>
              <a:gd name="T82" fmla="*/ 2147483647 w 183"/>
              <a:gd name="T83" fmla="*/ 2147483647 h 110"/>
              <a:gd name="T84" fmla="*/ 2147483647 w 183"/>
              <a:gd name="T85" fmla="*/ 2147483647 h 11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83"/>
              <a:gd name="T130" fmla="*/ 0 h 110"/>
              <a:gd name="T131" fmla="*/ 183 w 183"/>
              <a:gd name="T132" fmla="*/ 110 h 11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83" h="110">
                <a:moveTo>
                  <a:pt x="145" y="68"/>
                </a:moveTo>
                <a:cubicBezTo>
                  <a:pt x="146" y="67"/>
                  <a:pt x="146" y="66"/>
                  <a:pt x="147" y="65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56" y="0"/>
                  <a:pt x="156" y="0"/>
                  <a:pt x="156" y="0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0" y="17"/>
                  <a:pt x="120" y="17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6" y="16"/>
                  <a:pt x="115" y="16"/>
                  <a:pt x="115" y="16"/>
                </a:cubicBezTo>
                <a:cubicBezTo>
                  <a:pt x="106" y="14"/>
                  <a:pt x="91" y="13"/>
                  <a:pt x="81" y="20"/>
                </a:cubicBezTo>
                <a:cubicBezTo>
                  <a:pt x="80" y="20"/>
                  <a:pt x="79" y="21"/>
                  <a:pt x="78" y="22"/>
                </a:cubicBezTo>
                <a:cubicBezTo>
                  <a:pt x="75" y="20"/>
                  <a:pt x="72" y="19"/>
                  <a:pt x="69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2"/>
                  <a:pt x="55" y="22"/>
                  <a:pt x="55" y="22"/>
                </a:cubicBezTo>
                <a:cubicBezTo>
                  <a:pt x="59" y="14"/>
                  <a:pt x="59" y="14"/>
                  <a:pt x="59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73"/>
                  <a:pt x="32" y="73"/>
                  <a:pt x="32" y="73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8"/>
                  <a:pt x="39" y="70"/>
                  <a:pt x="41" y="72"/>
                </a:cubicBezTo>
                <a:cubicBezTo>
                  <a:pt x="40" y="74"/>
                  <a:pt x="39" y="76"/>
                  <a:pt x="39" y="79"/>
                </a:cubicBezTo>
                <a:cubicBezTo>
                  <a:pt x="40" y="83"/>
                  <a:pt x="44" y="87"/>
                  <a:pt x="49" y="87"/>
                </a:cubicBezTo>
                <a:cubicBezTo>
                  <a:pt x="49" y="87"/>
                  <a:pt x="49" y="87"/>
                  <a:pt x="50" y="87"/>
                </a:cubicBezTo>
                <a:cubicBezTo>
                  <a:pt x="51" y="86"/>
                  <a:pt x="51" y="86"/>
                  <a:pt x="52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3" y="92"/>
                  <a:pt x="57" y="96"/>
                  <a:pt x="61" y="96"/>
                </a:cubicBezTo>
                <a:cubicBezTo>
                  <a:pt x="62" y="96"/>
                  <a:pt x="62" y="96"/>
                  <a:pt x="63" y="96"/>
                </a:cubicBezTo>
                <a:cubicBezTo>
                  <a:pt x="63" y="96"/>
                  <a:pt x="64" y="95"/>
                  <a:pt x="65" y="95"/>
                </a:cubicBezTo>
                <a:cubicBezTo>
                  <a:pt x="65" y="96"/>
                  <a:pt x="65" y="96"/>
                  <a:pt x="65" y="97"/>
                </a:cubicBezTo>
                <a:cubicBezTo>
                  <a:pt x="66" y="101"/>
                  <a:pt x="69" y="105"/>
                  <a:pt x="74" y="105"/>
                </a:cubicBezTo>
                <a:cubicBezTo>
                  <a:pt x="74" y="105"/>
                  <a:pt x="75" y="105"/>
                  <a:pt x="75" y="105"/>
                </a:cubicBezTo>
                <a:cubicBezTo>
                  <a:pt x="78" y="104"/>
                  <a:pt x="80" y="103"/>
                  <a:pt x="82" y="100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8" y="110"/>
                  <a:pt x="102" y="109"/>
                  <a:pt x="104" y="106"/>
                </a:cubicBezTo>
                <a:cubicBezTo>
                  <a:pt x="106" y="103"/>
                  <a:pt x="105" y="99"/>
                  <a:pt x="102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2" y="97"/>
                  <a:pt x="103" y="96"/>
                  <a:pt x="104" y="96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1" y="101"/>
                  <a:pt x="113" y="101"/>
                  <a:pt x="114" y="101"/>
                </a:cubicBezTo>
                <a:cubicBezTo>
                  <a:pt x="116" y="101"/>
                  <a:pt x="118" y="100"/>
                  <a:pt x="119" y="98"/>
                </a:cubicBezTo>
                <a:cubicBezTo>
                  <a:pt x="120" y="96"/>
                  <a:pt x="121" y="94"/>
                  <a:pt x="120" y="93"/>
                </a:cubicBezTo>
                <a:cubicBezTo>
                  <a:pt x="120" y="91"/>
                  <a:pt x="119" y="89"/>
                  <a:pt x="117" y="89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7"/>
                  <a:pt x="117" y="87"/>
                  <a:pt x="117" y="86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4" y="91"/>
                  <a:pt x="125" y="91"/>
                  <a:pt x="127" y="91"/>
                </a:cubicBezTo>
                <a:cubicBezTo>
                  <a:pt x="129" y="91"/>
                  <a:pt x="131" y="90"/>
                  <a:pt x="132" y="88"/>
                </a:cubicBezTo>
                <a:cubicBezTo>
                  <a:pt x="134" y="85"/>
                  <a:pt x="133" y="81"/>
                  <a:pt x="130" y="79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80"/>
                  <a:pt x="137" y="80"/>
                  <a:pt x="138" y="80"/>
                </a:cubicBezTo>
                <a:cubicBezTo>
                  <a:pt x="140" y="80"/>
                  <a:pt x="143" y="79"/>
                  <a:pt x="144" y="77"/>
                </a:cubicBezTo>
                <a:cubicBezTo>
                  <a:pt x="145" y="75"/>
                  <a:pt x="145" y="72"/>
                  <a:pt x="143" y="70"/>
                </a:cubicBezTo>
                <a:cubicBezTo>
                  <a:pt x="144" y="69"/>
                  <a:pt x="144" y="69"/>
                  <a:pt x="144" y="69"/>
                </a:cubicBezTo>
                <a:lnTo>
                  <a:pt x="145" y="68"/>
                </a:lnTo>
                <a:close/>
                <a:moveTo>
                  <a:pt x="29" y="66"/>
                </a:moveTo>
                <a:cubicBezTo>
                  <a:pt x="8" y="56"/>
                  <a:pt x="8" y="56"/>
                  <a:pt x="8" y="56"/>
                </a:cubicBezTo>
                <a:cubicBezTo>
                  <a:pt x="30" y="7"/>
                  <a:pt x="30" y="7"/>
                  <a:pt x="30" y="7"/>
                </a:cubicBezTo>
                <a:cubicBezTo>
                  <a:pt x="51" y="17"/>
                  <a:pt x="51" y="17"/>
                  <a:pt x="51" y="17"/>
                </a:cubicBezTo>
                <a:lnTo>
                  <a:pt x="29" y="66"/>
                </a:lnTo>
                <a:close/>
                <a:moveTo>
                  <a:pt x="153" y="7"/>
                </a:moveTo>
                <a:cubicBezTo>
                  <a:pt x="175" y="56"/>
                  <a:pt x="175" y="56"/>
                  <a:pt x="175" y="56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32" y="17"/>
                  <a:pt x="132" y="17"/>
                  <a:pt x="132" y="17"/>
                </a:cubicBezTo>
                <a:lnTo>
                  <a:pt x="153" y="7"/>
                </a:lnTo>
                <a:close/>
                <a:moveTo>
                  <a:pt x="85" y="23"/>
                </a:moveTo>
                <a:cubicBezTo>
                  <a:pt x="86" y="23"/>
                  <a:pt x="87" y="23"/>
                  <a:pt x="87" y="23"/>
                </a:cubicBezTo>
                <a:cubicBezTo>
                  <a:pt x="88" y="22"/>
                  <a:pt x="89" y="22"/>
                  <a:pt x="89" y="22"/>
                </a:cubicBezTo>
                <a:cubicBezTo>
                  <a:pt x="90" y="22"/>
                  <a:pt x="91" y="21"/>
                  <a:pt x="91" y="21"/>
                </a:cubicBezTo>
                <a:cubicBezTo>
                  <a:pt x="92" y="21"/>
                  <a:pt x="93" y="21"/>
                  <a:pt x="94" y="21"/>
                </a:cubicBezTo>
                <a:cubicBezTo>
                  <a:pt x="95" y="21"/>
                  <a:pt x="95" y="21"/>
                  <a:pt x="96" y="21"/>
                </a:cubicBezTo>
                <a:cubicBezTo>
                  <a:pt x="97" y="21"/>
                  <a:pt x="98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5" y="20"/>
                  <a:pt x="110" y="21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6" y="22"/>
                  <a:pt x="118" y="22"/>
                  <a:pt x="119" y="23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3" y="61"/>
                  <a:pt x="142" y="63"/>
                  <a:pt x="140" y="64"/>
                </a:cubicBezTo>
                <a:cubicBezTo>
                  <a:pt x="140" y="65"/>
                  <a:pt x="140" y="65"/>
                  <a:pt x="140" y="65"/>
                </a:cubicBezTo>
                <a:cubicBezTo>
                  <a:pt x="139" y="65"/>
                  <a:pt x="139" y="66"/>
                  <a:pt x="138" y="66"/>
                </a:cubicBezTo>
                <a:cubicBezTo>
                  <a:pt x="99" y="42"/>
                  <a:pt x="99" y="42"/>
                  <a:pt x="99" y="42"/>
                </a:cubicBezTo>
                <a:cubicBezTo>
                  <a:pt x="98" y="42"/>
                  <a:pt x="98" y="41"/>
                  <a:pt x="97" y="41"/>
                </a:cubicBezTo>
                <a:cubicBezTo>
                  <a:pt x="96" y="41"/>
                  <a:pt x="95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1" y="40"/>
                  <a:pt x="91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89" y="40"/>
                  <a:pt x="89" y="40"/>
                  <a:pt x="88" y="40"/>
                </a:cubicBezTo>
                <a:cubicBezTo>
                  <a:pt x="88" y="40"/>
                  <a:pt x="88" y="40"/>
                  <a:pt x="87" y="40"/>
                </a:cubicBezTo>
                <a:cubicBezTo>
                  <a:pt x="86" y="40"/>
                  <a:pt x="84" y="40"/>
                  <a:pt x="83" y="40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80" y="42"/>
                  <a:pt x="80" y="42"/>
                  <a:pt x="79" y="42"/>
                </a:cubicBezTo>
                <a:cubicBezTo>
                  <a:pt x="79" y="42"/>
                  <a:pt x="78" y="43"/>
                  <a:pt x="77" y="43"/>
                </a:cubicBezTo>
                <a:cubicBezTo>
                  <a:pt x="71" y="46"/>
                  <a:pt x="66" y="46"/>
                  <a:pt x="63" y="45"/>
                </a:cubicBezTo>
                <a:cubicBezTo>
                  <a:pt x="62" y="44"/>
                  <a:pt x="62" y="44"/>
                  <a:pt x="61" y="44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0" y="43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58" y="35"/>
                  <a:pt x="61" y="34"/>
                </a:cubicBezTo>
                <a:cubicBezTo>
                  <a:pt x="63" y="34"/>
                  <a:pt x="73" y="31"/>
                  <a:pt x="82" y="25"/>
                </a:cubicBezTo>
                <a:cubicBezTo>
                  <a:pt x="83" y="24"/>
                  <a:pt x="84" y="24"/>
                  <a:pt x="85" y="23"/>
                </a:cubicBezTo>
                <a:close/>
                <a:moveTo>
                  <a:pt x="49" y="82"/>
                </a:moveTo>
                <a:cubicBezTo>
                  <a:pt x="47" y="83"/>
                  <a:pt x="44" y="81"/>
                  <a:pt x="44" y="78"/>
                </a:cubicBezTo>
                <a:cubicBezTo>
                  <a:pt x="43" y="77"/>
                  <a:pt x="44" y="76"/>
                  <a:pt x="45" y="74"/>
                </a:cubicBezTo>
                <a:cubicBezTo>
                  <a:pt x="45" y="73"/>
                  <a:pt x="47" y="73"/>
                  <a:pt x="48" y="73"/>
                </a:cubicBezTo>
                <a:cubicBezTo>
                  <a:pt x="48" y="73"/>
                  <a:pt x="48" y="72"/>
                  <a:pt x="49" y="72"/>
                </a:cubicBezTo>
                <a:cubicBezTo>
                  <a:pt x="51" y="72"/>
                  <a:pt x="53" y="74"/>
                  <a:pt x="53" y="77"/>
                </a:cubicBezTo>
                <a:cubicBezTo>
                  <a:pt x="54" y="79"/>
                  <a:pt x="52" y="82"/>
                  <a:pt x="49" y="82"/>
                </a:cubicBezTo>
                <a:close/>
                <a:moveTo>
                  <a:pt x="62" y="91"/>
                </a:moveTo>
                <a:cubicBezTo>
                  <a:pt x="59" y="92"/>
                  <a:pt x="57" y="90"/>
                  <a:pt x="56" y="87"/>
                </a:cubicBezTo>
                <a:cubicBezTo>
                  <a:pt x="56" y="86"/>
                  <a:pt x="57" y="85"/>
                  <a:pt x="57" y="84"/>
                </a:cubicBezTo>
                <a:cubicBezTo>
                  <a:pt x="58" y="82"/>
                  <a:pt x="59" y="82"/>
                  <a:pt x="61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4" y="82"/>
                  <a:pt x="66" y="83"/>
                  <a:pt x="66" y="86"/>
                </a:cubicBezTo>
                <a:cubicBezTo>
                  <a:pt x="67" y="89"/>
                  <a:pt x="65" y="91"/>
                  <a:pt x="62" y="91"/>
                </a:cubicBezTo>
                <a:close/>
                <a:moveTo>
                  <a:pt x="75" y="100"/>
                </a:moveTo>
                <a:cubicBezTo>
                  <a:pt x="72" y="101"/>
                  <a:pt x="70" y="99"/>
                  <a:pt x="69" y="96"/>
                </a:cubicBezTo>
                <a:cubicBezTo>
                  <a:pt x="69" y="95"/>
                  <a:pt x="69" y="94"/>
                  <a:pt x="70" y="93"/>
                </a:cubicBezTo>
                <a:cubicBezTo>
                  <a:pt x="71" y="92"/>
                  <a:pt x="72" y="91"/>
                  <a:pt x="73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6" y="91"/>
                  <a:pt x="79" y="92"/>
                  <a:pt x="79" y="95"/>
                </a:cubicBezTo>
                <a:cubicBezTo>
                  <a:pt x="79" y="98"/>
                  <a:pt x="77" y="100"/>
                  <a:pt x="75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89" name="图片 28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 flipH="1" flipV="1">
            <a:off x="9791367" y="4772590"/>
            <a:ext cx="1653543" cy="251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3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5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" grpId="0" animBg="1"/>
      <p:bldP spid="281" grpId="0" animBg="1"/>
      <p:bldP spid="282" grpId="0" animBg="1"/>
      <p:bldP spid="283" grpId="0" animBg="1"/>
      <p:bldP spid="284" grpId="0"/>
      <p:bldP spid="285" grpId="0"/>
      <p:bldP spid="286" grpId="0"/>
      <p:bldP spid="287" grpId="0"/>
      <p:bldP spid="28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2852382" y="5166907"/>
            <a:ext cx="5288491" cy="1410457"/>
          </a:xfrm>
          <a:custGeom>
            <a:avLst/>
            <a:gdLst>
              <a:gd name="T0" fmla="*/ 0 w 251"/>
              <a:gd name="T1" fmla="*/ 67 h 67"/>
              <a:gd name="T2" fmla="*/ 0 w 251"/>
              <a:gd name="T3" fmla="*/ 67 h 67"/>
              <a:gd name="T4" fmla="*/ 251 w 251"/>
              <a:gd name="T5" fmla="*/ 67 h 67"/>
              <a:gd name="T6" fmla="*/ 251 w 251"/>
              <a:gd name="T7" fmla="*/ 0 h 67"/>
              <a:gd name="T8" fmla="*/ 0 w 251"/>
              <a:gd name="T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1" h="67">
                <a:moveTo>
                  <a:pt x="0" y="67"/>
                </a:moveTo>
                <a:cubicBezTo>
                  <a:pt x="0" y="67"/>
                  <a:pt x="0" y="67"/>
                  <a:pt x="0" y="67"/>
                </a:cubicBezTo>
                <a:cubicBezTo>
                  <a:pt x="251" y="67"/>
                  <a:pt x="251" y="67"/>
                  <a:pt x="251" y="67"/>
                </a:cubicBezTo>
                <a:cubicBezTo>
                  <a:pt x="251" y="0"/>
                  <a:pt x="251" y="0"/>
                  <a:pt x="251" y="0"/>
                </a:cubicBezTo>
                <a:cubicBezTo>
                  <a:pt x="178" y="38"/>
                  <a:pt x="92" y="62"/>
                  <a:pt x="0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280" tIns="34284" rIns="68280" bIns="34284" numCol="1" anchor="t" anchorCtr="0" compatLnSpc="1">
            <a:prstTxWarp prst="textNoShape">
              <a:avLst/>
            </a:prstTxWarp>
          </a:bodyPr>
          <a:lstStyle/>
          <a:p>
            <a:pPr defTabSz="682502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8223865" y="4408852"/>
            <a:ext cx="1243845" cy="2168828"/>
          </a:xfrm>
          <a:custGeom>
            <a:avLst/>
            <a:gdLst>
              <a:gd name="T0" fmla="*/ 0 w 59"/>
              <a:gd name="T1" fmla="*/ 36 h 103"/>
              <a:gd name="T2" fmla="*/ 0 w 59"/>
              <a:gd name="T3" fmla="*/ 103 h 103"/>
              <a:gd name="T4" fmla="*/ 59 w 59"/>
              <a:gd name="T5" fmla="*/ 103 h 103"/>
              <a:gd name="T6" fmla="*/ 59 w 59"/>
              <a:gd name="T7" fmla="*/ 0 h 103"/>
              <a:gd name="T8" fmla="*/ 0 w 59"/>
              <a:gd name="T9" fmla="*/ 3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103">
                <a:moveTo>
                  <a:pt x="0" y="36"/>
                </a:moveTo>
                <a:cubicBezTo>
                  <a:pt x="0" y="103"/>
                  <a:pt x="0" y="103"/>
                  <a:pt x="0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0"/>
                  <a:pt x="59" y="0"/>
                  <a:pt x="59" y="0"/>
                </a:cubicBezTo>
                <a:cubicBezTo>
                  <a:pt x="41" y="13"/>
                  <a:pt x="21" y="25"/>
                  <a:pt x="0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68280" tIns="34284" rIns="68280" bIns="34284" numCol="1" anchor="t" anchorCtr="0" compatLnSpc="1">
            <a:prstTxWarp prst="textNoShape">
              <a:avLst/>
            </a:prstTxWarp>
          </a:bodyPr>
          <a:lstStyle/>
          <a:p>
            <a:pPr defTabSz="682502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>
            <a:off x="11217478" y="2260021"/>
            <a:ext cx="652085" cy="4317545"/>
          </a:xfrm>
          <a:custGeom>
            <a:avLst/>
            <a:gdLst>
              <a:gd name="T0" fmla="*/ 31 w 31"/>
              <a:gd name="T1" fmla="*/ 0 h 205"/>
              <a:gd name="T2" fmla="*/ 28 w 31"/>
              <a:gd name="T3" fmla="*/ 0 h 205"/>
              <a:gd name="T4" fmla="*/ 0 w 31"/>
              <a:gd name="T5" fmla="*/ 36 h 205"/>
              <a:gd name="T6" fmla="*/ 0 w 31"/>
              <a:gd name="T7" fmla="*/ 205 h 205"/>
              <a:gd name="T8" fmla="*/ 31 w 31"/>
              <a:gd name="T9" fmla="*/ 205 h 205"/>
              <a:gd name="T10" fmla="*/ 31 w 31"/>
              <a:gd name="T11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205">
                <a:moveTo>
                  <a:pt x="31" y="0"/>
                </a:moveTo>
                <a:cubicBezTo>
                  <a:pt x="28" y="0"/>
                  <a:pt x="28" y="0"/>
                  <a:pt x="28" y="0"/>
                </a:cubicBezTo>
                <a:cubicBezTo>
                  <a:pt x="20" y="13"/>
                  <a:pt x="11" y="25"/>
                  <a:pt x="0" y="36"/>
                </a:cubicBezTo>
                <a:cubicBezTo>
                  <a:pt x="0" y="205"/>
                  <a:pt x="0" y="205"/>
                  <a:pt x="0" y="205"/>
                </a:cubicBezTo>
                <a:cubicBezTo>
                  <a:pt x="31" y="205"/>
                  <a:pt x="31" y="205"/>
                  <a:pt x="31" y="205"/>
                </a:cubicBezTo>
                <a:lnTo>
                  <a:pt x="3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68280" tIns="34284" rIns="68280" bIns="34284" numCol="1" anchor="t" anchorCtr="0" compatLnSpc="1">
            <a:prstTxWarp prst="textNoShape">
              <a:avLst/>
            </a:prstTxWarp>
          </a:bodyPr>
          <a:lstStyle/>
          <a:p>
            <a:pPr defTabSz="682502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9573995" y="3018161"/>
            <a:ext cx="1556959" cy="3559173"/>
          </a:xfrm>
          <a:custGeom>
            <a:avLst/>
            <a:gdLst>
              <a:gd name="T0" fmla="*/ 0 w 74"/>
              <a:gd name="T1" fmla="*/ 66 h 169"/>
              <a:gd name="T2" fmla="*/ 0 w 74"/>
              <a:gd name="T3" fmla="*/ 169 h 169"/>
              <a:gd name="T4" fmla="*/ 74 w 74"/>
              <a:gd name="T5" fmla="*/ 169 h 169"/>
              <a:gd name="T6" fmla="*/ 74 w 74"/>
              <a:gd name="T7" fmla="*/ 0 h 169"/>
              <a:gd name="T8" fmla="*/ 0 w 74"/>
              <a:gd name="T9" fmla="*/ 6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69">
                <a:moveTo>
                  <a:pt x="0" y="66"/>
                </a:moveTo>
                <a:cubicBezTo>
                  <a:pt x="0" y="169"/>
                  <a:pt x="0" y="169"/>
                  <a:pt x="0" y="169"/>
                </a:cubicBezTo>
                <a:cubicBezTo>
                  <a:pt x="74" y="169"/>
                  <a:pt x="74" y="169"/>
                  <a:pt x="74" y="169"/>
                </a:cubicBezTo>
                <a:cubicBezTo>
                  <a:pt x="74" y="0"/>
                  <a:pt x="74" y="0"/>
                  <a:pt x="74" y="0"/>
                </a:cubicBezTo>
                <a:cubicBezTo>
                  <a:pt x="52" y="24"/>
                  <a:pt x="28" y="47"/>
                  <a:pt x="0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280" tIns="34284" rIns="68280" bIns="34284" numCol="1" anchor="t" anchorCtr="0" compatLnSpc="1">
            <a:prstTxWarp prst="textNoShape">
              <a:avLst/>
            </a:prstTxWarp>
          </a:bodyPr>
          <a:lstStyle/>
          <a:p>
            <a:pPr defTabSz="682502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51136" y="3408457"/>
            <a:ext cx="57229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</a:rPr>
              <a:t>Click here to modify the text , you may post text here . Click here to modify the text . </a:t>
            </a:r>
          </a:p>
          <a:p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</a:rPr>
              <a:t>Click here to modify the text , you may post text here . Click here to modify the text . 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  <a:p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7" name="文本框 235"/>
          <p:cNvSpPr txBox="1">
            <a:spLocks noChangeArrowheads="1"/>
          </p:cNvSpPr>
          <p:nvPr/>
        </p:nvSpPr>
        <p:spPr bwMode="auto">
          <a:xfrm>
            <a:off x="873965" y="2618051"/>
            <a:ext cx="21146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2C2710"/>
                </a:solidFill>
                <a:latin typeface="+mn-lt"/>
                <a:ea typeface="微软雅黑" panose="020B0503020204020204" pitchFamily="34" charset="-122"/>
              </a:rPr>
              <a:t>ADD YOUR TITLE</a:t>
            </a:r>
            <a:endParaRPr lang="zh-CN" altLang="en-US" sz="2000" dirty="0">
              <a:solidFill>
                <a:srgbClr val="2C2710"/>
              </a:solidFill>
              <a:latin typeface="+mn-lt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873965" y="2618051"/>
            <a:ext cx="0" cy="40011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6793465" y="6038208"/>
            <a:ext cx="79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452733" y="6038207"/>
            <a:ext cx="79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953061" y="6038207"/>
            <a:ext cx="79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1217478" y="6038207"/>
            <a:ext cx="79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3101896">
            <a:off x="598335" y="204686"/>
            <a:ext cx="1364777" cy="207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46" grpId="0"/>
      <p:bldP spid="47" grpId="0"/>
      <p:bldP spid="49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>
            <a:off x="854012" y="-331836"/>
            <a:ext cx="1653543" cy="251727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15706071" flipH="1">
            <a:off x="9685955" y="-331838"/>
            <a:ext cx="1653543" cy="2517273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3771900" y="1028700"/>
            <a:ext cx="461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88661"/>
                </a:solidFill>
              </a:rPr>
              <a:t>ADD YOUR </a:t>
            </a:r>
            <a:r>
              <a:rPr lang="en-US" altLang="zh-CN" sz="3200" dirty="0">
                <a:solidFill>
                  <a:srgbClr val="C98294"/>
                </a:solidFill>
              </a:rPr>
              <a:t>TITLE</a:t>
            </a:r>
            <a:r>
              <a:rPr lang="en-US" altLang="zh-CN" sz="3200" dirty="0">
                <a:solidFill>
                  <a:srgbClr val="2C3F46"/>
                </a:solidFill>
              </a:rPr>
              <a:t> </a:t>
            </a:r>
            <a:r>
              <a:rPr lang="en-US" altLang="zh-CN" sz="3200" dirty="0">
                <a:solidFill>
                  <a:srgbClr val="788661"/>
                </a:solidFill>
              </a:rPr>
              <a:t>HERE</a:t>
            </a:r>
            <a:endParaRPr lang="zh-CN" altLang="en-US" sz="3200" dirty="0">
              <a:solidFill>
                <a:srgbClr val="78866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295775" y="1727775"/>
            <a:ext cx="3600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 Light" panose="020F0302020204030204" pitchFamily="34" charset="0"/>
              </a:rPr>
              <a:t>This power-point is a multipurpose power-point template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84871" y="2851376"/>
            <a:ext cx="1648053" cy="1648053"/>
            <a:chOff x="1284871" y="2851376"/>
            <a:chExt cx="1648053" cy="1648053"/>
          </a:xfrm>
        </p:grpSpPr>
        <p:sp>
          <p:nvSpPr>
            <p:cNvPr id="44" name="椭圆 43"/>
            <p:cNvSpPr/>
            <p:nvPr/>
          </p:nvSpPr>
          <p:spPr>
            <a:xfrm rot="5400000">
              <a:off x="1284871" y="2851376"/>
              <a:ext cx="1648053" cy="16480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1406335" y="2978237"/>
              <a:ext cx="1394330" cy="139433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Freeform 252"/>
            <p:cNvSpPr>
              <a:spLocks noEditPoints="1"/>
            </p:cNvSpPr>
            <p:nvPr/>
          </p:nvSpPr>
          <p:spPr bwMode="auto">
            <a:xfrm>
              <a:off x="1883562" y="3296803"/>
              <a:ext cx="433209" cy="538736"/>
            </a:xfrm>
            <a:custGeom>
              <a:avLst/>
              <a:gdLst>
                <a:gd name="T0" fmla="*/ 2147483647 w 136"/>
                <a:gd name="T1" fmla="*/ 2147483647 h 154"/>
                <a:gd name="T2" fmla="*/ 2147483647 w 136"/>
                <a:gd name="T3" fmla="*/ 2147483647 h 154"/>
                <a:gd name="T4" fmla="*/ 2147483647 w 136"/>
                <a:gd name="T5" fmla="*/ 2147483647 h 154"/>
                <a:gd name="T6" fmla="*/ 2147483647 w 136"/>
                <a:gd name="T7" fmla="*/ 2147483647 h 154"/>
                <a:gd name="T8" fmla="*/ 2147483647 w 136"/>
                <a:gd name="T9" fmla="*/ 2147483647 h 154"/>
                <a:gd name="T10" fmla="*/ 2147483647 w 136"/>
                <a:gd name="T11" fmla="*/ 2147483647 h 154"/>
                <a:gd name="T12" fmla="*/ 2147483647 w 136"/>
                <a:gd name="T13" fmla="*/ 2147483647 h 154"/>
                <a:gd name="T14" fmla="*/ 2147483647 w 136"/>
                <a:gd name="T15" fmla="*/ 2147483647 h 154"/>
                <a:gd name="T16" fmla="*/ 2147483647 w 136"/>
                <a:gd name="T17" fmla="*/ 2147483647 h 154"/>
                <a:gd name="T18" fmla="*/ 2147483647 w 136"/>
                <a:gd name="T19" fmla="*/ 2147483647 h 154"/>
                <a:gd name="T20" fmla="*/ 2147483647 w 136"/>
                <a:gd name="T21" fmla="*/ 2147483647 h 154"/>
                <a:gd name="T22" fmla="*/ 2147483647 w 136"/>
                <a:gd name="T23" fmla="*/ 2147483647 h 154"/>
                <a:gd name="T24" fmla="*/ 2147483647 w 136"/>
                <a:gd name="T25" fmla="*/ 2147483647 h 154"/>
                <a:gd name="T26" fmla="*/ 2147483647 w 136"/>
                <a:gd name="T27" fmla="*/ 2147483647 h 154"/>
                <a:gd name="T28" fmla="*/ 2147483647 w 136"/>
                <a:gd name="T29" fmla="*/ 2147483647 h 154"/>
                <a:gd name="T30" fmla="*/ 2147483647 w 136"/>
                <a:gd name="T31" fmla="*/ 2147483647 h 154"/>
                <a:gd name="T32" fmla="*/ 2147483647 w 136"/>
                <a:gd name="T33" fmla="*/ 2147483647 h 154"/>
                <a:gd name="T34" fmla="*/ 2147483647 w 136"/>
                <a:gd name="T35" fmla="*/ 2147483647 h 154"/>
                <a:gd name="T36" fmla="*/ 2147483647 w 136"/>
                <a:gd name="T37" fmla="*/ 2147483647 h 154"/>
                <a:gd name="T38" fmla="*/ 2147483647 w 136"/>
                <a:gd name="T39" fmla="*/ 2147483647 h 154"/>
                <a:gd name="T40" fmla="*/ 2147483647 w 136"/>
                <a:gd name="T41" fmla="*/ 2147483647 h 154"/>
                <a:gd name="T42" fmla="*/ 2147483647 w 136"/>
                <a:gd name="T43" fmla="*/ 2147483647 h 154"/>
                <a:gd name="T44" fmla="*/ 2147483647 w 136"/>
                <a:gd name="T45" fmla="*/ 2147483647 h 154"/>
                <a:gd name="T46" fmla="*/ 2147483647 w 136"/>
                <a:gd name="T47" fmla="*/ 2147483647 h 154"/>
                <a:gd name="T48" fmla="*/ 2147483647 w 136"/>
                <a:gd name="T49" fmla="*/ 2147483647 h 154"/>
                <a:gd name="T50" fmla="*/ 2147483647 w 136"/>
                <a:gd name="T51" fmla="*/ 2147483647 h 154"/>
                <a:gd name="T52" fmla="*/ 2147483647 w 136"/>
                <a:gd name="T53" fmla="*/ 2147483647 h 154"/>
                <a:gd name="T54" fmla="*/ 2147483647 w 136"/>
                <a:gd name="T55" fmla="*/ 0 h 154"/>
                <a:gd name="T56" fmla="*/ 2147483647 w 136"/>
                <a:gd name="T57" fmla="*/ 2147483647 h 154"/>
                <a:gd name="T58" fmla="*/ 2147483647 w 136"/>
                <a:gd name="T59" fmla="*/ 2147483647 h 154"/>
                <a:gd name="T60" fmla="*/ 2147483647 w 136"/>
                <a:gd name="T61" fmla="*/ 2147483647 h 154"/>
                <a:gd name="T62" fmla="*/ 2147483647 w 136"/>
                <a:gd name="T63" fmla="*/ 2147483647 h 154"/>
                <a:gd name="T64" fmla="*/ 2147483647 w 136"/>
                <a:gd name="T65" fmla="*/ 2147483647 h 154"/>
                <a:gd name="T66" fmla="*/ 0 w 136"/>
                <a:gd name="T67" fmla="*/ 2147483647 h 154"/>
                <a:gd name="T68" fmla="*/ 2147483647 w 136"/>
                <a:gd name="T69" fmla="*/ 2147483647 h 154"/>
                <a:gd name="T70" fmla="*/ 2147483647 w 136"/>
                <a:gd name="T71" fmla="*/ 2147483647 h 154"/>
                <a:gd name="T72" fmla="*/ 2147483647 w 136"/>
                <a:gd name="T73" fmla="*/ 2147483647 h 154"/>
                <a:gd name="T74" fmla="*/ 2147483647 w 136"/>
                <a:gd name="T75" fmla="*/ 2147483647 h 154"/>
                <a:gd name="T76" fmla="*/ 2147483647 w 136"/>
                <a:gd name="T77" fmla="*/ 2147483647 h 154"/>
                <a:gd name="T78" fmla="*/ 2147483647 w 136"/>
                <a:gd name="T79" fmla="*/ 2147483647 h 154"/>
                <a:gd name="T80" fmla="*/ 2147483647 w 136"/>
                <a:gd name="T81" fmla="*/ 2147483647 h 154"/>
                <a:gd name="T82" fmla="*/ 2147483647 w 136"/>
                <a:gd name="T83" fmla="*/ 2147483647 h 154"/>
                <a:gd name="T84" fmla="*/ 2147483647 w 136"/>
                <a:gd name="T85" fmla="*/ 2147483647 h 154"/>
                <a:gd name="T86" fmla="*/ 2147483647 w 136"/>
                <a:gd name="T87" fmla="*/ 2147483647 h 154"/>
                <a:gd name="T88" fmla="*/ 2147483647 w 136"/>
                <a:gd name="T89" fmla="*/ 2147483647 h 154"/>
                <a:gd name="T90" fmla="*/ 2147483647 w 136"/>
                <a:gd name="T91" fmla="*/ 2147483647 h 154"/>
                <a:gd name="T92" fmla="*/ 2147483647 w 136"/>
                <a:gd name="T93" fmla="*/ 2147483647 h 154"/>
                <a:gd name="T94" fmla="*/ 2147483647 w 136"/>
                <a:gd name="T95" fmla="*/ 2147483647 h 154"/>
                <a:gd name="T96" fmla="*/ 2147483647 w 136"/>
                <a:gd name="T97" fmla="*/ 2147483647 h 15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36" h="154">
                  <a:moveTo>
                    <a:pt x="68" y="28"/>
                  </a:moveTo>
                  <a:lnTo>
                    <a:pt x="68" y="28"/>
                  </a:lnTo>
                  <a:lnTo>
                    <a:pt x="74" y="30"/>
                  </a:lnTo>
                  <a:lnTo>
                    <a:pt x="80" y="32"/>
                  </a:lnTo>
                  <a:lnTo>
                    <a:pt x="84" y="38"/>
                  </a:lnTo>
                  <a:lnTo>
                    <a:pt x="84" y="44"/>
                  </a:lnTo>
                  <a:lnTo>
                    <a:pt x="84" y="50"/>
                  </a:lnTo>
                  <a:lnTo>
                    <a:pt x="80" y="56"/>
                  </a:lnTo>
                  <a:lnTo>
                    <a:pt x="94" y="94"/>
                  </a:lnTo>
                  <a:lnTo>
                    <a:pt x="112" y="144"/>
                  </a:lnTo>
                  <a:lnTo>
                    <a:pt x="116" y="154"/>
                  </a:lnTo>
                  <a:lnTo>
                    <a:pt x="106" y="154"/>
                  </a:lnTo>
                  <a:lnTo>
                    <a:pt x="32" y="154"/>
                  </a:lnTo>
                  <a:lnTo>
                    <a:pt x="22" y="154"/>
                  </a:lnTo>
                  <a:lnTo>
                    <a:pt x="26" y="144"/>
                  </a:lnTo>
                  <a:lnTo>
                    <a:pt x="44" y="94"/>
                  </a:lnTo>
                  <a:lnTo>
                    <a:pt x="58" y="56"/>
                  </a:lnTo>
                  <a:lnTo>
                    <a:pt x="54" y="50"/>
                  </a:lnTo>
                  <a:lnTo>
                    <a:pt x="52" y="44"/>
                  </a:lnTo>
                  <a:lnTo>
                    <a:pt x="54" y="38"/>
                  </a:lnTo>
                  <a:lnTo>
                    <a:pt x="58" y="32"/>
                  </a:lnTo>
                  <a:lnTo>
                    <a:pt x="62" y="30"/>
                  </a:lnTo>
                  <a:lnTo>
                    <a:pt x="68" y="28"/>
                  </a:lnTo>
                  <a:close/>
                  <a:moveTo>
                    <a:pt x="72" y="74"/>
                  </a:moveTo>
                  <a:lnTo>
                    <a:pt x="72" y="74"/>
                  </a:lnTo>
                  <a:lnTo>
                    <a:pt x="70" y="66"/>
                  </a:lnTo>
                  <a:lnTo>
                    <a:pt x="64" y="82"/>
                  </a:lnTo>
                  <a:lnTo>
                    <a:pt x="72" y="74"/>
                  </a:lnTo>
                  <a:close/>
                  <a:moveTo>
                    <a:pt x="74" y="82"/>
                  </a:moveTo>
                  <a:lnTo>
                    <a:pt x="60" y="94"/>
                  </a:lnTo>
                  <a:lnTo>
                    <a:pt x="80" y="94"/>
                  </a:lnTo>
                  <a:lnTo>
                    <a:pt x="74" y="82"/>
                  </a:lnTo>
                  <a:close/>
                  <a:moveTo>
                    <a:pt x="82" y="104"/>
                  </a:moveTo>
                  <a:lnTo>
                    <a:pt x="58" y="120"/>
                  </a:lnTo>
                  <a:lnTo>
                    <a:pt x="88" y="120"/>
                  </a:lnTo>
                  <a:lnTo>
                    <a:pt x="82" y="104"/>
                  </a:lnTo>
                  <a:close/>
                  <a:moveTo>
                    <a:pt x="92" y="128"/>
                  </a:moveTo>
                  <a:lnTo>
                    <a:pt x="66" y="140"/>
                  </a:lnTo>
                  <a:lnTo>
                    <a:pt x="96" y="140"/>
                  </a:lnTo>
                  <a:lnTo>
                    <a:pt x="92" y="128"/>
                  </a:lnTo>
                  <a:close/>
                  <a:moveTo>
                    <a:pt x="48" y="140"/>
                  </a:moveTo>
                  <a:lnTo>
                    <a:pt x="76" y="126"/>
                  </a:lnTo>
                  <a:lnTo>
                    <a:pt x="48" y="126"/>
                  </a:lnTo>
                  <a:lnTo>
                    <a:pt x="42" y="140"/>
                  </a:lnTo>
                  <a:lnTo>
                    <a:pt x="48" y="140"/>
                  </a:lnTo>
                  <a:close/>
                  <a:moveTo>
                    <a:pt x="52" y="114"/>
                  </a:moveTo>
                  <a:lnTo>
                    <a:pt x="72" y="102"/>
                  </a:lnTo>
                  <a:lnTo>
                    <a:pt x="56" y="102"/>
                  </a:lnTo>
                  <a:lnTo>
                    <a:pt x="52" y="114"/>
                  </a:lnTo>
                  <a:close/>
                  <a:moveTo>
                    <a:pt x="120" y="0"/>
                  </a:moveTo>
                  <a:lnTo>
                    <a:pt x="110" y="8"/>
                  </a:lnTo>
                  <a:lnTo>
                    <a:pt x="114" y="16"/>
                  </a:lnTo>
                  <a:lnTo>
                    <a:pt x="120" y="24"/>
                  </a:lnTo>
                  <a:lnTo>
                    <a:pt x="122" y="34"/>
                  </a:lnTo>
                  <a:lnTo>
                    <a:pt x="122" y="44"/>
                  </a:lnTo>
                  <a:lnTo>
                    <a:pt x="122" y="54"/>
                  </a:lnTo>
                  <a:lnTo>
                    <a:pt x="118" y="64"/>
                  </a:lnTo>
                  <a:lnTo>
                    <a:pt x="114" y="72"/>
                  </a:lnTo>
                  <a:lnTo>
                    <a:pt x="108" y="80"/>
                  </a:lnTo>
                  <a:lnTo>
                    <a:pt x="120" y="88"/>
                  </a:lnTo>
                  <a:lnTo>
                    <a:pt x="126" y="80"/>
                  </a:lnTo>
                  <a:lnTo>
                    <a:pt x="132" y="68"/>
                  </a:lnTo>
                  <a:lnTo>
                    <a:pt x="136" y="56"/>
                  </a:lnTo>
                  <a:lnTo>
                    <a:pt x="136" y="44"/>
                  </a:lnTo>
                  <a:lnTo>
                    <a:pt x="136" y="32"/>
                  </a:lnTo>
                  <a:lnTo>
                    <a:pt x="132" y="20"/>
                  </a:lnTo>
                  <a:lnTo>
                    <a:pt x="126" y="8"/>
                  </a:lnTo>
                  <a:lnTo>
                    <a:pt x="120" y="0"/>
                  </a:lnTo>
                  <a:close/>
                  <a:moveTo>
                    <a:pt x="18" y="88"/>
                  </a:moveTo>
                  <a:lnTo>
                    <a:pt x="28" y="80"/>
                  </a:lnTo>
                  <a:lnTo>
                    <a:pt x="22" y="72"/>
                  </a:lnTo>
                  <a:lnTo>
                    <a:pt x="18" y="64"/>
                  </a:lnTo>
                  <a:lnTo>
                    <a:pt x="16" y="54"/>
                  </a:lnTo>
                  <a:lnTo>
                    <a:pt x="14" y="44"/>
                  </a:lnTo>
                  <a:lnTo>
                    <a:pt x="16" y="34"/>
                  </a:lnTo>
                  <a:lnTo>
                    <a:pt x="18" y="24"/>
                  </a:lnTo>
                  <a:lnTo>
                    <a:pt x="22" y="16"/>
                  </a:lnTo>
                  <a:lnTo>
                    <a:pt x="28" y="8"/>
                  </a:lnTo>
                  <a:lnTo>
                    <a:pt x="18" y="0"/>
                  </a:lnTo>
                  <a:lnTo>
                    <a:pt x="10" y="10"/>
                  </a:lnTo>
                  <a:lnTo>
                    <a:pt x="6" y="20"/>
                  </a:lnTo>
                  <a:lnTo>
                    <a:pt x="2" y="32"/>
                  </a:lnTo>
                  <a:lnTo>
                    <a:pt x="0" y="44"/>
                  </a:lnTo>
                  <a:lnTo>
                    <a:pt x="2" y="56"/>
                  </a:lnTo>
                  <a:lnTo>
                    <a:pt x="6" y="68"/>
                  </a:lnTo>
                  <a:lnTo>
                    <a:pt x="10" y="78"/>
                  </a:lnTo>
                  <a:lnTo>
                    <a:pt x="18" y="88"/>
                  </a:lnTo>
                  <a:close/>
                  <a:moveTo>
                    <a:pt x="100" y="16"/>
                  </a:moveTo>
                  <a:lnTo>
                    <a:pt x="90" y="24"/>
                  </a:lnTo>
                  <a:lnTo>
                    <a:pt x="96" y="34"/>
                  </a:lnTo>
                  <a:lnTo>
                    <a:pt x="98" y="44"/>
                  </a:lnTo>
                  <a:lnTo>
                    <a:pt x="96" y="54"/>
                  </a:lnTo>
                  <a:lnTo>
                    <a:pt x="90" y="64"/>
                  </a:lnTo>
                  <a:lnTo>
                    <a:pt x="100" y="72"/>
                  </a:lnTo>
                  <a:lnTo>
                    <a:pt x="104" y="66"/>
                  </a:lnTo>
                  <a:lnTo>
                    <a:pt x="108" y="60"/>
                  </a:lnTo>
                  <a:lnTo>
                    <a:pt x="110" y="52"/>
                  </a:lnTo>
                  <a:lnTo>
                    <a:pt x="112" y="44"/>
                  </a:lnTo>
                  <a:lnTo>
                    <a:pt x="110" y="36"/>
                  </a:lnTo>
                  <a:lnTo>
                    <a:pt x="108" y="28"/>
                  </a:lnTo>
                  <a:lnTo>
                    <a:pt x="104" y="22"/>
                  </a:lnTo>
                  <a:lnTo>
                    <a:pt x="100" y="16"/>
                  </a:lnTo>
                  <a:close/>
                  <a:moveTo>
                    <a:pt x="38" y="72"/>
                  </a:moveTo>
                  <a:lnTo>
                    <a:pt x="48" y="64"/>
                  </a:lnTo>
                  <a:lnTo>
                    <a:pt x="42" y="54"/>
                  </a:lnTo>
                  <a:lnTo>
                    <a:pt x="40" y="44"/>
                  </a:lnTo>
                  <a:lnTo>
                    <a:pt x="42" y="34"/>
                  </a:lnTo>
                  <a:lnTo>
                    <a:pt x="48" y="24"/>
                  </a:lnTo>
                  <a:lnTo>
                    <a:pt x="36" y="16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6" y="36"/>
                  </a:lnTo>
                  <a:lnTo>
                    <a:pt x="26" y="44"/>
                  </a:lnTo>
                  <a:lnTo>
                    <a:pt x="26" y="52"/>
                  </a:lnTo>
                  <a:lnTo>
                    <a:pt x="30" y="60"/>
                  </a:lnTo>
                  <a:lnTo>
                    <a:pt x="32" y="66"/>
                  </a:lnTo>
                  <a:lnTo>
                    <a:pt x="3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718717" y="3962401"/>
              <a:ext cx="7547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prstClr val="white"/>
                  </a:solidFill>
                </a:rPr>
                <a:t>PROJECT </a:t>
              </a:r>
              <a:endParaRPr lang="zh-CN" altLang="en-US" sz="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73903" y="2848429"/>
            <a:ext cx="1648053" cy="1648053"/>
            <a:chOff x="5273903" y="2848429"/>
            <a:chExt cx="1648053" cy="1648053"/>
          </a:xfrm>
        </p:grpSpPr>
        <p:sp>
          <p:nvSpPr>
            <p:cNvPr id="48" name="椭圆 47"/>
            <p:cNvSpPr/>
            <p:nvPr/>
          </p:nvSpPr>
          <p:spPr>
            <a:xfrm rot="5400000">
              <a:off x="5273903" y="2848429"/>
              <a:ext cx="1648053" cy="16480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5395367" y="2975290"/>
              <a:ext cx="1394330" cy="139433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Freeform 252"/>
            <p:cNvSpPr>
              <a:spLocks noEditPoints="1"/>
            </p:cNvSpPr>
            <p:nvPr/>
          </p:nvSpPr>
          <p:spPr bwMode="auto">
            <a:xfrm>
              <a:off x="5872594" y="3293856"/>
              <a:ext cx="433209" cy="538736"/>
            </a:xfrm>
            <a:custGeom>
              <a:avLst/>
              <a:gdLst>
                <a:gd name="T0" fmla="*/ 2147483647 w 136"/>
                <a:gd name="T1" fmla="*/ 2147483647 h 154"/>
                <a:gd name="T2" fmla="*/ 2147483647 w 136"/>
                <a:gd name="T3" fmla="*/ 2147483647 h 154"/>
                <a:gd name="T4" fmla="*/ 2147483647 w 136"/>
                <a:gd name="T5" fmla="*/ 2147483647 h 154"/>
                <a:gd name="T6" fmla="*/ 2147483647 w 136"/>
                <a:gd name="T7" fmla="*/ 2147483647 h 154"/>
                <a:gd name="T8" fmla="*/ 2147483647 w 136"/>
                <a:gd name="T9" fmla="*/ 2147483647 h 154"/>
                <a:gd name="T10" fmla="*/ 2147483647 w 136"/>
                <a:gd name="T11" fmla="*/ 2147483647 h 154"/>
                <a:gd name="T12" fmla="*/ 2147483647 w 136"/>
                <a:gd name="T13" fmla="*/ 2147483647 h 154"/>
                <a:gd name="T14" fmla="*/ 2147483647 w 136"/>
                <a:gd name="T15" fmla="*/ 2147483647 h 154"/>
                <a:gd name="T16" fmla="*/ 2147483647 w 136"/>
                <a:gd name="T17" fmla="*/ 2147483647 h 154"/>
                <a:gd name="T18" fmla="*/ 2147483647 w 136"/>
                <a:gd name="T19" fmla="*/ 2147483647 h 154"/>
                <a:gd name="T20" fmla="*/ 2147483647 w 136"/>
                <a:gd name="T21" fmla="*/ 2147483647 h 154"/>
                <a:gd name="T22" fmla="*/ 2147483647 w 136"/>
                <a:gd name="T23" fmla="*/ 2147483647 h 154"/>
                <a:gd name="T24" fmla="*/ 2147483647 w 136"/>
                <a:gd name="T25" fmla="*/ 2147483647 h 154"/>
                <a:gd name="T26" fmla="*/ 2147483647 w 136"/>
                <a:gd name="T27" fmla="*/ 2147483647 h 154"/>
                <a:gd name="T28" fmla="*/ 2147483647 w 136"/>
                <a:gd name="T29" fmla="*/ 2147483647 h 154"/>
                <a:gd name="T30" fmla="*/ 2147483647 w 136"/>
                <a:gd name="T31" fmla="*/ 2147483647 h 154"/>
                <a:gd name="T32" fmla="*/ 2147483647 w 136"/>
                <a:gd name="T33" fmla="*/ 2147483647 h 154"/>
                <a:gd name="T34" fmla="*/ 2147483647 w 136"/>
                <a:gd name="T35" fmla="*/ 2147483647 h 154"/>
                <a:gd name="T36" fmla="*/ 2147483647 w 136"/>
                <a:gd name="T37" fmla="*/ 2147483647 h 154"/>
                <a:gd name="T38" fmla="*/ 2147483647 w 136"/>
                <a:gd name="T39" fmla="*/ 2147483647 h 154"/>
                <a:gd name="T40" fmla="*/ 2147483647 w 136"/>
                <a:gd name="T41" fmla="*/ 2147483647 h 154"/>
                <a:gd name="T42" fmla="*/ 2147483647 w 136"/>
                <a:gd name="T43" fmla="*/ 2147483647 h 154"/>
                <a:gd name="T44" fmla="*/ 2147483647 w 136"/>
                <a:gd name="T45" fmla="*/ 2147483647 h 154"/>
                <a:gd name="T46" fmla="*/ 2147483647 w 136"/>
                <a:gd name="T47" fmla="*/ 2147483647 h 154"/>
                <a:gd name="T48" fmla="*/ 2147483647 w 136"/>
                <a:gd name="T49" fmla="*/ 2147483647 h 154"/>
                <a:gd name="T50" fmla="*/ 2147483647 w 136"/>
                <a:gd name="T51" fmla="*/ 2147483647 h 154"/>
                <a:gd name="T52" fmla="*/ 2147483647 w 136"/>
                <a:gd name="T53" fmla="*/ 2147483647 h 154"/>
                <a:gd name="T54" fmla="*/ 2147483647 w 136"/>
                <a:gd name="T55" fmla="*/ 0 h 154"/>
                <a:gd name="T56" fmla="*/ 2147483647 w 136"/>
                <a:gd name="T57" fmla="*/ 2147483647 h 154"/>
                <a:gd name="T58" fmla="*/ 2147483647 w 136"/>
                <a:gd name="T59" fmla="*/ 2147483647 h 154"/>
                <a:gd name="T60" fmla="*/ 2147483647 w 136"/>
                <a:gd name="T61" fmla="*/ 2147483647 h 154"/>
                <a:gd name="T62" fmla="*/ 2147483647 w 136"/>
                <a:gd name="T63" fmla="*/ 2147483647 h 154"/>
                <a:gd name="T64" fmla="*/ 2147483647 w 136"/>
                <a:gd name="T65" fmla="*/ 2147483647 h 154"/>
                <a:gd name="T66" fmla="*/ 0 w 136"/>
                <a:gd name="T67" fmla="*/ 2147483647 h 154"/>
                <a:gd name="T68" fmla="*/ 2147483647 w 136"/>
                <a:gd name="T69" fmla="*/ 2147483647 h 154"/>
                <a:gd name="T70" fmla="*/ 2147483647 w 136"/>
                <a:gd name="T71" fmla="*/ 2147483647 h 154"/>
                <a:gd name="T72" fmla="*/ 2147483647 w 136"/>
                <a:gd name="T73" fmla="*/ 2147483647 h 154"/>
                <a:gd name="T74" fmla="*/ 2147483647 w 136"/>
                <a:gd name="T75" fmla="*/ 2147483647 h 154"/>
                <a:gd name="T76" fmla="*/ 2147483647 w 136"/>
                <a:gd name="T77" fmla="*/ 2147483647 h 154"/>
                <a:gd name="T78" fmla="*/ 2147483647 w 136"/>
                <a:gd name="T79" fmla="*/ 2147483647 h 154"/>
                <a:gd name="T80" fmla="*/ 2147483647 w 136"/>
                <a:gd name="T81" fmla="*/ 2147483647 h 154"/>
                <a:gd name="T82" fmla="*/ 2147483647 w 136"/>
                <a:gd name="T83" fmla="*/ 2147483647 h 154"/>
                <a:gd name="T84" fmla="*/ 2147483647 w 136"/>
                <a:gd name="T85" fmla="*/ 2147483647 h 154"/>
                <a:gd name="T86" fmla="*/ 2147483647 w 136"/>
                <a:gd name="T87" fmla="*/ 2147483647 h 154"/>
                <a:gd name="T88" fmla="*/ 2147483647 w 136"/>
                <a:gd name="T89" fmla="*/ 2147483647 h 154"/>
                <a:gd name="T90" fmla="*/ 2147483647 w 136"/>
                <a:gd name="T91" fmla="*/ 2147483647 h 154"/>
                <a:gd name="T92" fmla="*/ 2147483647 w 136"/>
                <a:gd name="T93" fmla="*/ 2147483647 h 154"/>
                <a:gd name="T94" fmla="*/ 2147483647 w 136"/>
                <a:gd name="T95" fmla="*/ 2147483647 h 154"/>
                <a:gd name="T96" fmla="*/ 2147483647 w 136"/>
                <a:gd name="T97" fmla="*/ 2147483647 h 15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36" h="154">
                  <a:moveTo>
                    <a:pt x="68" y="28"/>
                  </a:moveTo>
                  <a:lnTo>
                    <a:pt x="68" y="28"/>
                  </a:lnTo>
                  <a:lnTo>
                    <a:pt x="74" y="30"/>
                  </a:lnTo>
                  <a:lnTo>
                    <a:pt x="80" y="32"/>
                  </a:lnTo>
                  <a:lnTo>
                    <a:pt x="84" y="38"/>
                  </a:lnTo>
                  <a:lnTo>
                    <a:pt x="84" y="44"/>
                  </a:lnTo>
                  <a:lnTo>
                    <a:pt x="84" y="50"/>
                  </a:lnTo>
                  <a:lnTo>
                    <a:pt x="80" y="56"/>
                  </a:lnTo>
                  <a:lnTo>
                    <a:pt x="94" y="94"/>
                  </a:lnTo>
                  <a:lnTo>
                    <a:pt x="112" y="144"/>
                  </a:lnTo>
                  <a:lnTo>
                    <a:pt x="116" y="154"/>
                  </a:lnTo>
                  <a:lnTo>
                    <a:pt x="106" y="154"/>
                  </a:lnTo>
                  <a:lnTo>
                    <a:pt x="32" y="154"/>
                  </a:lnTo>
                  <a:lnTo>
                    <a:pt x="22" y="154"/>
                  </a:lnTo>
                  <a:lnTo>
                    <a:pt x="26" y="144"/>
                  </a:lnTo>
                  <a:lnTo>
                    <a:pt x="44" y="94"/>
                  </a:lnTo>
                  <a:lnTo>
                    <a:pt x="58" y="56"/>
                  </a:lnTo>
                  <a:lnTo>
                    <a:pt x="54" y="50"/>
                  </a:lnTo>
                  <a:lnTo>
                    <a:pt x="52" y="44"/>
                  </a:lnTo>
                  <a:lnTo>
                    <a:pt x="54" y="38"/>
                  </a:lnTo>
                  <a:lnTo>
                    <a:pt x="58" y="32"/>
                  </a:lnTo>
                  <a:lnTo>
                    <a:pt x="62" y="30"/>
                  </a:lnTo>
                  <a:lnTo>
                    <a:pt x="68" y="28"/>
                  </a:lnTo>
                  <a:close/>
                  <a:moveTo>
                    <a:pt x="72" y="74"/>
                  </a:moveTo>
                  <a:lnTo>
                    <a:pt x="72" y="74"/>
                  </a:lnTo>
                  <a:lnTo>
                    <a:pt x="70" y="66"/>
                  </a:lnTo>
                  <a:lnTo>
                    <a:pt x="64" y="82"/>
                  </a:lnTo>
                  <a:lnTo>
                    <a:pt x="72" y="74"/>
                  </a:lnTo>
                  <a:close/>
                  <a:moveTo>
                    <a:pt x="74" y="82"/>
                  </a:moveTo>
                  <a:lnTo>
                    <a:pt x="60" y="94"/>
                  </a:lnTo>
                  <a:lnTo>
                    <a:pt x="80" y="94"/>
                  </a:lnTo>
                  <a:lnTo>
                    <a:pt x="74" y="82"/>
                  </a:lnTo>
                  <a:close/>
                  <a:moveTo>
                    <a:pt x="82" y="104"/>
                  </a:moveTo>
                  <a:lnTo>
                    <a:pt x="58" y="120"/>
                  </a:lnTo>
                  <a:lnTo>
                    <a:pt x="88" y="120"/>
                  </a:lnTo>
                  <a:lnTo>
                    <a:pt x="82" y="104"/>
                  </a:lnTo>
                  <a:close/>
                  <a:moveTo>
                    <a:pt x="92" y="128"/>
                  </a:moveTo>
                  <a:lnTo>
                    <a:pt x="66" y="140"/>
                  </a:lnTo>
                  <a:lnTo>
                    <a:pt x="96" y="140"/>
                  </a:lnTo>
                  <a:lnTo>
                    <a:pt x="92" y="128"/>
                  </a:lnTo>
                  <a:close/>
                  <a:moveTo>
                    <a:pt x="48" y="140"/>
                  </a:moveTo>
                  <a:lnTo>
                    <a:pt x="76" y="126"/>
                  </a:lnTo>
                  <a:lnTo>
                    <a:pt x="48" y="126"/>
                  </a:lnTo>
                  <a:lnTo>
                    <a:pt x="42" y="140"/>
                  </a:lnTo>
                  <a:lnTo>
                    <a:pt x="48" y="140"/>
                  </a:lnTo>
                  <a:close/>
                  <a:moveTo>
                    <a:pt x="52" y="114"/>
                  </a:moveTo>
                  <a:lnTo>
                    <a:pt x="72" y="102"/>
                  </a:lnTo>
                  <a:lnTo>
                    <a:pt x="56" y="102"/>
                  </a:lnTo>
                  <a:lnTo>
                    <a:pt x="52" y="114"/>
                  </a:lnTo>
                  <a:close/>
                  <a:moveTo>
                    <a:pt x="120" y="0"/>
                  </a:moveTo>
                  <a:lnTo>
                    <a:pt x="110" y="8"/>
                  </a:lnTo>
                  <a:lnTo>
                    <a:pt x="114" y="16"/>
                  </a:lnTo>
                  <a:lnTo>
                    <a:pt x="120" y="24"/>
                  </a:lnTo>
                  <a:lnTo>
                    <a:pt x="122" y="34"/>
                  </a:lnTo>
                  <a:lnTo>
                    <a:pt x="122" y="44"/>
                  </a:lnTo>
                  <a:lnTo>
                    <a:pt x="122" y="54"/>
                  </a:lnTo>
                  <a:lnTo>
                    <a:pt x="118" y="64"/>
                  </a:lnTo>
                  <a:lnTo>
                    <a:pt x="114" y="72"/>
                  </a:lnTo>
                  <a:lnTo>
                    <a:pt x="108" y="80"/>
                  </a:lnTo>
                  <a:lnTo>
                    <a:pt x="120" y="88"/>
                  </a:lnTo>
                  <a:lnTo>
                    <a:pt x="126" y="80"/>
                  </a:lnTo>
                  <a:lnTo>
                    <a:pt x="132" y="68"/>
                  </a:lnTo>
                  <a:lnTo>
                    <a:pt x="136" y="56"/>
                  </a:lnTo>
                  <a:lnTo>
                    <a:pt x="136" y="44"/>
                  </a:lnTo>
                  <a:lnTo>
                    <a:pt x="136" y="32"/>
                  </a:lnTo>
                  <a:lnTo>
                    <a:pt x="132" y="20"/>
                  </a:lnTo>
                  <a:lnTo>
                    <a:pt x="126" y="8"/>
                  </a:lnTo>
                  <a:lnTo>
                    <a:pt x="120" y="0"/>
                  </a:lnTo>
                  <a:close/>
                  <a:moveTo>
                    <a:pt x="18" y="88"/>
                  </a:moveTo>
                  <a:lnTo>
                    <a:pt x="28" y="80"/>
                  </a:lnTo>
                  <a:lnTo>
                    <a:pt x="22" y="72"/>
                  </a:lnTo>
                  <a:lnTo>
                    <a:pt x="18" y="64"/>
                  </a:lnTo>
                  <a:lnTo>
                    <a:pt x="16" y="54"/>
                  </a:lnTo>
                  <a:lnTo>
                    <a:pt x="14" y="44"/>
                  </a:lnTo>
                  <a:lnTo>
                    <a:pt x="16" y="34"/>
                  </a:lnTo>
                  <a:lnTo>
                    <a:pt x="18" y="24"/>
                  </a:lnTo>
                  <a:lnTo>
                    <a:pt x="22" y="16"/>
                  </a:lnTo>
                  <a:lnTo>
                    <a:pt x="28" y="8"/>
                  </a:lnTo>
                  <a:lnTo>
                    <a:pt x="18" y="0"/>
                  </a:lnTo>
                  <a:lnTo>
                    <a:pt x="10" y="10"/>
                  </a:lnTo>
                  <a:lnTo>
                    <a:pt x="6" y="20"/>
                  </a:lnTo>
                  <a:lnTo>
                    <a:pt x="2" y="32"/>
                  </a:lnTo>
                  <a:lnTo>
                    <a:pt x="0" y="44"/>
                  </a:lnTo>
                  <a:lnTo>
                    <a:pt x="2" y="56"/>
                  </a:lnTo>
                  <a:lnTo>
                    <a:pt x="6" y="68"/>
                  </a:lnTo>
                  <a:lnTo>
                    <a:pt x="10" y="78"/>
                  </a:lnTo>
                  <a:lnTo>
                    <a:pt x="18" y="88"/>
                  </a:lnTo>
                  <a:close/>
                  <a:moveTo>
                    <a:pt x="100" y="16"/>
                  </a:moveTo>
                  <a:lnTo>
                    <a:pt x="90" y="24"/>
                  </a:lnTo>
                  <a:lnTo>
                    <a:pt x="96" y="34"/>
                  </a:lnTo>
                  <a:lnTo>
                    <a:pt x="98" y="44"/>
                  </a:lnTo>
                  <a:lnTo>
                    <a:pt x="96" y="54"/>
                  </a:lnTo>
                  <a:lnTo>
                    <a:pt x="90" y="64"/>
                  </a:lnTo>
                  <a:lnTo>
                    <a:pt x="100" y="72"/>
                  </a:lnTo>
                  <a:lnTo>
                    <a:pt x="104" y="66"/>
                  </a:lnTo>
                  <a:lnTo>
                    <a:pt x="108" y="60"/>
                  </a:lnTo>
                  <a:lnTo>
                    <a:pt x="110" y="52"/>
                  </a:lnTo>
                  <a:lnTo>
                    <a:pt x="112" y="44"/>
                  </a:lnTo>
                  <a:lnTo>
                    <a:pt x="110" y="36"/>
                  </a:lnTo>
                  <a:lnTo>
                    <a:pt x="108" y="28"/>
                  </a:lnTo>
                  <a:lnTo>
                    <a:pt x="104" y="22"/>
                  </a:lnTo>
                  <a:lnTo>
                    <a:pt x="100" y="16"/>
                  </a:lnTo>
                  <a:close/>
                  <a:moveTo>
                    <a:pt x="38" y="72"/>
                  </a:moveTo>
                  <a:lnTo>
                    <a:pt x="48" y="64"/>
                  </a:lnTo>
                  <a:lnTo>
                    <a:pt x="42" y="54"/>
                  </a:lnTo>
                  <a:lnTo>
                    <a:pt x="40" y="44"/>
                  </a:lnTo>
                  <a:lnTo>
                    <a:pt x="42" y="34"/>
                  </a:lnTo>
                  <a:lnTo>
                    <a:pt x="48" y="24"/>
                  </a:lnTo>
                  <a:lnTo>
                    <a:pt x="36" y="16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6" y="36"/>
                  </a:lnTo>
                  <a:lnTo>
                    <a:pt x="26" y="44"/>
                  </a:lnTo>
                  <a:lnTo>
                    <a:pt x="26" y="52"/>
                  </a:lnTo>
                  <a:lnTo>
                    <a:pt x="30" y="60"/>
                  </a:lnTo>
                  <a:lnTo>
                    <a:pt x="32" y="66"/>
                  </a:lnTo>
                  <a:lnTo>
                    <a:pt x="3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707749" y="3959454"/>
              <a:ext cx="7547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prstClr val="white"/>
                  </a:solidFill>
                </a:rPr>
                <a:t>PROJECT </a:t>
              </a:r>
              <a:endParaRPr lang="zh-CN" altLang="en-US" sz="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259076" y="2848429"/>
            <a:ext cx="1648053" cy="1648053"/>
            <a:chOff x="9259076" y="2848429"/>
            <a:chExt cx="1648053" cy="1648053"/>
          </a:xfrm>
        </p:grpSpPr>
        <p:sp>
          <p:nvSpPr>
            <p:cNvPr id="52" name="椭圆 51"/>
            <p:cNvSpPr/>
            <p:nvPr/>
          </p:nvSpPr>
          <p:spPr>
            <a:xfrm rot="5400000">
              <a:off x="9259076" y="2848429"/>
              <a:ext cx="1648053" cy="16480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5400000">
              <a:off x="9380540" y="2975290"/>
              <a:ext cx="1394330" cy="139433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252"/>
            <p:cNvSpPr>
              <a:spLocks noEditPoints="1"/>
            </p:cNvSpPr>
            <p:nvPr/>
          </p:nvSpPr>
          <p:spPr bwMode="auto">
            <a:xfrm>
              <a:off x="9857767" y="3293856"/>
              <a:ext cx="433209" cy="538736"/>
            </a:xfrm>
            <a:custGeom>
              <a:avLst/>
              <a:gdLst>
                <a:gd name="T0" fmla="*/ 2147483647 w 136"/>
                <a:gd name="T1" fmla="*/ 2147483647 h 154"/>
                <a:gd name="T2" fmla="*/ 2147483647 w 136"/>
                <a:gd name="T3" fmla="*/ 2147483647 h 154"/>
                <a:gd name="T4" fmla="*/ 2147483647 w 136"/>
                <a:gd name="T5" fmla="*/ 2147483647 h 154"/>
                <a:gd name="T6" fmla="*/ 2147483647 w 136"/>
                <a:gd name="T7" fmla="*/ 2147483647 h 154"/>
                <a:gd name="T8" fmla="*/ 2147483647 w 136"/>
                <a:gd name="T9" fmla="*/ 2147483647 h 154"/>
                <a:gd name="T10" fmla="*/ 2147483647 w 136"/>
                <a:gd name="T11" fmla="*/ 2147483647 h 154"/>
                <a:gd name="T12" fmla="*/ 2147483647 w 136"/>
                <a:gd name="T13" fmla="*/ 2147483647 h 154"/>
                <a:gd name="T14" fmla="*/ 2147483647 w 136"/>
                <a:gd name="T15" fmla="*/ 2147483647 h 154"/>
                <a:gd name="T16" fmla="*/ 2147483647 w 136"/>
                <a:gd name="T17" fmla="*/ 2147483647 h 154"/>
                <a:gd name="T18" fmla="*/ 2147483647 w 136"/>
                <a:gd name="T19" fmla="*/ 2147483647 h 154"/>
                <a:gd name="T20" fmla="*/ 2147483647 w 136"/>
                <a:gd name="T21" fmla="*/ 2147483647 h 154"/>
                <a:gd name="T22" fmla="*/ 2147483647 w 136"/>
                <a:gd name="T23" fmla="*/ 2147483647 h 154"/>
                <a:gd name="T24" fmla="*/ 2147483647 w 136"/>
                <a:gd name="T25" fmla="*/ 2147483647 h 154"/>
                <a:gd name="T26" fmla="*/ 2147483647 w 136"/>
                <a:gd name="T27" fmla="*/ 2147483647 h 154"/>
                <a:gd name="T28" fmla="*/ 2147483647 w 136"/>
                <a:gd name="T29" fmla="*/ 2147483647 h 154"/>
                <a:gd name="T30" fmla="*/ 2147483647 w 136"/>
                <a:gd name="T31" fmla="*/ 2147483647 h 154"/>
                <a:gd name="T32" fmla="*/ 2147483647 w 136"/>
                <a:gd name="T33" fmla="*/ 2147483647 h 154"/>
                <a:gd name="T34" fmla="*/ 2147483647 w 136"/>
                <a:gd name="T35" fmla="*/ 2147483647 h 154"/>
                <a:gd name="T36" fmla="*/ 2147483647 w 136"/>
                <a:gd name="T37" fmla="*/ 2147483647 h 154"/>
                <a:gd name="T38" fmla="*/ 2147483647 w 136"/>
                <a:gd name="T39" fmla="*/ 2147483647 h 154"/>
                <a:gd name="T40" fmla="*/ 2147483647 w 136"/>
                <a:gd name="T41" fmla="*/ 2147483647 h 154"/>
                <a:gd name="T42" fmla="*/ 2147483647 w 136"/>
                <a:gd name="T43" fmla="*/ 2147483647 h 154"/>
                <a:gd name="T44" fmla="*/ 2147483647 w 136"/>
                <a:gd name="T45" fmla="*/ 2147483647 h 154"/>
                <a:gd name="T46" fmla="*/ 2147483647 w 136"/>
                <a:gd name="T47" fmla="*/ 2147483647 h 154"/>
                <a:gd name="T48" fmla="*/ 2147483647 w 136"/>
                <a:gd name="T49" fmla="*/ 2147483647 h 154"/>
                <a:gd name="T50" fmla="*/ 2147483647 w 136"/>
                <a:gd name="T51" fmla="*/ 2147483647 h 154"/>
                <a:gd name="T52" fmla="*/ 2147483647 w 136"/>
                <a:gd name="T53" fmla="*/ 2147483647 h 154"/>
                <a:gd name="T54" fmla="*/ 2147483647 w 136"/>
                <a:gd name="T55" fmla="*/ 0 h 154"/>
                <a:gd name="T56" fmla="*/ 2147483647 w 136"/>
                <a:gd name="T57" fmla="*/ 2147483647 h 154"/>
                <a:gd name="T58" fmla="*/ 2147483647 w 136"/>
                <a:gd name="T59" fmla="*/ 2147483647 h 154"/>
                <a:gd name="T60" fmla="*/ 2147483647 w 136"/>
                <a:gd name="T61" fmla="*/ 2147483647 h 154"/>
                <a:gd name="T62" fmla="*/ 2147483647 w 136"/>
                <a:gd name="T63" fmla="*/ 2147483647 h 154"/>
                <a:gd name="T64" fmla="*/ 2147483647 w 136"/>
                <a:gd name="T65" fmla="*/ 2147483647 h 154"/>
                <a:gd name="T66" fmla="*/ 0 w 136"/>
                <a:gd name="T67" fmla="*/ 2147483647 h 154"/>
                <a:gd name="T68" fmla="*/ 2147483647 w 136"/>
                <a:gd name="T69" fmla="*/ 2147483647 h 154"/>
                <a:gd name="T70" fmla="*/ 2147483647 w 136"/>
                <a:gd name="T71" fmla="*/ 2147483647 h 154"/>
                <a:gd name="T72" fmla="*/ 2147483647 w 136"/>
                <a:gd name="T73" fmla="*/ 2147483647 h 154"/>
                <a:gd name="T74" fmla="*/ 2147483647 w 136"/>
                <a:gd name="T75" fmla="*/ 2147483647 h 154"/>
                <a:gd name="T76" fmla="*/ 2147483647 w 136"/>
                <a:gd name="T77" fmla="*/ 2147483647 h 154"/>
                <a:gd name="T78" fmla="*/ 2147483647 w 136"/>
                <a:gd name="T79" fmla="*/ 2147483647 h 154"/>
                <a:gd name="T80" fmla="*/ 2147483647 w 136"/>
                <a:gd name="T81" fmla="*/ 2147483647 h 154"/>
                <a:gd name="T82" fmla="*/ 2147483647 w 136"/>
                <a:gd name="T83" fmla="*/ 2147483647 h 154"/>
                <a:gd name="T84" fmla="*/ 2147483647 w 136"/>
                <a:gd name="T85" fmla="*/ 2147483647 h 154"/>
                <a:gd name="T86" fmla="*/ 2147483647 w 136"/>
                <a:gd name="T87" fmla="*/ 2147483647 h 154"/>
                <a:gd name="T88" fmla="*/ 2147483647 w 136"/>
                <a:gd name="T89" fmla="*/ 2147483647 h 154"/>
                <a:gd name="T90" fmla="*/ 2147483647 w 136"/>
                <a:gd name="T91" fmla="*/ 2147483647 h 154"/>
                <a:gd name="T92" fmla="*/ 2147483647 w 136"/>
                <a:gd name="T93" fmla="*/ 2147483647 h 154"/>
                <a:gd name="T94" fmla="*/ 2147483647 w 136"/>
                <a:gd name="T95" fmla="*/ 2147483647 h 154"/>
                <a:gd name="T96" fmla="*/ 2147483647 w 136"/>
                <a:gd name="T97" fmla="*/ 2147483647 h 15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36" h="154">
                  <a:moveTo>
                    <a:pt x="68" y="28"/>
                  </a:moveTo>
                  <a:lnTo>
                    <a:pt x="68" y="28"/>
                  </a:lnTo>
                  <a:lnTo>
                    <a:pt x="74" y="30"/>
                  </a:lnTo>
                  <a:lnTo>
                    <a:pt x="80" y="32"/>
                  </a:lnTo>
                  <a:lnTo>
                    <a:pt x="84" y="38"/>
                  </a:lnTo>
                  <a:lnTo>
                    <a:pt x="84" y="44"/>
                  </a:lnTo>
                  <a:lnTo>
                    <a:pt x="84" y="50"/>
                  </a:lnTo>
                  <a:lnTo>
                    <a:pt x="80" y="56"/>
                  </a:lnTo>
                  <a:lnTo>
                    <a:pt x="94" y="94"/>
                  </a:lnTo>
                  <a:lnTo>
                    <a:pt x="112" y="144"/>
                  </a:lnTo>
                  <a:lnTo>
                    <a:pt x="116" y="154"/>
                  </a:lnTo>
                  <a:lnTo>
                    <a:pt x="106" y="154"/>
                  </a:lnTo>
                  <a:lnTo>
                    <a:pt x="32" y="154"/>
                  </a:lnTo>
                  <a:lnTo>
                    <a:pt x="22" y="154"/>
                  </a:lnTo>
                  <a:lnTo>
                    <a:pt x="26" y="144"/>
                  </a:lnTo>
                  <a:lnTo>
                    <a:pt x="44" y="94"/>
                  </a:lnTo>
                  <a:lnTo>
                    <a:pt x="58" y="56"/>
                  </a:lnTo>
                  <a:lnTo>
                    <a:pt x="54" y="50"/>
                  </a:lnTo>
                  <a:lnTo>
                    <a:pt x="52" y="44"/>
                  </a:lnTo>
                  <a:lnTo>
                    <a:pt x="54" y="38"/>
                  </a:lnTo>
                  <a:lnTo>
                    <a:pt x="58" y="32"/>
                  </a:lnTo>
                  <a:lnTo>
                    <a:pt x="62" y="30"/>
                  </a:lnTo>
                  <a:lnTo>
                    <a:pt x="68" y="28"/>
                  </a:lnTo>
                  <a:close/>
                  <a:moveTo>
                    <a:pt x="72" y="74"/>
                  </a:moveTo>
                  <a:lnTo>
                    <a:pt x="72" y="74"/>
                  </a:lnTo>
                  <a:lnTo>
                    <a:pt x="70" y="66"/>
                  </a:lnTo>
                  <a:lnTo>
                    <a:pt x="64" y="82"/>
                  </a:lnTo>
                  <a:lnTo>
                    <a:pt x="72" y="74"/>
                  </a:lnTo>
                  <a:close/>
                  <a:moveTo>
                    <a:pt x="74" y="82"/>
                  </a:moveTo>
                  <a:lnTo>
                    <a:pt x="60" y="94"/>
                  </a:lnTo>
                  <a:lnTo>
                    <a:pt x="80" y="94"/>
                  </a:lnTo>
                  <a:lnTo>
                    <a:pt x="74" y="82"/>
                  </a:lnTo>
                  <a:close/>
                  <a:moveTo>
                    <a:pt x="82" y="104"/>
                  </a:moveTo>
                  <a:lnTo>
                    <a:pt x="58" y="120"/>
                  </a:lnTo>
                  <a:lnTo>
                    <a:pt x="88" y="120"/>
                  </a:lnTo>
                  <a:lnTo>
                    <a:pt x="82" y="104"/>
                  </a:lnTo>
                  <a:close/>
                  <a:moveTo>
                    <a:pt x="92" y="128"/>
                  </a:moveTo>
                  <a:lnTo>
                    <a:pt x="66" y="140"/>
                  </a:lnTo>
                  <a:lnTo>
                    <a:pt x="96" y="140"/>
                  </a:lnTo>
                  <a:lnTo>
                    <a:pt x="92" y="128"/>
                  </a:lnTo>
                  <a:close/>
                  <a:moveTo>
                    <a:pt x="48" y="140"/>
                  </a:moveTo>
                  <a:lnTo>
                    <a:pt x="76" y="126"/>
                  </a:lnTo>
                  <a:lnTo>
                    <a:pt x="48" y="126"/>
                  </a:lnTo>
                  <a:lnTo>
                    <a:pt x="42" y="140"/>
                  </a:lnTo>
                  <a:lnTo>
                    <a:pt x="48" y="140"/>
                  </a:lnTo>
                  <a:close/>
                  <a:moveTo>
                    <a:pt x="52" y="114"/>
                  </a:moveTo>
                  <a:lnTo>
                    <a:pt x="72" y="102"/>
                  </a:lnTo>
                  <a:lnTo>
                    <a:pt x="56" y="102"/>
                  </a:lnTo>
                  <a:lnTo>
                    <a:pt x="52" y="114"/>
                  </a:lnTo>
                  <a:close/>
                  <a:moveTo>
                    <a:pt x="120" y="0"/>
                  </a:moveTo>
                  <a:lnTo>
                    <a:pt x="110" y="8"/>
                  </a:lnTo>
                  <a:lnTo>
                    <a:pt x="114" y="16"/>
                  </a:lnTo>
                  <a:lnTo>
                    <a:pt x="120" y="24"/>
                  </a:lnTo>
                  <a:lnTo>
                    <a:pt x="122" y="34"/>
                  </a:lnTo>
                  <a:lnTo>
                    <a:pt x="122" y="44"/>
                  </a:lnTo>
                  <a:lnTo>
                    <a:pt x="122" y="54"/>
                  </a:lnTo>
                  <a:lnTo>
                    <a:pt x="118" y="64"/>
                  </a:lnTo>
                  <a:lnTo>
                    <a:pt x="114" y="72"/>
                  </a:lnTo>
                  <a:lnTo>
                    <a:pt x="108" y="80"/>
                  </a:lnTo>
                  <a:lnTo>
                    <a:pt x="120" y="88"/>
                  </a:lnTo>
                  <a:lnTo>
                    <a:pt x="126" y="80"/>
                  </a:lnTo>
                  <a:lnTo>
                    <a:pt x="132" y="68"/>
                  </a:lnTo>
                  <a:lnTo>
                    <a:pt x="136" y="56"/>
                  </a:lnTo>
                  <a:lnTo>
                    <a:pt x="136" y="44"/>
                  </a:lnTo>
                  <a:lnTo>
                    <a:pt x="136" y="32"/>
                  </a:lnTo>
                  <a:lnTo>
                    <a:pt x="132" y="20"/>
                  </a:lnTo>
                  <a:lnTo>
                    <a:pt x="126" y="8"/>
                  </a:lnTo>
                  <a:lnTo>
                    <a:pt x="120" y="0"/>
                  </a:lnTo>
                  <a:close/>
                  <a:moveTo>
                    <a:pt x="18" y="88"/>
                  </a:moveTo>
                  <a:lnTo>
                    <a:pt x="28" y="80"/>
                  </a:lnTo>
                  <a:lnTo>
                    <a:pt x="22" y="72"/>
                  </a:lnTo>
                  <a:lnTo>
                    <a:pt x="18" y="64"/>
                  </a:lnTo>
                  <a:lnTo>
                    <a:pt x="16" y="54"/>
                  </a:lnTo>
                  <a:lnTo>
                    <a:pt x="14" y="44"/>
                  </a:lnTo>
                  <a:lnTo>
                    <a:pt x="16" y="34"/>
                  </a:lnTo>
                  <a:lnTo>
                    <a:pt x="18" y="24"/>
                  </a:lnTo>
                  <a:lnTo>
                    <a:pt x="22" y="16"/>
                  </a:lnTo>
                  <a:lnTo>
                    <a:pt x="28" y="8"/>
                  </a:lnTo>
                  <a:lnTo>
                    <a:pt x="18" y="0"/>
                  </a:lnTo>
                  <a:lnTo>
                    <a:pt x="10" y="10"/>
                  </a:lnTo>
                  <a:lnTo>
                    <a:pt x="6" y="20"/>
                  </a:lnTo>
                  <a:lnTo>
                    <a:pt x="2" y="32"/>
                  </a:lnTo>
                  <a:lnTo>
                    <a:pt x="0" y="44"/>
                  </a:lnTo>
                  <a:lnTo>
                    <a:pt x="2" y="56"/>
                  </a:lnTo>
                  <a:lnTo>
                    <a:pt x="6" y="68"/>
                  </a:lnTo>
                  <a:lnTo>
                    <a:pt x="10" y="78"/>
                  </a:lnTo>
                  <a:lnTo>
                    <a:pt x="18" y="88"/>
                  </a:lnTo>
                  <a:close/>
                  <a:moveTo>
                    <a:pt x="100" y="16"/>
                  </a:moveTo>
                  <a:lnTo>
                    <a:pt x="90" y="24"/>
                  </a:lnTo>
                  <a:lnTo>
                    <a:pt x="96" y="34"/>
                  </a:lnTo>
                  <a:lnTo>
                    <a:pt x="98" y="44"/>
                  </a:lnTo>
                  <a:lnTo>
                    <a:pt x="96" y="54"/>
                  </a:lnTo>
                  <a:lnTo>
                    <a:pt x="90" y="64"/>
                  </a:lnTo>
                  <a:lnTo>
                    <a:pt x="100" y="72"/>
                  </a:lnTo>
                  <a:lnTo>
                    <a:pt x="104" y="66"/>
                  </a:lnTo>
                  <a:lnTo>
                    <a:pt x="108" y="60"/>
                  </a:lnTo>
                  <a:lnTo>
                    <a:pt x="110" y="52"/>
                  </a:lnTo>
                  <a:lnTo>
                    <a:pt x="112" y="44"/>
                  </a:lnTo>
                  <a:lnTo>
                    <a:pt x="110" y="36"/>
                  </a:lnTo>
                  <a:lnTo>
                    <a:pt x="108" y="28"/>
                  </a:lnTo>
                  <a:lnTo>
                    <a:pt x="104" y="22"/>
                  </a:lnTo>
                  <a:lnTo>
                    <a:pt x="100" y="16"/>
                  </a:lnTo>
                  <a:close/>
                  <a:moveTo>
                    <a:pt x="38" y="72"/>
                  </a:moveTo>
                  <a:lnTo>
                    <a:pt x="48" y="64"/>
                  </a:lnTo>
                  <a:lnTo>
                    <a:pt x="42" y="54"/>
                  </a:lnTo>
                  <a:lnTo>
                    <a:pt x="40" y="44"/>
                  </a:lnTo>
                  <a:lnTo>
                    <a:pt x="42" y="34"/>
                  </a:lnTo>
                  <a:lnTo>
                    <a:pt x="48" y="24"/>
                  </a:lnTo>
                  <a:lnTo>
                    <a:pt x="36" y="16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6" y="36"/>
                  </a:lnTo>
                  <a:lnTo>
                    <a:pt x="26" y="44"/>
                  </a:lnTo>
                  <a:lnTo>
                    <a:pt x="26" y="52"/>
                  </a:lnTo>
                  <a:lnTo>
                    <a:pt x="30" y="60"/>
                  </a:lnTo>
                  <a:lnTo>
                    <a:pt x="32" y="66"/>
                  </a:lnTo>
                  <a:lnTo>
                    <a:pt x="3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692922" y="3959454"/>
              <a:ext cx="7547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prstClr val="white"/>
                  </a:solidFill>
                </a:rPr>
                <a:t>PROJECT </a:t>
              </a:r>
              <a:endParaRPr lang="zh-CN" altLang="en-US" sz="800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362793" y="4731728"/>
            <a:ext cx="95007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</a:rPr>
              <a:t>Click here to modify the text , you may post text here . Click here to modify the text , you may post text here . Click here to modify the text , you may post text here . </a:t>
            </a:r>
          </a:p>
          <a:p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</a:rPr>
              <a:t>Click here to modify the text , you may post text here .Click here to modify the text , you may post text here . 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1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4059124" y="3421535"/>
            <a:ext cx="1916879" cy="1441024"/>
            <a:chOff x="4102667" y="3885992"/>
            <a:chExt cx="1916879" cy="1441024"/>
          </a:xfrm>
        </p:grpSpPr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102667" y="3885992"/>
              <a:ext cx="1916879" cy="1441024"/>
            </a:xfrm>
            <a:custGeom>
              <a:avLst/>
              <a:gdLst>
                <a:gd name="T0" fmla="*/ 249 w 663"/>
                <a:gd name="T1" fmla="*/ 0 h 498"/>
                <a:gd name="T2" fmla="*/ 663 w 663"/>
                <a:gd name="T3" fmla="*/ 249 h 498"/>
                <a:gd name="T4" fmla="*/ 249 w 663"/>
                <a:gd name="T5" fmla="*/ 498 h 498"/>
                <a:gd name="T6" fmla="*/ 0 w 663"/>
                <a:gd name="T7" fmla="*/ 249 h 498"/>
                <a:gd name="T8" fmla="*/ 249 w 663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498">
                  <a:moveTo>
                    <a:pt x="249" y="0"/>
                  </a:moveTo>
                  <a:cubicBezTo>
                    <a:pt x="386" y="0"/>
                    <a:pt x="663" y="249"/>
                    <a:pt x="663" y="249"/>
                  </a:cubicBezTo>
                  <a:cubicBezTo>
                    <a:pt x="663" y="249"/>
                    <a:pt x="386" y="498"/>
                    <a:pt x="249" y="498"/>
                  </a:cubicBez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4528843" y="4388295"/>
              <a:ext cx="1064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131357" y="3421535"/>
            <a:ext cx="2029082" cy="1441024"/>
            <a:chOff x="6174900" y="3885992"/>
            <a:chExt cx="2029082" cy="1441024"/>
          </a:xfrm>
        </p:grpSpPr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6174900" y="3885992"/>
              <a:ext cx="1914432" cy="1441024"/>
            </a:xfrm>
            <a:custGeom>
              <a:avLst/>
              <a:gdLst>
                <a:gd name="T0" fmla="*/ 414 w 662"/>
                <a:gd name="T1" fmla="*/ 0 h 498"/>
                <a:gd name="T2" fmla="*/ 0 w 662"/>
                <a:gd name="T3" fmla="*/ 249 h 498"/>
                <a:gd name="T4" fmla="*/ 414 w 662"/>
                <a:gd name="T5" fmla="*/ 498 h 498"/>
                <a:gd name="T6" fmla="*/ 662 w 662"/>
                <a:gd name="T7" fmla="*/ 249 h 498"/>
                <a:gd name="T8" fmla="*/ 414 w 662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498">
                  <a:moveTo>
                    <a:pt x="414" y="0"/>
                  </a:moveTo>
                  <a:cubicBezTo>
                    <a:pt x="276" y="0"/>
                    <a:pt x="0" y="249"/>
                    <a:pt x="0" y="249"/>
                  </a:cubicBezTo>
                  <a:cubicBezTo>
                    <a:pt x="0" y="249"/>
                    <a:pt x="276" y="498"/>
                    <a:pt x="414" y="498"/>
                  </a:cubicBezTo>
                  <a:cubicBezTo>
                    <a:pt x="551" y="498"/>
                    <a:pt x="662" y="386"/>
                    <a:pt x="662" y="249"/>
                  </a:cubicBezTo>
                  <a:cubicBezTo>
                    <a:pt x="662" y="111"/>
                    <a:pt x="551" y="0"/>
                    <a:pt x="4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7139457" y="4388295"/>
              <a:ext cx="1064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337450" y="2176236"/>
            <a:ext cx="1541195" cy="1916878"/>
            <a:chOff x="5380993" y="2640693"/>
            <a:chExt cx="1541195" cy="1916878"/>
          </a:xfrm>
        </p:grpSpPr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5380993" y="2640693"/>
              <a:ext cx="1438577" cy="1916878"/>
            </a:xfrm>
            <a:custGeom>
              <a:avLst/>
              <a:gdLst>
                <a:gd name="T0" fmla="*/ 498 w 498"/>
                <a:gd name="T1" fmla="*/ 249 h 662"/>
                <a:gd name="T2" fmla="*/ 249 w 498"/>
                <a:gd name="T3" fmla="*/ 662 h 662"/>
                <a:gd name="T4" fmla="*/ 0 w 498"/>
                <a:gd name="T5" fmla="*/ 249 h 662"/>
                <a:gd name="T6" fmla="*/ 249 w 498"/>
                <a:gd name="T7" fmla="*/ 0 h 662"/>
                <a:gd name="T8" fmla="*/ 498 w 498"/>
                <a:gd name="T9" fmla="*/ 249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662">
                  <a:moveTo>
                    <a:pt x="498" y="249"/>
                  </a:moveTo>
                  <a:cubicBezTo>
                    <a:pt x="498" y="386"/>
                    <a:pt x="249" y="662"/>
                    <a:pt x="249" y="662"/>
                  </a:cubicBezTo>
                  <a:cubicBezTo>
                    <a:pt x="249" y="662"/>
                    <a:pt x="0" y="386"/>
                    <a:pt x="0" y="249"/>
                  </a:cubicBezTo>
                  <a:cubicBezTo>
                    <a:pt x="0" y="111"/>
                    <a:pt x="111" y="0"/>
                    <a:pt x="249" y="0"/>
                  </a:cubicBezTo>
                  <a:cubicBezTo>
                    <a:pt x="386" y="0"/>
                    <a:pt x="498" y="111"/>
                    <a:pt x="498" y="2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857663" y="3208403"/>
              <a:ext cx="1064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347704" y="888623"/>
            <a:ext cx="3430881" cy="1102944"/>
            <a:chOff x="4391247" y="1353080"/>
            <a:chExt cx="3430881" cy="11029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4391247" y="1353080"/>
              <a:ext cx="3430881" cy="1102944"/>
              <a:chOff x="4391247" y="1353080"/>
              <a:chExt cx="3430881" cy="1102944"/>
            </a:xfrm>
          </p:grpSpPr>
          <p:sp>
            <p:nvSpPr>
              <p:cNvPr id="107" name="矩形 106"/>
              <p:cNvSpPr/>
              <p:nvPr/>
            </p:nvSpPr>
            <p:spPr>
              <a:xfrm>
                <a:off x="4391247" y="1871249"/>
                <a:ext cx="34095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dirty="0"/>
                  <a:t>Click here to modify the text, </a:t>
                </a:r>
              </a:p>
              <a:p>
                <a:pPr algn="ctr"/>
                <a:r>
                  <a:rPr lang="en-US" altLang="zh-CN" sz="1600" dirty="0"/>
                  <a:t>you may post text here</a:t>
                </a:r>
                <a:endParaRPr lang="zh-CN" altLang="en-US" sz="1600" dirty="0"/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4412622" y="1353080"/>
                <a:ext cx="340950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/>
                  <a:t>SMALL TITLE</a:t>
                </a:r>
                <a:endParaRPr lang="zh-CN" altLang="en-US" sz="2000" dirty="0"/>
              </a:p>
            </p:txBody>
          </p:sp>
        </p:grpSp>
        <p:cxnSp>
          <p:nvCxnSpPr>
            <p:cNvPr id="106" name="直接连接符 105"/>
            <p:cNvCxnSpPr/>
            <p:nvPr/>
          </p:nvCxnSpPr>
          <p:spPr>
            <a:xfrm>
              <a:off x="5380993" y="1753190"/>
              <a:ext cx="1438577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组合 108"/>
          <p:cNvGrpSpPr/>
          <p:nvPr/>
        </p:nvGrpSpPr>
        <p:grpSpPr>
          <a:xfrm>
            <a:off x="1650774" y="4813390"/>
            <a:ext cx="3430881" cy="1102944"/>
            <a:chOff x="1694317" y="5277847"/>
            <a:chExt cx="3430881" cy="1102944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694317" y="5277847"/>
              <a:ext cx="3430881" cy="1102944"/>
              <a:chOff x="4391247" y="1353080"/>
              <a:chExt cx="3430881" cy="1102944"/>
            </a:xfrm>
          </p:grpSpPr>
          <p:sp>
            <p:nvSpPr>
              <p:cNvPr id="112" name="矩形 111"/>
              <p:cNvSpPr/>
              <p:nvPr/>
            </p:nvSpPr>
            <p:spPr>
              <a:xfrm>
                <a:off x="4391247" y="1871249"/>
                <a:ext cx="34095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dirty="0"/>
                  <a:t>Click here to modify the text, </a:t>
                </a:r>
              </a:p>
              <a:p>
                <a:pPr algn="ctr"/>
                <a:r>
                  <a:rPr lang="en-US" altLang="zh-CN" sz="1600" dirty="0"/>
                  <a:t>you may post text here</a:t>
                </a:r>
                <a:endParaRPr lang="zh-CN" altLang="en-US" sz="1600" dirty="0"/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4412622" y="1353080"/>
                <a:ext cx="340950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/>
                  <a:t>SMALL TITLE</a:t>
                </a:r>
                <a:endParaRPr lang="zh-CN" altLang="en-US" sz="2000" dirty="0"/>
              </a:p>
            </p:txBody>
          </p:sp>
        </p:grpSp>
        <p:cxnSp>
          <p:nvCxnSpPr>
            <p:cNvPr id="111" name="直接连接符 110"/>
            <p:cNvCxnSpPr/>
            <p:nvPr/>
          </p:nvCxnSpPr>
          <p:spPr>
            <a:xfrm>
              <a:off x="2692226" y="5716456"/>
              <a:ext cx="1438577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/>
          <p:cNvGrpSpPr/>
          <p:nvPr/>
        </p:nvGrpSpPr>
        <p:grpSpPr>
          <a:xfrm>
            <a:off x="6803673" y="4809685"/>
            <a:ext cx="3430881" cy="1102944"/>
            <a:chOff x="6847216" y="5274142"/>
            <a:chExt cx="3430881" cy="1102944"/>
          </a:xfrm>
        </p:grpSpPr>
        <p:grpSp>
          <p:nvGrpSpPr>
            <p:cNvPr id="115" name="组合 114"/>
            <p:cNvGrpSpPr/>
            <p:nvPr/>
          </p:nvGrpSpPr>
          <p:grpSpPr>
            <a:xfrm>
              <a:off x="6847216" y="5274142"/>
              <a:ext cx="3430881" cy="1102944"/>
              <a:chOff x="4391247" y="1353080"/>
              <a:chExt cx="3430881" cy="1102944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4391247" y="1871249"/>
                <a:ext cx="34095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dirty="0"/>
                  <a:t>Click here to modify the text, </a:t>
                </a:r>
              </a:p>
              <a:p>
                <a:pPr algn="ctr"/>
                <a:r>
                  <a:rPr lang="en-US" altLang="zh-CN" sz="1600" dirty="0"/>
                  <a:t>you may post text here</a:t>
                </a:r>
                <a:endParaRPr lang="zh-CN" altLang="en-US" sz="1600" dirty="0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4412622" y="1353080"/>
                <a:ext cx="340950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/>
                  <a:t>SMALL TITLE</a:t>
                </a:r>
                <a:endParaRPr lang="zh-CN" altLang="en-US" sz="2000" dirty="0"/>
              </a:p>
            </p:txBody>
          </p:sp>
        </p:grpSp>
        <p:cxnSp>
          <p:nvCxnSpPr>
            <p:cNvPr id="116" name="直接连接符 115"/>
            <p:cNvCxnSpPr/>
            <p:nvPr/>
          </p:nvCxnSpPr>
          <p:spPr>
            <a:xfrm>
              <a:off x="7850264" y="5705017"/>
              <a:ext cx="1438577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>
            <a:off x="854012" y="-331836"/>
            <a:ext cx="1653543" cy="2517273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15706071" flipH="1">
            <a:off x="9685955" y="-331838"/>
            <a:ext cx="1653543" cy="251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4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3201" y="130629"/>
            <a:ext cx="11800114" cy="66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4135467"/>
            <a:ext cx="6039556" cy="2722132"/>
          </a:xfrm>
          <a:prstGeom prst="rect">
            <a:avLst/>
          </a:prstGeom>
          <a:solidFill>
            <a:srgbClr val="6D9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72150" y="4140201"/>
            <a:ext cx="6419849" cy="2717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90129" y="5320391"/>
            <a:ext cx="3350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 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93408" y="577177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Lovers forget your love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And list to the love of these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She a window flower And he a winter breeze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843738" y="4869681"/>
            <a:ext cx="8748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6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ADD YOUR TITLE HERE</a:t>
            </a:r>
            <a:endParaRPr lang="zh-CN" altLang="en-US" sz="4400" spc="6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27600" y="1320800"/>
            <a:ext cx="2311400" cy="2311400"/>
          </a:xfrm>
          <a:prstGeom prst="ellipse">
            <a:avLst/>
          </a:prstGeom>
          <a:solidFill>
            <a:srgbClr val="DDE0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536139" y="1669281"/>
            <a:ext cx="33502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spc="600" dirty="0">
                <a:solidFill>
                  <a:schemeClr val="tx2">
                    <a:lumMod val="60000"/>
                    <a:lumOff val="40000"/>
                  </a:schemeClr>
                </a:solidFill>
                <a:latin typeface="华文琥珀"/>
                <a:ea typeface="华文琥珀"/>
                <a:cs typeface="华文琥珀"/>
              </a:rPr>
              <a:t>01</a:t>
            </a:r>
            <a:endParaRPr lang="zh-CN" altLang="en-US" sz="8800" spc="600" dirty="0">
              <a:solidFill>
                <a:schemeClr val="tx2">
                  <a:lumMod val="60000"/>
                  <a:lumOff val="40000"/>
                </a:schemeClr>
              </a:solidFill>
              <a:latin typeface="华文琥珀"/>
              <a:ea typeface="华文琥珀"/>
              <a:cs typeface="华文琥珀"/>
            </a:endParaRPr>
          </a:p>
        </p:txBody>
      </p:sp>
    </p:spTree>
    <p:extLst>
      <p:ext uri="{BB962C8B-B14F-4D97-AF65-F5344CB8AC3E}">
        <p14:creationId xmlns:p14="http://schemas.microsoft.com/office/powerpoint/2010/main" val="326904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3" grpId="0"/>
      <p:bldP spid="14" grpId="0"/>
      <p:bldP spid="20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98928" y="1929114"/>
            <a:ext cx="1710451" cy="1710451"/>
            <a:chOff x="3698928" y="1929114"/>
            <a:chExt cx="1710451" cy="1710451"/>
          </a:xfrm>
        </p:grpSpPr>
        <p:sp>
          <p:nvSpPr>
            <p:cNvPr id="35" name="椭圆 34"/>
            <p:cNvSpPr/>
            <p:nvPr/>
          </p:nvSpPr>
          <p:spPr>
            <a:xfrm rot="5400000">
              <a:off x="3698928" y="1929114"/>
              <a:ext cx="1710451" cy="1710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252"/>
            <p:cNvSpPr>
              <a:spLocks noEditPoints="1"/>
            </p:cNvSpPr>
            <p:nvPr/>
          </p:nvSpPr>
          <p:spPr bwMode="auto">
            <a:xfrm>
              <a:off x="4368417" y="2510193"/>
              <a:ext cx="371475" cy="461963"/>
            </a:xfrm>
            <a:custGeom>
              <a:avLst/>
              <a:gdLst>
                <a:gd name="T0" fmla="*/ 2147483647 w 136"/>
                <a:gd name="T1" fmla="*/ 2147483647 h 154"/>
                <a:gd name="T2" fmla="*/ 2147483647 w 136"/>
                <a:gd name="T3" fmla="*/ 2147483647 h 154"/>
                <a:gd name="T4" fmla="*/ 2147483647 w 136"/>
                <a:gd name="T5" fmla="*/ 2147483647 h 154"/>
                <a:gd name="T6" fmla="*/ 2147483647 w 136"/>
                <a:gd name="T7" fmla="*/ 2147483647 h 154"/>
                <a:gd name="T8" fmla="*/ 2147483647 w 136"/>
                <a:gd name="T9" fmla="*/ 2147483647 h 154"/>
                <a:gd name="T10" fmla="*/ 2147483647 w 136"/>
                <a:gd name="T11" fmla="*/ 2147483647 h 154"/>
                <a:gd name="T12" fmla="*/ 2147483647 w 136"/>
                <a:gd name="T13" fmla="*/ 2147483647 h 154"/>
                <a:gd name="T14" fmla="*/ 2147483647 w 136"/>
                <a:gd name="T15" fmla="*/ 2147483647 h 154"/>
                <a:gd name="T16" fmla="*/ 2147483647 w 136"/>
                <a:gd name="T17" fmla="*/ 2147483647 h 154"/>
                <a:gd name="T18" fmla="*/ 2147483647 w 136"/>
                <a:gd name="T19" fmla="*/ 2147483647 h 154"/>
                <a:gd name="T20" fmla="*/ 2147483647 w 136"/>
                <a:gd name="T21" fmla="*/ 2147483647 h 154"/>
                <a:gd name="T22" fmla="*/ 2147483647 w 136"/>
                <a:gd name="T23" fmla="*/ 2147483647 h 154"/>
                <a:gd name="T24" fmla="*/ 2147483647 w 136"/>
                <a:gd name="T25" fmla="*/ 2147483647 h 154"/>
                <a:gd name="T26" fmla="*/ 2147483647 w 136"/>
                <a:gd name="T27" fmla="*/ 2147483647 h 154"/>
                <a:gd name="T28" fmla="*/ 2147483647 w 136"/>
                <a:gd name="T29" fmla="*/ 2147483647 h 154"/>
                <a:gd name="T30" fmla="*/ 2147483647 w 136"/>
                <a:gd name="T31" fmla="*/ 2147483647 h 154"/>
                <a:gd name="T32" fmla="*/ 2147483647 w 136"/>
                <a:gd name="T33" fmla="*/ 2147483647 h 154"/>
                <a:gd name="T34" fmla="*/ 2147483647 w 136"/>
                <a:gd name="T35" fmla="*/ 2147483647 h 154"/>
                <a:gd name="T36" fmla="*/ 2147483647 w 136"/>
                <a:gd name="T37" fmla="*/ 2147483647 h 154"/>
                <a:gd name="T38" fmla="*/ 2147483647 w 136"/>
                <a:gd name="T39" fmla="*/ 2147483647 h 154"/>
                <a:gd name="T40" fmla="*/ 2147483647 w 136"/>
                <a:gd name="T41" fmla="*/ 2147483647 h 154"/>
                <a:gd name="T42" fmla="*/ 2147483647 w 136"/>
                <a:gd name="T43" fmla="*/ 2147483647 h 154"/>
                <a:gd name="T44" fmla="*/ 2147483647 w 136"/>
                <a:gd name="T45" fmla="*/ 2147483647 h 154"/>
                <a:gd name="T46" fmla="*/ 2147483647 w 136"/>
                <a:gd name="T47" fmla="*/ 2147483647 h 154"/>
                <a:gd name="T48" fmla="*/ 2147483647 w 136"/>
                <a:gd name="T49" fmla="*/ 2147483647 h 154"/>
                <a:gd name="T50" fmla="*/ 2147483647 w 136"/>
                <a:gd name="T51" fmla="*/ 2147483647 h 154"/>
                <a:gd name="T52" fmla="*/ 2147483647 w 136"/>
                <a:gd name="T53" fmla="*/ 2147483647 h 154"/>
                <a:gd name="T54" fmla="*/ 2147483647 w 136"/>
                <a:gd name="T55" fmla="*/ 0 h 154"/>
                <a:gd name="T56" fmla="*/ 2147483647 w 136"/>
                <a:gd name="T57" fmla="*/ 2147483647 h 154"/>
                <a:gd name="T58" fmla="*/ 2147483647 w 136"/>
                <a:gd name="T59" fmla="*/ 2147483647 h 154"/>
                <a:gd name="T60" fmla="*/ 2147483647 w 136"/>
                <a:gd name="T61" fmla="*/ 2147483647 h 154"/>
                <a:gd name="T62" fmla="*/ 2147483647 w 136"/>
                <a:gd name="T63" fmla="*/ 2147483647 h 154"/>
                <a:gd name="T64" fmla="*/ 2147483647 w 136"/>
                <a:gd name="T65" fmla="*/ 2147483647 h 154"/>
                <a:gd name="T66" fmla="*/ 0 w 136"/>
                <a:gd name="T67" fmla="*/ 2147483647 h 154"/>
                <a:gd name="T68" fmla="*/ 2147483647 w 136"/>
                <a:gd name="T69" fmla="*/ 2147483647 h 154"/>
                <a:gd name="T70" fmla="*/ 2147483647 w 136"/>
                <a:gd name="T71" fmla="*/ 2147483647 h 154"/>
                <a:gd name="T72" fmla="*/ 2147483647 w 136"/>
                <a:gd name="T73" fmla="*/ 2147483647 h 154"/>
                <a:gd name="T74" fmla="*/ 2147483647 w 136"/>
                <a:gd name="T75" fmla="*/ 2147483647 h 154"/>
                <a:gd name="T76" fmla="*/ 2147483647 w 136"/>
                <a:gd name="T77" fmla="*/ 2147483647 h 154"/>
                <a:gd name="T78" fmla="*/ 2147483647 w 136"/>
                <a:gd name="T79" fmla="*/ 2147483647 h 154"/>
                <a:gd name="T80" fmla="*/ 2147483647 w 136"/>
                <a:gd name="T81" fmla="*/ 2147483647 h 154"/>
                <a:gd name="T82" fmla="*/ 2147483647 w 136"/>
                <a:gd name="T83" fmla="*/ 2147483647 h 154"/>
                <a:gd name="T84" fmla="*/ 2147483647 w 136"/>
                <a:gd name="T85" fmla="*/ 2147483647 h 154"/>
                <a:gd name="T86" fmla="*/ 2147483647 w 136"/>
                <a:gd name="T87" fmla="*/ 2147483647 h 154"/>
                <a:gd name="T88" fmla="*/ 2147483647 w 136"/>
                <a:gd name="T89" fmla="*/ 2147483647 h 154"/>
                <a:gd name="T90" fmla="*/ 2147483647 w 136"/>
                <a:gd name="T91" fmla="*/ 2147483647 h 154"/>
                <a:gd name="T92" fmla="*/ 2147483647 w 136"/>
                <a:gd name="T93" fmla="*/ 2147483647 h 154"/>
                <a:gd name="T94" fmla="*/ 2147483647 w 136"/>
                <a:gd name="T95" fmla="*/ 2147483647 h 154"/>
                <a:gd name="T96" fmla="*/ 2147483647 w 136"/>
                <a:gd name="T97" fmla="*/ 2147483647 h 15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36" h="154">
                  <a:moveTo>
                    <a:pt x="68" y="28"/>
                  </a:moveTo>
                  <a:lnTo>
                    <a:pt x="68" y="28"/>
                  </a:lnTo>
                  <a:lnTo>
                    <a:pt x="74" y="30"/>
                  </a:lnTo>
                  <a:lnTo>
                    <a:pt x="80" y="32"/>
                  </a:lnTo>
                  <a:lnTo>
                    <a:pt x="84" y="38"/>
                  </a:lnTo>
                  <a:lnTo>
                    <a:pt x="84" y="44"/>
                  </a:lnTo>
                  <a:lnTo>
                    <a:pt x="84" y="50"/>
                  </a:lnTo>
                  <a:lnTo>
                    <a:pt x="80" y="56"/>
                  </a:lnTo>
                  <a:lnTo>
                    <a:pt x="94" y="94"/>
                  </a:lnTo>
                  <a:lnTo>
                    <a:pt x="112" y="144"/>
                  </a:lnTo>
                  <a:lnTo>
                    <a:pt x="116" y="154"/>
                  </a:lnTo>
                  <a:lnTo>
                    <a:pt x="106" y="154"/>
                  </a:lnTo>
                  <a:lnTo>
                    <a:pt x="32" y="154"/>
                  </a:lnTo>
                  <a:lnTo>
                    <a:pt x="22" y="154"/>
                  </a:lnTo>
                  <a:lnTo>
                    <a:pt x="26" y="144"/>
                  </a:lnTo>
                  <a:lnTo>
                    <a:pt x="44" y="94"/>
                  </a:lnTo>
                  <a:lnTo>
                    <a:pt x="58" y="56"/>
                  </a:lnTo>
                  <a:lnTo>
                    <a:pt x="54" y="50"/>
                  </a:lnTo>
                  <a:lnTo>
                    <a:pt x="52" y="44"/>
                  </a:lnTo>
                  <a:lnTo>
                    <a:pt x="54" y="38"/>
                  </a:lnTo>
                  <a:lnTo>
                    <a:pt x="58" y="32"/>
                  </a:lnTo>
                  <a:lnTo>
                    <a:pt x="62" y="30"/>
                  </a:lnTo>
                  <a:lnTo>
                    <a:pt x="68" y="28"/>
                  </a:lnTo>
                  <a:close/>
                  <a:moveTo>
                    <a:pt x="72" y="74"/>
                  </a:moveTo>
                  <a:lnTo>
                    <a:pt x="72" y="74"/>
                  </a:lnTo>
                  <a:lnTo>
                    <a:pt x="70" y="66"/>
                  </a:lnTo>
                  <a:lnTo>
                    <a:pt x="64" y="82"/>
                  </a:lnTo>
                  <a:lnTo>
                    <a:pt x="72" y="74"/>
                  </a:lnTo>
                  <a:close/>
                  <a:moveTo>
                    <a:pt x="74" y="82"/>
                  </a:moveTo>
                  <a:lnTo>
                    <a:pt x="60" y="94"/>
                  </a:lnTo>
                  <a:lnTo>
                    <a:pt x="80" y="94"/>
                  </a:lnTo>
                  <a:lnTo>
                    <a:pt x="74" y="82"/>
                  </a:lnTo>
                  <a:close/>
                  <a:moveTo>
                    <a:pt x="82" y="104"/>
                  </a:moveTo>
                  <a:lnTo>
                    <a:pt x="58" y="120"/>
                  </a:lnTo>
                  <a:lnTo>
                    <a:pt x="88" y="120"/>
                  </a:lnTo>
                  <a:lnTo>
                    <a:pt x="82" y="104"/>
                  </a:lnTo>
                  <a:close/>
                  <a:moveTo>
                    <a:pt x="92" y="128"/>
                  </a:moveTo>
                  <a:lnTo>
                    <a:pt x="66" y="140"/>
                  </a:lnTo>
                  <a:lnTo>
                    <a:pt x="96" y="140"/>
                  </a:lnTo>
                  <a:lnTo>
                    <a:pt x="92" y="128"/>
                  </a:lnTo>
                  <a:close/>
                  <a:moveTo>
                    <a:pt x="48" y="140"/>
                  </a:moveTo>
                  <a:lnTo>
                    <a:pt x="76" y="126"/>
                  </a:lnTo>
                  <a:lnTo>
                    <a:pt x="48" y="126"/>
                  </a:lnTo>
                  <a:lnTo>
                    <a:pt x="42" y="140"/>
                  </a:lnTo>
                  <a:lnTo>
                    <a:pt x="48" y="140"/>
                  </a:lnTo>
                  <a:close/>
                  <a:moveTo>
                    <a:pt x="52" y="114"/>
                  </a:moveTo>
                  <a:lnTo>
                    <a:pt x="72" y="102"/>
                  </a:lnTo>
                  <a:lnTo>
                    <a:pt x="56" y="102"/>
                  </a:lnTo>
                  <a:lnTo>
                    <a:pt x="52" y="114"/>
                  </a:lnTo>
                  <a:close/>
                  <a:moveTo>
                    <a:pt x="120" y="0"/>
                  </a:moveTo>
                  <a:lnTo>
                    <a:pt x="110" y="8"/>
                  </a:lnTo>
                  <a:lnTo>
                    <a:pt x="114" y="16"/>
                  </a:lnTo>
                  <a:lnTo>
                    <a:pt x="120" y="24"/>
                  </a:lnTo>
                  <a:lnTo>
                    <a:pt x="122" y="34"/>
                  </a:lnTo>
                  <a:lnTo>
                    <a:pt x="122" y="44"/>
                  </a:lnTo>
                  <a:lnTo>
                    <a:pt x="122" y="54"/>
                  </a:lnTo>
                  <a:lnTo>
                    <a:pt x="118" y="64"/>
                  </a:lnTo>
                  <a:lnTo>
                    <a:pt x="114" y="72"/>
                  </a:lnTo>
                  <a:lnTo>
                    <a:pt x="108" y="80"/>
                  </a:lnTo>
                  <a:lnTo>
                    <a:pt x="120" y="88"/>
                  </a:lnTo>
                  <a:lnTo>
                    <a:pt x="126" y="80"/>
                  </a:lnTo>
                  <a:lnTo>
                    <a:pt x="132" y="68"/>
                  </a:lnTo>
                  <a:lnTo>
                    <a:pt x="136" y="56"/>
                  </a:lnTo>
                  <a:lnTo>
                    <a:pt x="136" y="44"/>
                  </a:lnTo>
                  <a:lnTo>
                    <a:pt x="136" y="32"/>
                  </a:lnTo>
                  <a:lnTo>
                    <a:pt x="132" y="20"/>
                  </a:lnTo>
                  <a:lnTo>
                    <a:pt x="126" y="8"/>
                  </a:lnTo>
                  <a:lnTo>
                    <a:pt x="120" y="0"/>
                  </a:lnTo>
                  <a:close/>
                  <a:moveTo>
                    <a:pt x="18" y="88"/>
                  </a:moveTo>
                  <a:lnTo>
                    <a:pt x="28" y="80"/>
                  </a:lnTo>
                  <a:lnTo>
                    <a:pt x="22" y="72"/>
                  </a:lnTo>
                  <a:lnTo>
                    <a:pt x="18" y="64"/>
                  </a:lnTo>
                  <a:lnTo>
                    <a:pt x="16" y="54"/>
                  </a:lnTo>
                  <a:lnTo>
                    <a:pt x="14" y="44"/>
                  </a:lnTo>
                  <a:lnTo>
                    <a:pt x="16" y="34"/>
                  </a:lnTo>
                  <a:lnTo>
                    <a:pt x="18" y="24"/>
                  </a:lnTo>
                  <a:lnTo>
                    <a:pt x="22" y="16"/>
                  </a:lnTo>
                  <a:lnTo>
                    <a:pt x="28" y="8"/>
                  </a:lnTo>
                  <a:lnTo>
                    <a:pt x="18" y="0"/>
                  </a:lnTo>
                  <a:lnTo>
                    <a:pt x="10" y="10"/>
                  </a:lnTo>
                  <a:lnTo>
                    <a:pt x="6" y="20"/>
                  </a:lnTo>
                  <a:lnTo>
                    <a:pt x="2" y="32"/>
                  </a:lnTo>
                  <a:lnTo>
                    <a:pt x="0" y="44"/>
                  </a:lnTo>
                  <a:lnTo>
                    <a:pt x="2" y="56"/>
                  </a:lnTo>
                  <a:lnTo>
                    <a:pt x="6" y="68"/>
                  </a:lnTo>
                  <a:lnTo>
                    <a:pt x="10" y="78"/>
                  </a:lnTo>
                  <a:lnTo>
                    <a:pt x="18" y="88"/>
                  </a:lnTo>
                  <a:close/>
                  <a:moveTo>
                    <a:pt x="100" y="16"/>
                  </a:moveTo>
                  <a:lnTo>
                    <a:pt x="90" y="24"/>
                  </a:lnTo>
                  <a:lnTo>
                    <a:pt x="96" y="34"/>
                  </a:lnTo>
                  <a:lnTo>
                    <a:pt x="98" y="44"/>
                  </a:lnTo>
                  <a:lnTo>
                    <a:pt x="96" y="54"/>
                  </a:lnTo>
                  <a:lnTo>
                    <a:pt x="90" y="64"/>
                  </a:lnTo>
                  <a:lnTo>
                    <a:pt x="100" y="72"/>
                  </a:lnTo>
                  <a:lnTo>
                    <a:pt x="104" y="66"/>
                  </a:lnTo>
                  <a:lnTo>
                    <a:pt x="108" y="60"/>
                  </a:lnTo>
                  <a:lnTo>
                    <a:pt x="110" y="52"/>
                  </a:lnTo>
                  <a:lnTo>
                    <a:pt x="112" y="44"/>
                  </a:lnTo>
                  <a:lnTo>
                    <a:pt x="110" y="36"/>
                  </a:lnTo>
                  <a:lnTo>
                    <a:pt x="108" y="28"/>
                  </a:lnTo>
                  <a:lnTo>
                    <a:pt x="104" y="22"/>
                  </a:lnTo>
                  <a:lnTo>
                    <a:pt x="100" y="16"/>
                  </a:lnTo>
                  <a:close/>
                  <a:moveTo>
                    <a:pt x="38" y="72"/>
                  </a:moveTo>
                  <a:lnTo>
                    <a:pt x="48" y="64"/>
                  </a:lnTo>
                  <a:lnTo>
                    <a:pt x="42" y="54"/>
                  </a:lnTo>
                  <a:lnTo>
                    <a:pt x="40" y="44"/>
                  </a:lnTo>
                  <a:lnTo>
                    <a:pt x="42" y="34"/>
                  </a:lnTo>
                  <a:lnTo>
                    <a:pt x="48" y="24"/>
                  </a:lnTo>
                  <a:lnTo>
                    <a:pt x="36" y="16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6" y="36"/>
                  </a:lnTo>
                  <a:lnTo>
                    <a:pt x="26" y="44"/>
                  </a:lnTo>
                  <a:lnTo>
                    <a:pt x="26" y="52"/>
                  </a:lnTo>
                  <a:lnTo>
                    <a:pt x="30" y="60"/>
                  </a:lnTo>
                  <a:lnTo>
                    <a:pt x="32" y="66"/>
                  </a:lnTo>
                  <a:lnTo>
                    <a:pt x="3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5893929">
            <a:off x="854012" y="-331836"/>
            <a:ext cx="1653543" cy="2517273"/>
          </a:xfrm>
          <a:prstGeom prst="rect">
            <a:avLst/>
          </a:prstGeom>
        </p:spPr>
      </p:pic>
      <p:sp>
        <p:nvSpPr>
          <p:cNvPr id="43" name="椭圆 42"/>
          <p:cNvSpPr/>
          <p:nvPr/>
        </p:nvSpPr>
        <p:spPr>
          <a:xfrm rot="5400000">
            <a:off x="4632325" y="1924050"/>
            <a:ext cx="2943225" cy="29432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127000">
              <a:schemeClr val="bg1">
                <a:lumMod val="9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935150" y="4034153"/>
            <a:ext cx="947875" cy="947875"/>
            <a:chOff x="2935150" y="4034153"/>
            <a:chExt cx="947875" cy="947875"/>
          </a:xfrm>
        </p:grpSpPr>
        <p:sp>
          <p:nvSpPr>
            <p:cNvPr id="45" name="椭圆 44"/>
            <p:cNvSpPr/>
            <p:nvPr/>
          </p:nvSpPr>
          <p:spPr>
            <a:xfrm rot="5400000">
              <a:off x="2935150" y="4034153"/>
              <a:ext cx="947875" cy="9478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170"/>
            <p:cNvSpPr>
              <a:spLocks noEditPoints="1"/>
            </p:cNvSpPr>
            <p:nvPr/>
          </p:nvSpPr>
          <p:spPr bwMode="auto">
            <a:xfrm>
              <a:off x="3255894" y="4231865"/>
              <a:ext cx="306388" cy="552450"/>
            </a:xfrm>
            <a:custGeom>
              <a:avLst/>
              <a:gdLst>
                <a:gd name="T0" fmla="*/ 2147483647 w 112"/>
                <a:gd name="T1" fmla="*/ 0 h 184"/>
                <a:gd name="T2" fmla="*/ 2147483647 w 112"/>
                <a:gd name="T3" fmla="*/ 2147483647 h 184"/>
                <a:gd name="T4" fmla="*/ 2147483647 w 112"/>
                <a:gd name="T5" fmla="*/ 2147483647 h 184"/>
                <a:gd name="T6" fmla="*/ 2147483647 w 112"/>
                <a:gd name="T7" fmla="*/ 2147483647 h 184"/>
                <a:gd name="T8" fmla="*/ 2147483647 w 112"/>
                <a:gd name="T9" fmla="*/ 2147483647 h 184"/>
                <a:gd name="T10" fmla="*/ 2147483647 w 112"/>
                <a:gd name="T11" fmla="*/ 2147483647 h 184"/>
                <a:gd name="T12" fmla="*/ 2147483647 w 112"/>
                <a:gd name="T13" fmla="*/ 2147483647 h 184"/>
                <a:gd name="T14" fmla="*/ 2147483647 w 112"/>
                <a:gd name="T15" fmla="*/ 2147483647 h 184"/>
                <a:gd name="T16" fmla="*/ 2147483647 w 112"/>
                <a:gd name="T17" fmla="*/ 2147483647 h 184"/>
                <a:gd name="T18" fmla="*/ 2147483647 w 112"/>
                <a:gd name="T19" fmla="*/ 2147483647 h 184"/>
                <a:gd name="T20" fmla="*/ 2147483647 w 112"/>
                <a:gd name="T21" fmla="*/ 2147483647 h 184"/>
                <a:gd name="T22" fmla="*/ 2147483647 w 112"/>
                <a:gd name="T23" fmla="*/ 2147483647 h 184"/>
                <a:gd name="T24" fmla="*/ 2147483647 w 112"/>
                <a:gd name="T25" fmla="*/ 2147483647 h 184"/>
                <a:gd name="T26" fmla="*/ 2147483647 w 112"/>
                <a:gd name="T27" fmla="*/ 2147483647 h 184"/>
                <a:gd name="T28" fmla="*/ 2147483647 w 112"/>
                <a:gd name="T29" fmla="*/ 2147483647 h 184"/>
                <a:gd name="T30" fmla="*/ 2147483647 w 112"/>
                <a:gd name="T31" fmla="*/ 2147483647 h 184"/>
                <a:gd name="T32" fmla="*/ 2147483647 w 112"/>
                <a:gd name="T33" fmla="*/ 2147483647 h 184"/>
                <a:gd name="T34" fmla="*/ 2147483647 w 112"/>
                <a:gd name="T35" fmla="*/ 2147483647 h 184"/>
                <a:gd name="T36" fmla="*/ 2147483647 w 112"/>
                <a:gd name="T37" fmla="*/ 2147483647 h 184"/>
                <a:gd name="T38" fmla="*/ 2147483647 w 112"/>
                <a:gd name="T39" fmla="*/ 2147483647 h 184"/>
                <a:gd name="T40" fmla="*/ 2147483647 w 112"/>
                <a:gd name="T41" fmla="*/ 2147483647 h 184"/>
                <a:gd name="T42" fmla="*/ 2147483647 w 112"/>
                <a:gd name="T43" fmla="*/ 2147483647 h 184"/>
                <a:gd name="T44" fmla="*/ 2147483647 w 112"/>
                <a:gd name="T45" fmla="*/ 2147483647 h 184"/>
                <a:gd name="T46" fmla="*/ 2147483647 w 112"/>
                <a:gd name="T47" fmla="*/ 2147483647 h 184"/>
                <a:gd name="T48" fmla="*/ 2147483647 w 112"/>
                <a:gd name="T49" fmla="*/ 2147483647 h 184"/>
                <a:gd name="T50" fmla="*/ 2147483647 w 112"/>
                <a:gd name="T51" fmla="*/ 2147483647 h 184"/>
                <a:gd name="T52" fmla="*/ 2147483647 w 112"/>
                <a:gd name="T53" fmla="*/ 2147483647 h 184"/>
                <a:gd name="T54" fmla="*/ 2147483647 w 112"/>
                <a:gd name="T55" fmla="*/ 2147483647 h 184"/>
                <a:gd name="T56" fmla="*/ 2147483647 w 112"/>
                <a:gd name="T57" fmla="*/ 2147483647 h 184"/>
                <a:gd name="T58" fmla="*/ 2147483647 w 112"/>
                <a:gd name="T59" fmla="*/ 2147483647 h 184"/>
                <a:gd name="T60" fmla="*/ 2147483647 w 112"/>
                <a:gd name="T61" fmla="*/ 2147483647 h 184"/>
                <a:gd name="T62" fmla="*/ 2147483647 w 112"/>
                <a:gd name="T63" fmla="*/ 2147483647 h 184"/>
                <a:gd name="T64" fmla="*/ 2147483647 w 112"/>
                <a:gd name="T65" fmla="*/ 2147483647 h 184"/>
                <a:gd name="T66" fmla="*/ 0 w 112"/>
                <a:gd name="T67" fmla="*/ 2147483647 h 184"/>
                <a:gd name="T68" fmla="*/ 2147483647 w 112"/>
                <a:gd name="T69" fmla="*/ 2147483647 h 184"/>
                <a:gd name="T70" fmla="*/ 2147483647 w 112"/>
                <a:gd name="T71" fmla="*/ 2147483647 h 184"/>
                <a:gd name="T72" fmla="*/ 2147483647 w 112"/>
                <a:gd name="T73" fmla="*/ 2147483647 h 184"/>
                <a:gd name="T74" fmla="*/ 2147483647 w 112"/>
                <a:gd name="T75" fmla="*/ 2147483647 h 184"/>
                <a:gd name="T76" fmla="*/ 2147483647 w 112"/>
                <a:gd name="T77" fmla="*/ 0 h 184"/>
                <a:gd name="T78" fmla="*/ 2147483647 w 112"/>
                <a:gd name="T79" fmla="*/ 2147483647 h 184"/>
                <a:gd name="T80" fmla="*/ 2147483647 w 112"/>
                <a:gd name="T81" fmla="*/ 2147483647 h 184"/>
                <a:gd name="T82" fmla="*/ 2147483647 w 112"/>
                <a:gd name="T83" fmla="*/ 2147483647 h 184"/>
                <a:gd name="T84" fmla="*/ 2147483647 w 112"/>
                <a:gd name="T85" fmla="*/ 2147483647 h 184"/>
                <a:gd name="T86" fmla="*/ 2147483647 w 112"/>
                <a:gd name="T87" fmla="*/ 2147483647 h 184"/>
                <a:gd name="T88" fmla="*/ 2147483647 w 112"/>
                <a:gd name="T89" fmla="*/ 2147483647 h 184"/>
                <a:gd name="T90" fmla="*/ 2147483647 w 112"/>
                <a:gd name="T91" fmla="*/ 2147483647 h 184"/>
                <a:gd name="T92" fmla="*/ 2147483647 w 112"/>
                <a:gd name="T93" fmla="*/ 2147483647 h 184"/>
                <a:gd name="T94" fmla="*/ 2147483647 w 112"/>
                <a:gd name="T95" fmla="*/ 2147483647 h 184"/>
                <a:gd name="T96" fmla="*/ 2147483647 w 112"/>
                <a:gd name="T97" fmla="*/ 2147483647 h 184"/>
                <a:gd name="T98" fmla="*/ 2147483647 w 112"/>
                <a:gd name="T99" fmla="*/ 2147483647 h 184"/>
                <a:gd name="T100" fmla="*/ 2147483647 w 112"/>
                <a:gd name="T101" fmla="*/ 2147483647 h 184"/>
                <a:gd name="T102" fmla="*/ 2147483647 w 112"/>
                <a:gd name="T103" fmla="*/ 2147483647 h 184"/>
                <a:gd name="T104" fmla="*/ 2147483647 w 112"/>
                <a:gd name="T105" fmla="*/ 2147483647 h 184"/>
                <a:gd name="T106" fmla="*/ 2147483647 w 112"/>
                <a:gd name="T107" fmla="*/ 2147483647 h 184"/>
                <a:gd name="T108" fmla="*/ 2147483647 w 112"/>
                <a:gd name="T109" fmla="*/ 2147483647 h 184"/>
                <a:gd name="T110" fmla="*/ 2147483647 w 112"/>
                <a:gd name="T111" fmla="*/ 2147483647 h 184"/>
                <a:gd name="T112" fmla="*/ 2147483647 w 112"/>
                <a:gd name="T113" fmla="*/ 2147483647 h 184"/>
                <a:gd name="T114" fmla="*/ 2147483647 w 112"/>
                <a:gd name="T115" fmla="*/ 2147483647 h 1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84">
                  <a:moveTo>
                    <a:pt x="56" y="0"/>
                  </a:moveTo>
                  <a:lnTo>
                    <a:pt x="56" y="0"/>
                  </a:lnTo>
                  <a:lnTo>
                    <a:pt x="62" y="2"/>
                  </a:lnTo>
                  <a:lnTo>
                    <a:pt x="50" y="36"/>
                  </a:lnTo>
                  <a:lnTo>
                    <a:pt x="68" y="44"/>
                  </a:lnTo>
                  <a:lnTo>
                    <a:pt x="50" y="62"/>
                  </a:lnTo>
                  <a:lnTo>
                    <a:pt x="60" y="70"/>
                  </a:lnTo>
                  <a:lnTo>
                    <a:pt x="52" y="94"/>
                  </a:lnTo>
                  <a:lnTo>
                    <a:pt x="76" y="68"/>
                  </a:lnTo>
                  <a:lnTo>
                    <a:pt x="72" y="58"/>
                  </a:lnTo>
                  <a:lnTo>
                    <a:pt x="88" y="48"/>
                  </a:lnTo>
                  <a:lnTo>
                    <a:pt x="80" y="30"/>
                  </a:lnTo>
                  <a:lnTo>
                    <a:pt x="90" y="12"/>
                  </a:lnTo>
                  <a:lnTo>
                    <a:pt x="96" y="18"/>
                  </a:lnTo>
                  <a:lnTo>
                    <a:pt x="102" y="26"/>
                  </a:lnTo>
                  <a:lnTo>
                    <a:pt x="108" y="36"/>
                  </a:lnTo>
                  <a:lnTo>
                    <a:pt x="112" y="46"/>
                  </a:lnTo>
                  <a:lnTo>
                    <a:pt x="112" y="58"/>
                  </a:lnTo>
                  <a:lnTo>
                    <a:pt x="110" y="72"/>
                  </a:lnTo>
                  <a:lnTo>
                    <a:pt x="104" y="86"/>
                  </a:lnTo>
                  <a:lnTo>
                    <a:pt x="96" y="96"/>
                  </a:lnTo>
                  <a:lnTo>
                    <a:pt x="86" y="104"/>
                  </a:lnTo>
                  <a:lnTo>
                    <a:pt x="86" y="110"/>
                  </a:lnTo>
                  <a:lnTo>
                    <a:pt x="88" y="110"/>
                  </a:lnTo>
                  <a:lnTo>
                    <a:pt x="92" y="110"/>
                  </a:lnTo>
                  <a:lnTo>
                    <a:pt x="94" y="114"/>
                  </a:lnTo>
                  <a:lnTo>
                    <a:pt x="96" y="124"/>
                  </a:lnTo>
                  <a:lnTo>
                    <a:pt x="94" y="132"/>
                  </a:lnTo>
                  <a:lnTo>
                    <a:pt x="94" y="134"/>
                  </a:lnTo>
                  <a:lnTo>
                    <a:pt x="96" y="144"/>
                  </a:lnTo>
                  <a:lnTo>
                    <a:pt x="94" y="154"/>
                  </a:lnTo>
                  <a:lnTo>
                    <a:pt x="92" y="156"/>
                  </a:lnTo>
                  <a:lnTo>
                    <a:pt x="90" y="156"/>
                  </a:lnTo>
                  <a:lnTo>
                    <a:pt x="26" y="162"/>
                  </a:lnTo>
                  <a:lnTo>
                    <a:pt x="22" y="162"/>
                  </a:lnTo>
                  <a:lnTo>
                    <a:pt x="20" y="158"/>
                  </a:lnTo>
                  <a:lnTo>
                    <a:pt x="18" y="150"/>
                  </a:lnTo>
                  <a:lnTo>
                    <a:pt x="18" y="146"/>
                  </a:lnTo>
                  <a:lnTo>
                    <a:pt x="20" y="140"/>
                  </a:lnTo>
                  <a:lnTo>
                    <a:pt x="20" y="138"/>
                  </a:lnTo>
                  <a:lnTo>
                    <a:pt x="18" y="130"/>
                  </a:lnTo>
                  <a:lnTo>
                    <a:pt x="18" y="124"/>
                  </a:lnTo>
                  <a:lnTo>
                    <a:pt x="20" y="120"/>
                  </a:lnTo>
                  <a:lnTo>
                    <a:pt x="22" y="116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28" y="106"/>
                  </a:lnTo>
                  <a:lnTo>
                    <a:pt x="16" y="96"/>
                  </a:lnTo>
                  <a:lnTo>
                    <a:pt x="8" y="86"/>
                  </a:lnTo>
                  <a:lnTo>
                    <a:pt x="2" y="72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6" y="18"/>
                  </a:lnTo>
                  <a:lnTo>
                    <a:pt x="24" y="10"/>
                  </a:lnTo>
                  <a:lnTo>
                    <a:pt x="34" y="6"/>
                  </a:lnTo>
                  <a:lnTo>
                    <a:pt x="44" y="2"/>
                  </a:lnTo>
                  <a:lnTo>
                    <a:pt x="56" y="0"/>
                  </a:lnTo>
                  <a:close/>
                  <a:moveTo>
                    <a:pt x="72" y="166"/>
                  </a:moveTo>
                  <a:lnTo>
                    <a:pt x="72" y="166"/>
                  </a:lnTo>
                  <a:lnTo>
                    <a:pt x="72" y="168"/>
                  </a:lnTo>
                  <a:lnTo>
                    <a:pt x="72" y="174"/>
                  </a:lnTo>
                  <a:lnTo>
                    <a:pt x="68" y="178"/>
                  </a:lnTo>
                  <a:lnTo>
                    <a:pt x="62" y="182"/>
                  </a:lnTo>
                  <a:lnTo>
                    <a:pt x="56" y="184"/>
                  </a:lnTo>
                  <a:lnTo>
                    <a:pt x="50" y="182"/>
                  </a:lnTo>
                  <a:lnTo>
                    <a:pt x="46" y="180"/>
                  </a:lnTo>
                  <a:lnTo>
                    <a:pt x="42" y="174"/>
                  </a:lnTo>
                  <a:lnTo>
                    <a:pt x="40" y="170"/>
                  </a:lnTo>
                  <a:lnTo>
                    <a:pt x="72" y="166"/>
                  </a:lnTo>
                  <a:close/>
                  <a:moveTo>
                    <a:pt x="84" y="144"/>
                  </a:moveTo>
                  <a:lnTo>
                    <a:pt x="30" y="148"/>
                  </a:lnTo>
                  <a:lnTo>
                    <a:pt x="30" y="150"/>
                  </a:lnTo>
                  <a:lnTo>
                    <a:pt x="84" y="146"/>
                  </a:lnTo>
                  <a:lnTo>
                    <a:pt x="84" y="144"/>
                  </a:lnTo>
                  <a:close/>
                  <a:moveTo>
                    <a:pt x="84" y="122"/>
                  </a:moveTo>
                  <a:lnTo>
                    <a:pt x="30" y="126"/>
                  </a:lnTo>
                  <a:lnTo>
                    <a:pt x="30" y="128"/>
                  </a:lnTo>
                  <a:lnTo>
                    <a:pt x="30" y="130"/>
                  </a:lnTo>
                  <a:lnTo>
                    <a:pt x="84" y="124"/>
                  </a:lnTo>
                  <a:lnTo>
                    <a:pt x="84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382000" y="3357563"/>
            <a:ext cx="1710451" cy="1710451"/>
            <a:chOff x="8382000" y="3357563"/>
            <a:chExt cx="1710451" cy="1710451"/>
          </a:xfrm>
        </p:grpSpPr>
        <p:sp>
          <p:nvSpPr>
            <p:cNvPr id="44" name="椭圆 43"/>
            <p:cNvSpPr/>
            <p:nvPr/>
          </p:nvSpPr>
          <p:spPr>
            <a:xfrm rot="5400000">
              <a:off x="8382000" y="3357563"/>
              <a:ext cx="1710451" cy="1710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glow rad="127000">
                <a:schemeClr val="bg1">
                  <a:lumMod val="9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39"/>
            <p:cNvSpPr>
              <a:spLocks noEditPoints="1"/>
            </p:cNvSpPr>
            <p:nvPr/>
          </p:nvSpPr>
          <p:spPr bwMode="auto">
            <a:xfrm>
              <a:off x="9072125" y="3983421"/>
              <a:ext cx="330200" cy="496888"/>
            </a:xfrm>
            <a:custGeom>
              <a:avLst/>
              <a:gdLst>
                <a:gd name="T0" fmla="*/ 2147483647 w 120"/>
                <a:gd name="T1" fmla="*/ 0 h 166"/>
                <a:gd name="T2" fmla="*/ 2147483647 w 120"/>
                <a:gd name="T3" fmla="*/ 0 h 166"/>
                <a:gd name="T4" fmla="*/ 2147483647 w 120"/>
                <a:gd name="T5" fmla="*/ 0 h 166"/>
                <a:gd name="T6" fmla="*/ 2147483647 w 120"/>
                <a:gd name="T7" fmla="*/ 2147483647 h 166"/>
                <a:gd name="T8" fmla="*/ 2147483647 w 120"/>
                <a:gd name="T9" fmla="*/ 2147483647 h 166"/>
                <a:gd name="T10" fmla="*/ 2147483647 w 120"/>
                <a:gd name="T11" fmla="*/ 2147483647 h 166"/>
                <a:gd name="T12" fmla="*/ 2147483647 w 120"/>
                <a:gd name="T13" fmla="*/ 2147483647 h 166"/>
                <a:gd name="T14" fmla="*/ 2147483647 w 120"/>
                <a:gd name="T15" fmla="*/ 2147483647 h 166"/>
                <a:gd name="T16" fmla="*/ 2147483647 w 120"/>
                <a:gd name="T17" fmla="*/ 2147483647 h 166"/>
                <a:gd name="T18" fmla="*/ 2147483647 w 120"/>
                <a:gd name="T19" fmla="*/ 2147483647 h 166"/>
                <a:gd name="T20" fmla="*/ 2147483647 w 120"/>
                <a:gd name="T21" fmla="*/ 2147483647 h 166"/>
                <a:gd name="T22" fmla="*/ 2147483647 w 120"/>
                <a:gd name="T23" fmla="*/ 2147483647 h 166"/>
                <a:gd name="T24" fmla="*/ 2147483647 w 120"/>
                <a:gd name="T25" fmla="*/ 2147483647 h 166"/>
                <a:gd name="T26" fmla="*/ 2147483647 w 120"/>
                <a:gd name="T27" fmla="*/ 2147483647 h 166"/>
                <a:gd name="T28" fmla="*/ 2147483647 w 120"/>
                <a:gd name="T29" fmla="*/ 2147483647 h 166"/>
                <a:gd name="T30" fmla="*/ 2147483647 w 120"/>
                <a:gd name="T31" fmla="*/ 2147483647 h 166"/>
                <a:gd name="T32" fmla="*/ 2147483647 w 120"/>
                <a:gd name="T33" fmla="*/ 2147483647 h 166"/>
                <a:gd name="T34" fmla="*/ 0 w 120"/>
                <a:gd name="T35" fmla="*/ 2147483647 h 166"/>
                <a:gd name="T36" fmla="*/ 0 w 120"/>
                <a:gd name="T37" fmla="*/ 2147483647 h 166"/>
                <a:gd name="T38" fmla="*/ 0 w 120"/>
                <a:gd name="T39" fmla="*/ 2147483647 h 166"/>
                <a:gd name="T40" fmla="*/ 0 w 120"/>
                <a:gd name="T41" fmla="*/ 2147483647 h 166"/>
                <a:gd name="T42" fmla="*/ 0 w 120"/>
                <a:gd name="T43" fmla="*/ 2147483647 h 166"/>
                <a:gd name="T44" fmla="*/ 2147483647 w 120"/>
                <a:gd name="T45" fmla="*/ 2147483647 h 166"/>
                <a:gd name="T46" fmla="*/ 2147483647 w 120"/>
                <a:gd name="T47" fmla="*/ 2147483647 h 166"/>
                <a:gd name="T48" fmla="*/ 2147483647 w 120"/>
                <a:gd name="T49" fmla="*/ 0 h 166"/>
                <a:gd name="T50" fmla="*/ 2147483647 w 120"/>
                <a:gd name="T51" fmla="*/ 0 h 166"/>
                <a:gd name="T52" fmla="*/ 2147483647 w 120"/>
                <a:gd name="T53" fmla="*/ 2147483647 h 166"/>
                <a:gd name="T54" fmla="*/ 2147483647 w 120"/>
                <a:gd name="T55" fmla="*/ 2147483647 h 166"/>
                <a:gd name="T56" fmla="*/ 2147483647 w 120"/>
                <a:gd name="T57" fmla="*/ 2147483647 h 166"/>
                <a:gd name="T58" fmla="*/ 2147483647 w 120"/>
                <a:gd name="T59" fmla="*/ 2147483647 h 166"/>
                <a:gd name="T60" fmla="*/ 2147483647 w 120"/>
                <a:gd name="T61" fmla="*/ 2147483647 h 166"/>
                <a:gd name="T62" fmla="*/ 2147483647 w 120"/>
                <a:gd name="T63" fmla="*/ 2147483647 h 166"/>
                <a:gd name="T64" fmla="*/ 2147483647 w 120"/>
                <a:gd name="T65" fmla="*/ 2147483647 h 166"/>
                <a:gd name="T66" fmla="*/ 2147483647 w 120"/>
                <a:gd name="T67" fmla="*/ 2147483647 h 166"/>
                <a:gd name="T68" fmla="*/ 2147483647 w 120"/>
                <a:gd name="T69" fmla="*/ 2147483647 h 166"/>
                <a:gd name="T70" fmla="*/ 2147483647 w 120"/>
                <a:gd name="T71" fmla="*/ 2147483647 h 166"/>
                <a:gd name="T72" fmla="*/ 2147483647 w 120"/>
                <a:gd name="T73" fmla="*/ 2147483647 h 166"/>
                <a:gd name="T74" fmla="*/ 2147483647 w 120"/>
                <a:gd name="T75" fmla="*/ 2147483647 h 166"/>
                <a:gd name="T76" fmla="*/ 2147483647 w 120"/>
                <a:gd name="T77" fmla="*/ 2147483647 h 166"/>
                <a:gd name="T78" fmla="*/ 2147483647 w 120"/>
                <a:gd name="T79" fmla="*/ 2147483647 h 166"/>
                <a:gd name="T80" fmla="*/ 2147483647 w 120"/>
                <a:gd name="T81" fmla="*/ 2147483647 h 166"/>
                <a:gd name="T82" fmla="*/ 2147483647 w 120"/>
                <a:gd name="T83" fmla="*/ 2147483647 h 166"/>
                <a:gd name="T84" fmla="*/ 2147483647 w 120"/>
                <a:gd name="T85" fmla="*/ 2147483647 h 1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0" h="166">
                  <a:moveTo>
                    <a:pt x="16" y="0"/>
                  </a:moveTo>
                  <a:lnTo>
                    <a:pt x="104" y="0"/>
                  </a:lnTo>
                  <a:lnTo>
                    <a:pt x="110" y="2"/>
                  </a:lnTo>
                  <a:lnTo>
                    <a:pt x="116" y="4"/>
                  </a:lnTo>
                  <a:lnTo>
                    <a:pt x="120" y="10"/>
                  </a:lnTo>
                  <a:lnTo>
                    <a:pt x="120" y="16"/>
                  </a:lnTo>
                  <a:lnTo>
                    <a:pt x="120" y="150"/>
                  </a:lnTo>
                  <a:lnTo>
                    <a:pt x="120" y="156"/>
                  </a:lnTo>
                  <a:lnTo>
                    <a:pt x="116" y="162"/>
                  </a:lnTo>
                  <a:lnTo>
                    <a:pt x="110" y="164"/>
                  </a:lnTo>
                  <a:lnTo>
                    <a:pt x="104" y="166"/>
                  </a:lnTo>
                  <a:lnTo>
                    <a:pt x="16" y="166"/>
                  </a:lnTo>
                  <a:lnTo>
                    <a:pt x="10" y="164"/>
                  </a:lnTo>
                  <a:lnTo>
                    <a:pt x="4" y="162"/>
                  </a:lnTo>
                  <a:lnTo>
                    <a:pt x="0" y="156"/>
                  </a:lnTo>
                  <a:lnTo>
                    <a:pt x="0" y="150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close/>
                  <a:moveTo>
                    <a:pt x="54" y="144"/>
                  </a:moveTo>
                  <a:lnTo>
                    <a:pt x="54" y="158"/>
                  </a:lnTo>
                  <a:lnTo>
                    <a:pt x="68" y="158"/>
                  </a:lnTo>
                  <a:lnTo>
                    <a:pt x="68" y="144"/>
                  </a:lnTo>
                  <a:lnTo>
                    <a:pt x="54" y="144"/>
                  </a:lnTo>
                  <a:close/>
                  <a:moveTo>
                    <a:pt x="40" y="8"/>
                  </a:moveTo>
                  <a:lnTo>
                    <a:pt x="40" y="14"/>
                  </a:lnTo>
                  <a:lnTo>
                    <a:pt x="78" y="14"/>
                  </a:lnTo>
                  <a:lnTo>
                    <a:pt x="78" y="8"/>
                  </a:lnTo>
                  <a:lnTo>
                    <a:pt x="40" y="8"/>
                  </a:lnTo>
                  <a:close/>
                  <a:moveTo>
                    <a:pt x="12" y="22"/>
                  </a:moveTo>
                  <a:lnTo>
                    <a:pt x="12" y="138"/>
                  </a:lnTo>
                  <a:lnTo>
                    <a:pt x="108" y="138"/>
                  </a:lnTo>
                  <a:lnTo>
                    <a:pt x="108" y="22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5292316" y="3159551"/>
            <a:ext cx="1698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SMALL TITLE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666542" y="1962150"/>
            <a:ext cx="2875390" cy="2875390"/>
            <a:chOff x="926279" y="-1776201"/>
            <a:chExt cx="10340000" cy="10340000"/>
          </a:xfrm>
          <a:solidFill>
            <a:schemeClr val="accent2"/>
          </a:solidFill>
        </p:grpSpPr>
        <p:sp>
          <p:nvSpPr>
            <p:cNvPr id="68" name="椭圆 67"/>
            <p:cNvSpPr/>
            <p:nvPr/>
          </p:nvSpPr>
          <p:spPr>
            <a:xfrm>
              <a:off x="1279500" y="333952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1288898" y="304048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317054" y="274262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1363857" y="244711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1429123" y="215513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1512593" y="186782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1613939" y="1586328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732761" y="131174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1868589" y="104516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020888" y="787646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2189056" y="540193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72431" y="30378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2570287" y="7936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2781844" y="-132192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006268" y="-33004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242673" y="-513423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490125" y="-68159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3747648" y="-83389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4014226" y="-969718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4288807" y="-108854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4570307" y="-1189886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4857614" y="-1273356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149597" y="-1338622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5445100" y="-138542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5742960" y="-141358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6042000" y="-142297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6341040" y="-1413582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6638899" y="-1385426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934404" y="-1338622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7226385" y="-127335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7513694" y="-1189886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7795193" y="-108854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8069773" y="-969718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8336352" y="-83389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8593875" y="-68159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8841327" y="-513423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9077731" y="-33004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9302155" y="-132192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9513713" y="7936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9711569" y="30378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9894943" y="54019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10063111" y="78764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10215411" y="104516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351239" y="131174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0470060" y="158632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0571407" y="186782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10654877" y="215513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10720143" y="244711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10766946" y="274262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10795102" y="304048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10804500" y="333952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10795102" y="363856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10766947" y="393642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10720143" y="4231923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10654878" y="452390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10571407" y="481121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10470060" y="509271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10351239" y="536729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10215411" y="5633872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10063112" y="589139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9894943" y="613884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9711570" y="6375252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9513713" y="6599676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9302155" y="681123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8841328" y="719246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8593876" y="7360632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8336352" y="751293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8069776" y="764875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7795193" y="776758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7513694" y="786892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7226386" y="7952398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6934405" y="8017663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6638901" y="806446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6341040" y="8092623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6042000" y="810202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5742960" y="8092623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5445103" y="806446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5149597" y="801766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4857616" y="7952398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4570306" y="7868927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4288807" y="776758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4014228" y="764876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747648" y="751293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90126" y="7360633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242672" y="719246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781846" y="681123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570287" y="6599676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372431" y="6375253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189057" y="613884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020888" y="589139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1868590" y="563387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1732762" y="5367296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1613939" y="509271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1512593" y="4811214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1429123" y="4523909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>
              <a:off x="1363857" y="4231925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>
              <a:off x="1317054" y="3936421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1288898" y="3638560"/>
              <a:ext cx="108000" cy="1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>
              <a:off x="926279" y="330379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>
              <a:off x="936303" y="2984823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966336" y="266710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>
              <a:off x="1016260" y="235190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>
              <a:off x="1085877" y="204045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>
              <a:off x="1174912" y="1733993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>
              <a:off x="1283014" y="143372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>
              <a:off x="1409758" y="114084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>
              <a:off x="1554641" y="85649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>
              <a:off x="1717093" y="58179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1896473" y="31785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2092072" y="6568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0" name="椭圆 179"/>
            <p:cNvSpPr/>
            <p:nvPr/>
          </p:nvSpPr>
          <p:spPr>
            <a:xfrm>
              <a:off x="2303118" y="-17370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2528780" y="-399361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2768165" y="-61040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>
              <a:off x="3020330" y="-80600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3284279" y="-98538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3558970" y="-114783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3843320" y="-129272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4136206" y="-141946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4436473" y="-152756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>
              <a:off x="4742934" y="-1616603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5054382" y="-168622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5369586" y="-1736144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5687302" y="-176617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6006279" y="-1776201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6325255" y="-176617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5" name="椭圆 194"/>
            <p:cNvSpPr/>
            <p:nvPr/>
          </p:nvSpPr>
          <p:spPr>
            <a:xfrm>
              <a:off x="6642971" y="-1736144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6958176" y="-168622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7269624" y="-1616603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>
              <a:off x="7576086" y="-152756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7876352" y="-141946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0" name="椭圆 199"/>
            <p:cNvSpPr/>
            <p:nvPr/>
          </p:nvSpPr>
          <p:spPr>
            <a:xfrm>
              <a:off x="8169238" y="-129272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1" name="椭圆 200"/>
            <p:cNvSpPr/>
            <p:nvPr/>
          </p:nvSpPr>
          <p:spPr>
            <a:xfrm>
              <a:off x="8453587" y="-114783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8728278" y="-98538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>
              <a:off x="8992228" y="-80600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>
              <a:off x="9244392" y="-61040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>
              <a:off x="9483778" y="-399361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9709440" y="-17370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>
              <a:off x="9920486" y="6568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>
              <a:off x="10116086" y="31785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10295465" y="58179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>
              <a:off x="10457917" y="85649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>
              <a:off x="10602801" y="114084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10729544" y="143372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>
              <a:off x="10837646" y="173399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4" name="椭圆 213"/>
            <p:cNvSpPr/>
            <p:nvPr/>
          </p:nvSpPr>
          <p:spPr>
            <a:xfrm>
              <a:off x="10926681" y="2040454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10996299" y="235190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6" name="椭圆 215"/>
            <p:cNvSpPr/>
            <p:nvPr/>
          </p:nvSpPr>
          <p:spPr>
            <a:xfrm>
              <a:off x="11046222" y="266710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>
              <a:off x="11076255" y="2984823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11086279" y="330379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19" name="椭圆 218"/>
            <p:cNvSpPr/>
            <p:nvPr/>
          </p:nvSpPr>
          <p:spPr>
            <a:xfrm>
              <a:off x="11076255" y="362277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0" name="椭圆 219"/>
            <p:cNvSpPr/>
            <p:nvPr/>
          </p:nvSpPr>
          <p:spPr>
            <a:xfrm>
              <a:off x="11046222" y="3940491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10996299" y="425569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2" name="椭圆 221"/>
            <p:cNvSpPr/>
            <p:nvPr/>
          </p:nvSpPr>
          <p:spPr>
            <a:xfrm>
              <a:off x="10926682" y="4567143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3" name="椭圆 222"/>
            <p:cNvSpPr/>
            <p:nvPr/>
          </p:nvSpPr>
          <p:spPr>
            <a:xfrm>
              <a:off x="10837646" y="487360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10729544" y="517387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5" name="椭圆 224"/>
            <p:cNvSpPr/>
            <p:nvPr/>
          </p:nvSpPr>
          <p:spPr>
            <a:xfrm>
              <a:off x="10602801" y="546675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6" name="椭圆 225"/>
            <p:cNvSpPr/>
            <p:nvPr/>
          </p:nvSpPr>
          <p:spPr>
            <a:xfrm>
              <a:off x="10457917" y="575110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10295465" y="602579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8" name="椭圆 227"/>
            <p:cNvSpPr/>
            <p:nvPr/>
          </p:nvSpPr>
          <p:spPr>
            <a:xfrm>
              <a:off x="10116085" y="628974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29" name="椭圆 228"/>
            <p:cNvSpPr/>
            <p:nvPr/>
          </p:nvSpPr>
          <p:spPr>
            <a:xfrm>
              <a:off x="9920487" y="654191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0" name="椭圆 229"/>
            <p:cNvSpPr/>
            <p:nvPr/>
          </p:nvSpPr>
          <p:spPr>
            <a:xfrm>
              <a:off x="9709440" y="678129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9483778" y="700696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2" name="椭圆 231"/>
            <p:cNvSpPr/>
            <p:nvPr/>
          </p:nvSpPr>
          <p:spPr>
            <a:xfrm>
              <a:off x="9244393" y="721800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3" name="椭圆 232"/>
            <p:cNvSpPr/>
            <p:nvPr/>
          </p:nvSpPr>
          <p:spPr>
            <a:xfrm>
              <a:off x="8992229" y="741360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8728280" y="759298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5" name="椭圆 234"/>
            <p:cNvSpPr/>
            <p:nvPr/>
          </p:nvSpPr>
          <p:spPr>
            <a:xfrm>
              <a:off x="8453587" y="775543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6" name="椭圆 235"/>
            <p:cNvSpPr/>
            <p:nvPr/>
          </p:nvSpPr>
          <p:spPr>
            <a:xfrm>
              <a:off x="8169239" y="7900320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7876352" y="8027064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8" name="椭圆 237"/>
            <p:cNvSpPr/>
            <p:nvPr/>
          </p:nvSpPr>
          <p:spPr>
            <a:xfrm>
              <a:off x="7576086" y="813516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39" name="椭圆 238"/>
            <p:cNvSpPr/>
            <p:nvPr/>
          </p:nvSpPr>
          <p:spPr>
            <a:xfrm>
              <a:off x="7269624" y="8224201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6958177" y="829381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1" name="椭圆 240"/>
            <p:cNvSpPr/>
            <p:nvPr/>
          </p:nvSpPr>
          <p:spPr>
            <a:xfrm>
              <a:off x="6642973" y="834374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2" name="椭圆 241"/>
            <p:cNvSpPr/>
            <p:nvPr/>
          </p:nvSpPr>
          <p:spPr>
            <a:xfrm>
              <a:off x="6325255" y="837377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6006279" y="838379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4" name="椭圆 243"/>
            <p:cNvSpPr/>
            <p:nvPr/>
          </p:nvSpPr>
          <p:spPr>
            <a:xfrm>
              <a:off x="5687304" y="837377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5" name="椭圆 244"/>
            <p:cNvSpPr/>
            <p:nvPr/>
          </p:nvSpPr>
          <p:spPr>
            <a:xfrm>
              <a:off x="5369589" y="834374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5054383" y="829381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7" name="椭圆 246"/>
            <p:cNvSpPr/>
            <p:nvPr/>
          </p:nvSpPr>
          <p:spPr>
            <a:xfrm>
              <a:off x="4742936" y="822420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>
              <a:off x="4436472" y="813516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4136206" y="8027064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0" name="椭圆 249"/>
            <p:cNvSpPr/>
            <p:nvPr/>
          </p:nvSpPr>
          <p:spPr>
            <a:xfrm>
              <a:off x="3843322" y="790032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1" name="椭圆 250"/>
            <p:cNvSpPr/>
            <p:nvPr/>
          </p:nvSpPr>
          <p:spPr>
            <a:xfrm>
              <a:off x="3558971" y="775543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2" name="椭圆 251"/>
            <p:cNvSpPr/>
            <p:nvPr/>
          </p:nvSpPr>
          <p:spPr>
            <a:xfrm>
              <a:off x="3284280" y="759298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3" name="椭圆 252"/>
            <p:cNvSpPr/>
            <p:nvPr/>
          </p:nvSpPr>
          <p:spPr>
            <a:xfrm>
              <a:off x="3020329" y="741360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4" name="椭圆 253"/>
            <p:cNvSpPr/>
            <p:nvPr/>
          </p:nvSpPr>
          <p:spPr>
            <a:xfrm>
              <a:off x="2768165" y="721800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2528781" y="7006961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6" name="椭圆 255"/>
            <p:cNvSpPr/>
            <p:nvPr/>
          </p:nvSpPr>
          <p:spPr>
            <a:xfrm>
              <a:off x="2303119" y="678129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7" name="椭圆 256"/>
            <p:cNvSpPr/>
            <p:nvPr/>
          </p:nvSpPr>
          <p:spPr>
            <a:xfrm>
              <a:off x="2092072" y="6541913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8" name="椭圆 257"/>
            <p:cNvSpPr/>
            <p:nvPr/>
          </p:nvSpPr>
          <p:spPr>
            <a:xfrm>
              <a:off x="1896473" y="628974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1717093" y="6025798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1554642" y="575110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09758" y="5466759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1283015" y="5173872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63" name="椭圆 262"/>
            <p:cNvSpPr/>
            <p:nvPr/>
          </p:nvSpPr>
          <p:spPr>
            <a:xfrm>
              <a:off x="1174912" y="487360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64" name="椭圆 263"/>
            <p:cNvSpPr/>
            <p:nvPr/>
          </p:nvSpPr>
          <p:spPr>
            <a:xfrm>
              <a:off x="1085877" y="4567146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1016260" y="4255697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>
              <a:off x="966337" y="3940493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  <p:sp>
          <p:nvSpPr>
            <p:cNvPr id="267" name="椭圆 266"/>
            <p:cNvSpPr/>
            <p:nvPr/>
          </p:nvSpPr>
          <p:spPr>
            <a:xfrm>
              <a:off x="936303" y="3622775"/>
              <a:ext cx="180000" cy="1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F97B4"/>
                </a:solidFill>
              </a:endParaRPr>
            </a:p>
          </p:txBody>
        </p:sp>
      </p:grpSp>
      <p:sp>
        <p:nvSpPr>
          <p:cNvPr id="268" name="文本框 267"/>
          <p:cNvSpPr txBox="1"/>
          <p:nvPr/>
        </p:nvSpPr>
        <p:spPr>
          <a:xfrm>
            <a:off x="3771900" y="1028700"/>
            <a:ext cx="461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ADD YOUR TITLE HERE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931635" y="5579070"/>
            <a:ext cx="102906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  <a:latin typeface="Calibri Light" panose="020F0302020204030204" pitchFamily="34" charset="0"/>
              </a:rPr>
              <a:t>This power-point is a multipurpose power-point template perfect for your business report. </a:t>
            </a:r>
          </a:p>
          <a:p>
            <a:pPr algn="ctr"/>
            <a:r>
              <a:rPr lang="en-US" altLang="zh-CN" sz="1400" dirty="0">
                <a:solidFill>
                  <a:schemeClr val="accent1"/>
                </a:solidFill>
                <a:latin typeface="Calibri Light" panose="020F0302020204030204" pitchFamily="34" charset="0"/>
              </a:rPr>
              <a:t>Click here to modify the text , you may post text here . Click here to modify the text , you may post text here . </a:t>
            </a:r>
            <a:endParaRPr lang="zh-CN" altLang="en-US" sz="1400" dirty="0">
              <a:solidFill>
                <a:schemeClr val="accent1"/>
              </a:solidFill>
              <a:latin typeface="Calibri Light" panose="020F0302020204030204" pitchFamily="34" charset="0"/>
            </a:endParaRPr>
          </a:p>
          <a:p>
            <a:pPr algn="ctr"/>
            <a:r>
              <a:rPr lang="en-US" altLang="zh-CN" sz="1400" dirty="0">
                <a:solidFill>
                  <a:schemeClr val="accent1"/>
                </a:solidFill>
                <a:latin typeface="Calibri Light" panose="020F0302020204030204" pitchFamily="34" charset="0"/>
              </a:rPr>
              <a:t>Click here to modify the text , you may post text here . </a:t>
            </a:r>
            <a:endParaRPr lang="zh-CN" altLang="en-US" sz="1400" dirty="0">
              <a:solidFill>
                <a:schemeClr val="accent1"/>
              </a:solidFill>
              <a:latin typeface="Calibri Light" panose="020F0302020204030204" pitchFamily="34" charset="0"/>
            </a:endParaRPr>
          </a:p>
          <a:p>
            <a:pPr algn="ctr"/>
            <a:endParaRPr lang="zh-CN" altLang="en-US" sz="1400" dirty="0">
              <a:solidFill>
                <a:schemeClr val="accent1"/>
              </a:solidFill>
              <a:latin typeface="Calibri Light" panose="020F0302020204030204" pitchFamily="34" charset="0"/>
            </a:endParaRPr>
          </a:p>
        </p:txBody>
      </p:sp>
      <p:pic>
        <p:nvPicPr>
          <p:cNvPr id="270" name="图片 26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87" b="48657"/>
          <a:stretch/>
        </p:blipFill>
        <p:spPr>
          <a:xfrm rot="15706071" flipH="1">
            <a:off x="9685955" y="-331838"/>
            <a:ext cx="1653543" cy="251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5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268" grpId="0"/>
      <p:bldP spid="2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PRESENTATION_TITLE" val="蓝绿小清新淡雅植物个人述职PPT模板"/>
</p:tagLst>
</file>

<file path=ppt/theme/theme1.xml><?xml version="1.0" encoding="utf-8"?>
<a:theme xmlns:a="http://schemas.openxmlformats.org/drawingml/2006/main" name="主题9">
  <a:themeElements>
    <a:clrScheme name="自定义 2">
      <a:dk1>
        <a:sysClr val="windowText" lastClr="000000"/>
      </a:dk1>
      <a:lt1>
        <a:sysClr val="window" lastClr="FFFFFF"/>
      </a:lt1>
      <a:dk2>
        <a:srgbClr val="2C3F46"/>
      </a:dk2>
      <a:lt2>
        <a:srgbClr val="E7E6E6"/>
      </a:lt2>
      <a:accent1>
        <a:srgbClr val="788661"/>
      </a:accent1>
      <a:accent2>
        <a:srgbClr val="7CC898"/>
      </a:accent2>
      <a:accent3>
        <a:srgbClr val="C98294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-海维提卡">
      <a:majorFont>
        <a:latin typeface="Helvetica-Condensed-Light-Li"/>
        <a:ea typeface="微软雅黑"/>
        <a:cs typeface=""/>
      </a:majorFont>
      <a:minorFont>
        <a:latin typeface="华文细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57150">
          <a:solidFill>
            <a:srgbClr val="74C39C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主题9" id="{D18188F7-2986-4D83-AF85-67400C231194}" vid="{57B25E93-1392-410A-B4B1-444196170174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主题9</Template>
  <TotalTime>581</TotalTime>
  <Words>1285</Words>
  <Application>Microsoft Office PowerPoint</Application>
  <PresentationFormat>自定义</PresentationFormat>
  <Paragraphs>174</Paragraphs>
  <Slides>21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主题9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蓝绿小清新淡雅植物个人述职PPT模板</dc:title>
  <dc:subject/>
  <dc:creator>izzieyee</dc:creator>
  <cp:keywords/>
  <dc:description/>
  <cp:lastModifiedBy>风轻无痕</cp:lastModifiedBy>
  <cp:revision>14</cp:revision>
  <dcterms:created xsi:type="dcterms:W3CDTF">2016-05-07T06:26:38Z</dcterms:created>
  <dcterms:modified xsi:type="dcterms:W3CDTF">2018-06-28T06:22:47Z</dcterms:modified>
  <cp:category/>
</cp:coreProperties>
</file>