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04" r:id="rId2"/>
    <p:sldId id="306" r:id="rId3"/>
    <p:sldId id="307" r:id="rId4"/>
    <p:sldId id="260" r:id="rId5"/>
    <p:sldId id="261" r:id="rId6"/>
    <p:sldId id="259" r:id="rId7"/>
    <p:sldId id="266" r:id="rId8"/>
    <p:sldId id="262" r:id="rId9"/>
    <p:sldId id="267" r:id="rId10"/>
    <p:sldId id="308" r:id="rId11"/>
    <p:sldId id="257" r:id="rId12"/>
    <p:sldId id="265" r:id="rId13"/>
    <p:sldId id="279" r:id="rId14"/>
    <p:sldId id="264" r:id="rId15"/>
    <p:sldId id="309" r:id="rId16"/>
    <p:sldId id="263" r:id="rId17"/>
    <p:sldId id="280" r:id="rId18"/>
    <p:sldId id="302" r:id="rId19"/>
    <p:sldId id="287" r:id="rId20"/>
    <p:sldId id="289" r:id="rId21"/>
    <p:sldId id="288" r:id="rId22"/>
    <p:sldId id="292" r:id="rId23"/>
    <p:sldId id="290" r:id="rId24"/>
    <p:sldId id="291" r:id="rId25"/>
    <p:sldId id="293" r:id="rId26"/>
    <p:sldId id="294" r:id="rId27"/>
    <p:sldId id="295" r:id="rId28"/>
    <p:sldId id="299" r:id="rId29"/>
    <p:sldId id="296" r:id="rId30"/>
    <p:sldId id="310" r:id="rId31"/>
    <p:sldId id="285" r:id="rId32"/>
    <p:sldId id="297" r:id="rId33"/>
    <p:sldId id="303" r:id="rId34"/>
    <p:sldId id="298" r:id="rId35"/>
    <p:sldId id="31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DEDEDE"/>
    <a:srgbClr val="1C706E"/>
    <a:srgbClr val="4F4F4F"/>
    <a:srgbClr val="396497"/>
    <a:srgbClr val="FFFFC8"/>
    <a:srgbClr val="EFF3B7"/>
    <a:srgbClr val="757575"/>
    <a:srgbClr val="ECFAFA"/>
    <a:srgbClr val="D85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15" autoAdjust="0"/>
    <p:restoredTop sz="94280" autoAdjust="0"/>
  </p:normalViewPr>
  <p:slideViewPr>
    <p:cSldViewPr>
      <p:cViewPr varScale="1">
        <p:scale>
          <a:sx n="89" d="100"/>
          <a:sy n="89" d="100"/>
        </p:scale>
        <p:origin x="-876" y="-9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Sheet1!$A$2:$A$4</c:f>
              <c:strCache>
                <c:ptCount val="3"/>
                <c:pt idx="0">
                  <c:v>文本1</c:v>
                </c:pt>
                <c:pt idx="1">
                  <c:v>文本2</c:v>
                </c:pt>
                <c:pt idx="2">
                  <c:v>文本3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invertIfNegative val="0"/>
          <c:cat>
            <c:strRef>
              <c:f>Sheet1!$A$2:$A$4</c:f>
              <c:strCache>
                <c:ptCount val="3"/>
                <c:pt idx="0">
                  <c:v>文本1</c:v>
                </c:pt>
                <c:pt idx="1">
                  <c:v>文本2</c:v>
                </c:pt>
                <c:pt idx="2">
                  <c:v>文本3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invertIfNegative val="0"/>
          <c:cat>
            <c:strRef>
              <c:f>Sheet1!$A$2:$A$4</c:f>
              <c:strCache>
                <c:ptCount val="3"/>
                <c:pt idx="0">
                  <c:v>文本1</c:v>
                </c:pt>
                <c:pt idx="1">
                  <c:v>文本2</c:v>
                </c:pt>
                <c:pt idx="2">
                  <c:v>文本3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1255623168"/>
        <c:axId val="845096064"/>
        <c:axId val="0"/>
      </c:bar3DChart>
      <c:catAx>
        <c:axId val="1255623168"/>
        <c:scaling>
          <c:orientation val="minMax"/>
        </c:scaling>
        <c:delete val="0"/>
        <c:axPos val="b"/>
        <c:numFmt formatCode="General" sourceLinked="1"/>
        <c:majorTickMark val="out"/>
        <c:minorTickMark val="none"/>
        <c:tickLblPos val="nextTo"/>
        <c:txPr>
          <a:bodyPr/>
          <a:lstStyle/>
          <a:p>
            <a:pPr>
              <a:defRPr sz="1600">
                <a:solidFill>
                  <a:schemeClr val="bg1">
                    <a:lumMod val="50000"/>
                  </a:schemeClr>
                </a:solidFill>
              </a:defRPr>
            </a:pPr>
            <a:endParaRPr lang="zh-CN"/>
          </a:p>
        </c:txPr>
        <c:crossAx val="845096064"/>
        <c:crosses val="autoZero"/>
        <c:auto val="1"/>
        <c:lblAlgn val="ctr"/>
        <c:lblOffset val="100"/>
        <c:noMultiLvlLbl val="0"/>
      </c:catAx>
      <c:valAx>
        <c:axId val="845096064"/>
        <c:scaling>
          <c:orientation val="minMax"/>
        </c:scaling>
        <c:delete val="1"/>
        <c:axPos val="l"/>
        <c:numFmt formatCode="General" sourceLinked="1"/>
        <c:majorTickMark val="out"/>
        <c:minorTickMark val="none"/>
        <c:tickLblPos val="nextTo"/>
        <c:crossAx val="12556231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F3BF15-F36E-417E-B91F-1A53C2CDD771}"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5B6964-0C3A-4F6F-B4DC-F3C0DAB175CF}" type="slidenum">
              <a:rPr lang="zh-CN" altLang="en-US" smtClean="0"/>
              <a:t>‹#›</a:t>
            </a:fld>
            <a:endParaRPr lang="zh-CN" altLang="en-US"/>
          </a:p>
        </p:txBody>
      </p:sp>
    </p:spTree>
    <p:extLst>
      <p:ext uri="{BB962C8B-B14F-4D97-AF65-F5344CB8AC3E}">
        <p14:creationId xmlns:p14="http://schemas.microsoft.com/office/powerpoint/2010/main" val="281844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1A5B6964-0C3A-4F6F-B4DC-F3C0DAB175CF}" type="slidenum">
              <a:rPr lang="zh-CN" altLang="en-US" smtClean="0"/>
              <a:t>35</a:t>
            </a:fld>
            <a:endParaRPr lang="zh-CN" altLang="en-US"/>
          </a:p>
        </p:txBody>
      </p:sp>
    </p:spTree>
    <p:extLst>
      <p:ext uri="{BB962C8B-B14F-4D97-AF65-F5344CB8AC3E}">
        <p14:creationId xmlns:p14="http://schemas.microsoft.com/office/powerpoint/2010/main" val="556986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5821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分析1">
    <p:spTree>
      <p:nvGrpSpPr>
        <p:cNvPr id="1" name=""/>
        <p:cNvGrpSpPr/>
        <p:nvPr/>
      </p:nvGrpSpPr>
      <p:grpSpPr>
        <a:xfrm>
          <a:off x="0" y="0"/>
          <a:ext cx="0" cy="0"/>
          <a:chOff x="0" y="0"/>
          <a:chExt cx="0" cy="0"/>
        </a:xfrm>
      </p:grpSpPr>
      <p:sp>
        <p:nvSpPr>
          <p:cNvPr id="6" name="矩形 5"/>
          <p:cNvSpPr/>
          <p:nvPr userDrawn="1"/>
        </p:nvSpPr>
        <p:spPr>
          <a:xfrm>
            <a:off x="4519870" y="0"/>
            <a:ext cx="1152128" cy="396000"/>
          </a:xfrm>
          <a:prstGeom prst="rect">
            <a:avLst/>
          </a:prstGeom>
          <a:solidFill>
            <a:srgbClr val="1C706E"/>
          </a:solidFill>
          <a:ln>
            <a:noFill/>
          </a:ln>
        </p:spPr>
        <p:txBody>
          <a:bodyPr anchor="ctr"/>
          <a:lstStyle/>
          <a:p>
            <a:pPr lvl="0" algn="ctr" defTabSz="687665" fontAlgn="base">
              <a:spcBef>
                <a:spcPct val="0"/>
              </a:spcBef>
              <a:spcAft>
                <a:spcPct val="0"/>
              </a:spcAft>
            </a:pPr>
            <a:r>
              <a:rPr lang="zh-CN" altLang="en-US" sz="1400" b="1" dirty="0" smtClean="0">
                <a:solidFill>
                  <a:srgbClr val="FFFFFF"/>
                </a:solidFill>
                <a:latin typeface="微软雅黑" pitchFamily="34" charset="-122"/>
                <a:ea typeface="微软雅黑" pitchFamily="34" charset="-122"/>
              </a:rPr>
              <a:t>教学分析</a:t>
            </a:r>
            <a:endParaRPr lang="zh-CN" altLang="en-US" sz="14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53419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分析2">
    <p:spTree>
      <p:nvGrpSpPr>
        <p:cNvPr id="1" name=""/>
        <p:cNvGrpSpPr/>
        <p:nvPr/>
      </p:nvGrpSpPr>
      <p:grpSpPr>
        <a:xfrm>
          <a:off x="0" y="0"/>
          <a:ext cx="0" cy="0"/>
          <a:chOff x="0" y="0"/>
          <a:chExt cx="0" cy="0"/>
        </a:xfrm>
      </p:grpSpPr>
      <p:sp>
        <p:nvSpPr>
          <p:cNvPr id="3" name="矩形 2"/>
          <p:cNvSpPr/>
          <p:nvPr userDrawn="1"/>
        </p:nvSpPr>
        <p:spPr>
          <a:xfrm>
            <a:off x="4519870" y="0"/>
            <a:ext cx="1152128" cy="396000"/>
          </a:xfrm>
          <a:prstGeom prst="rect">
            <a:avLst/>
          </a:prstGeom>
          <a:solidFill>
            <a:srgbClr val="1C706E"/>
          </a:solidFill>
          <a:ln>
            <a:noFill/>
          </a:ln>
        </p:spPr>
        <p:txBody>
          <a:bodyPr anchor="ctr"/>
          <a:lstStyle/>
          <a:p>
            <a:pPr lvl="0" algn="ctr" defTabSz="687665" fontAlgn="base">
              <a:spcBef>
                <a:spcPct val="0"/>
              </a:spcBef>
              <a:spcAft>
                <a:spcPct val="0"/>
              </a:spcAft>
            </a:pPr>
            <a:r>
              <a:rPr lang="zh-CN" altLang="en-US" sz="1400" b="1" dirty="0" smtClean="0">
                <a:solidFill>
                  <a:srgbClr val="FFFFFF"/>
                </a:solidFill>
                <a:latin typeface="微软雅黑" pitchFamily="34" charset="-122"/>
                <a:ea typeface="微软雅黑" pitchFamily="34" charset="-122"/>
              </a:rPr>
              <a:t>教学分析</a:t>
            </a:r>
            <a:endParaRPr lang="zh-CN" altLang="en-US" sz="14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0441541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设计1">
    <p:spTree>
      <p:nvGrpSpPr>
        <p:cNvPr id="1" name=""/>
        <p:cNvGrpSpPr/>
        <p:nvPr/>
      </p:nvGrpSpPr>
      <p:grpSpPr>
        <a:xfrm>
          <a:off x="0" y="0"/>
          <a:ext cx="0" cy="0"/>
          <a:chOff x="0" y="0"/>
          <a:chExt cx="0" cy="0"/>
        </a:xfrm>
      </p:grpSpPr>
      <p:sp>
        <p:nvSpPr>
          <p:cNvPr id="3" name="矩形 2"/>
          <p:cNvSpPr/>
          <p:nvPr userDrawn="1"/>
        </p:nvSpPr>
        <p:spPr>
          <a:xfrm>
            <a:off x="5672268" y="0"/>
            <a:ext cx="1152128" cy="396000"/>
          </a:xfrm>
          <a:prstGeom prst="rect">
            <a:avLst/>
          </a:prstGeom>
          <a:solidFill>
            <a:srgbClr val="1C706E"/>
          </a:solidFill>
          <a:ln>
            <a:noFill/>
          </a:ln>
        </p:spPr>
        <p:txBody>
          <a:bodyPr anchor="ctr"/>
          <a:lstStyle/>
          <a:p>
            <a:pPr lvl="0" algn="ctr" defTabSz="687665" fontAlgn="base">
              <a:spcBef>
                <a:spcPct val="0"/>
              </a:spcBef>
              <a:spcAft>
                <a:spcPct val="0"/>
              </a:spcAft>
            </a:pPr>
            <a:r>
              <a:rPr lang="zh-CN" altLang="en-US" sz="1400" b="1" dirty="0" smtClean="0">
                <a:solidFill>
                  <a:srgbClr val="FFFFFF"/>
                </a:solidFill>
                <a:latin typeface="微软雅黑" pitchFamily="34" charset="-122"/>
                <a:ea typeface="微软雅黑" pitchFamily="34" charset="-122"/>
              </a:rPr>
              <a:t>教学设计</a:t>
            </a:r>
            <a:endParaRPr lang="zh-CN" altLang="en-US" sz="14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48992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设计2">
    <p:spTree>
      <p:nvGrpSpPr>
        <p:cNvPr id="1" name=""/>
        <p:cNvGrpSpPr/>
        <p:nvPr/>
      </p:nvGrpSpPr>
      <p:grpSpPr>
        <a:xfrm>
          <a:off x="0" y="0"/>
          <a:ext cx="0" cy="0"/>
          <a:chOff x="0" y="0"/>
          <a:chExt cx="0" cy="0"/>
        </a:xfrm>
      </p:grpSpPr>
      <p:sp>
        <p:nvSpPr>
          <p:cNvPr id="3" name="矩形 2"/>
          <p:cNvSpPr/>
          <p:nvPr userDrawn="1"/>
        </p:nvSpPr>
        <p:spPr>
          <a:xfrm>
            <a:off x="5672268" y="0"/>
            <a:ext cx="1152128" cy="396000"/>
          </a:xfrm>
          <a:prstGeom prst="rect">
            <a:avLst/>
          </a:prstGeom>
          <a:solidFill>
            <a:srgbClr val="1C706E"/>
          </a:solidFill>
          <a:ln>
            <a:noFill/>
          </a:ln>
        </p:spPr>
        <p:txBody>
          <a:bodyPr anchor="ctr"/>
          <a:lstStyle/>
          <a:p>
            <a:pPr lvl="0" algn="ctr" defTabSz="687665" fontAlgn="base">
              <a:spcBef>
                <a:spcPct val="0"/>
              </a:spcBef>
              <a:spcAft>
                <a:spcPct val="0"/>
              </a:spcAft>
            </a:pPr>
            <a:r>
              <a:rPr lang="zh-CN" altLang="en-US" sz="1400" b="1" dirty="0" smtClean="0">
                <a:solidFill>
                  <a:srgbClr val="FFFFFF"/>
                </a:solidFill>
                <a:latin typeface="微软雅黑" pitchFamily="34" charset="-122"/>
                <a:ea typeface="微软雅黑" pitchFamily="34" charset="-122"/>
              </a:rPr>
              <a:t>教学设计</a:t>
            </a:r>
            <a:endParaRPr lang="zh-CN" altLang="en-US" sz="14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8089289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程1">
    <p:spTree>
      <p:nvGrpSpPr>
        <p:cNvPr id="1" name=""/>
        <p:cNvGrpSpPr/>
        <p:nvPr/>
      </p:nvGrpSpPr>
      <p:grpSpPr>
        <a:xfrm>
          <a:off x="0" y="0"/>
          <a:ext cx="0" cy="0"/>
          <a:chOff x="0" y="0"/>
          <a:chExt cx="0" cy="0"/>
        </a:xfrm>
      </p:grpSpPr>
      <p:sp>
        <p:nvSpPr>
          <p:cNvPr id="4" name="矩形 3"/>
          <p:cNvSpPr/>
          <p:nvPr userDrawn="1"/>
        </p:nvSpPr>
        <p:spPr>
          <a:xfrm>
            <a:off x="6824666" y="0"/>
            <a:ext cx="1152128" cy="396000"/>
          </a:xfrm>
          <a:prstGeom prst="rect">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solidFill>
                <a:latin typeface="微软雅黑" panose="020B0503020204020204" pitchFamily="34" charset="-122"/>
                <a:ea typeface="微软雅黑" panose="020B0503020204020204" pitchFamily="34" charset="-122"/>
              </a:rPr>
              <a:t>教学过程</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12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过程2">
    <p:spTree>
      <p:nvGrpSpPr>
        <p:cNvPr id="1" name=""/>
        <p:cNvGrpSpPr/>
        <p:nvPr/>
      </p:nvGrpSpPr>
      <p:grpSpPr>
        <a:xfrm>
          <a:off x="0" y="0"/>
          <a:ext cx="0" cy="0"/>
          <a:chOff x="0" y="0"/>
          <a:chExt cx="0" cy="0"/>
        </a:xfrm>
      </p:grpSpPr>
      <p:sp>
        <p:nvSpPr>
          <p:cNvPr id="4" name="矩形 3"/>
          <p:cNvSpPr/>
          <p:nvPr userDrawn="1"/>
        </p:nvSpPr>
        <p:spPr>
          <a:xfrm>
            <a:off x="6824666" y="0"/>
            <a:ext cx="1152128" cy="396000"/>
          </a:xfrm>
          <a:prstGeom prst="rect">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solidFill>
                <a:latin typeface="微软雅黑" panose="020B0503020204020204" pitchFamily="34" charset="-122"/>
                <a:ea typeface="微软雅黑" panose="020B0503020204020204" pitchFamily="34" charset="-122"/>
              </a:rPr>
              <a:t>教学过程</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48489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反思1">
    <p:spTree>
      <p:nvGrpSpPr>
        <p:cNvPr id="1" name=""/>
        <p:cNvGrpSpPr/>
        <p:nvPr/>
      </p:nvGrpSpPr>
      <p:grpSpPr>
        <a:xfrm>
          <a:off x="0" y="0"/>
          <a:ext cx="0" cy="0"/>
          <a:chOff x="0" y="0"/>
          <a:chExt cx="0" cy="0"/>
        </a:xfrm>
      </p:grpSpPr>
      <p:sp>
        <p:nvSpPr>
          <p:cNvPr id="3" name="矩形 2"/>
          <p:cNvSpPr/>
          <p:nvPr userDrawn="1"/>
        </p:nvSpPr>
        <p:spPr>
          <a:xfrm>
            <a:off x="8008357" y="0"/>
            <a:ext cx="1152128" cy="396000"/>
          </a:xfrm>
          <a:prstGeom prst="rect">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solidFill>
                <a:latin typeface="微软雅黑" panose="020B0503020204020204" pitchFamily="34" charset="-122"/>
                <a:ea typeface="微软雅黑" panose="020B0503020204020204" pitchFamily="34" charset="-122"/>
              </a:rPr>
              <a:t>教学反思</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867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反思2">
    <p:spTree>
      <p:nvGrpSpPr>
        <p:cNvPr id="1" name=""/>
        <p:cNvGrpSpPr/>
        <p:nvPr/>
      </p:nvGrpSpPr>
      <p:grpSpPr>
        <a:xfrm>
          <a:off x="0" y="0"/>
          <a:ext cx="0" cy="0"/>
          <a:chOff x="0" y="0"/>
          <a:chExt cx="0" cy="0"/>
        </a:xfrm>
      </p:grpSpPr>
      <p:sp>
        <p:nvSpPr>
          <p:cNvPr id="3" name="矩形 2"/>
          <p:cNvSpPr/>
          <p:nvPr userDrawn="1"/>
        </p:nvSpPr>
        <p:spPr>
          <a:xfrm>
            <a:off x="8008357" y="0"/>
            <a:ext cx="1152128" cy="396000"/>
          </a:xfrm>
          <a:prstGeom prst="rect">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solidFill>
                <a:latin typeface="微软雅黑" panose="020B0503020204020204" pitchFamily="34" charset="-122"/>
                <a:ea typeface="微软雅黑" panose="020B0503020204020204" pitchFamily="34" charset="-122"/>
              </a:rPr>
              <a:t>教学反思</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071223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alphaModFix amt="0"/>
            <a:lum/>
          </a:blip>
          <a:srcRect/>
          <a:tile tx="0" ty="0" sx="100000" sy="100000" flip="none" algn="tl"/>
        </a:blipFill>
        <a:effectLst/>
      </p:bgPr>
    </p:bg>
    <p:spTree>
      <p:nvGrpSpPr>
        <p:cNvPr id="1" name=""/>
        <p:cNvGrpSpPr/>
        <p:nvPr/>
      </p:nvGrpSpPr>
      <p:grpSpPr>
        <a:xfrm>
          <a:off x="0" y="0"/>
          <a:ext cx="0" cy="0"/>
          <a:chOff x="0" y="0"/>
          <a:chExt cx="0" cy="0"/>
        </a:xfrm>
      </p:grpSpPr>
      <p:sp>
        <p:nvSpPr>
          <p:cNvPr id="7" name="矩形 6"/>
          <p:cNvSpPr/>
          <p:nvPr userDrawn="1"/>
        </p:nvSpPr>
        <p:spPr>
          <a:xfrm>
            <a:off x="0" y="51470"/>
            <a:ext cx="9180000" cy="432000"/>
          </a:xfrm>
          <a:prstGeom prst="rect">
            <a:avLst/>
          </a:prstGeom>
          <a:solidFill>
            <a:srgbClr val="1C706E"/>
          </a:solidFill>
          <a:ln>
            <a:noFill/>
          </a:ln>
        </p:spPr>
        <p:txBody>
          <a:bodyPr anchor="ctr"/>
          <a:lstStyle/>
          <a:p>
            <a:pPr algn="ctr" defTabSz="687665" fontAlgn="base">
              <a:spcBef>
                <a:spcPct val="0"/>
              </a:spcBef>
              <a:spcAft>
                <a:spcPct val="0"/>
              </a:spcAft>
            </a:pPr>
            <a:endParaRPr lang="zh-CN" altLang="en-US">
              <a:solidFill>
                <a:srgbClr val="FFFFFF"/>
              </a:solidFill>
              <a:latin typeface="宋体" pitchFamily="2" charset="-122"/>
            </a:endParaRPr>
          </a:p>
        </p:txBody>
      </p:sp>
      <p:sp>
        <p:nvSpPr>
          <p:cNvPr id="8" name="矩形 7"/>
          <p:cNvSpPr/>
          <p:nvPr userDrawn="1"/>
        </p:nvSpPr>
        <p:spPr>
          <a:xfrm>
            <a:off x="0" y="0"/>
            <a:ext cx="9144000" cy="3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672268" y="-22357"/>
            <a:ext cx="1152128" cy="4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lumMod val="85000"/>
                  </a:schemeClr>
                </a:solidFill>
                <a:latin typeface="微软雅黑" panose="020B0503020204020204" pitchFamily="34" charset="-122"/>
                <a:ea typeface="微软雅黑" panose="020B0503020204020204" pitchFamily="34" charset="-122"/>
              </a:rPr>
              <a:t>教学设计</a:t>
            </a:r>
            <a:endParaRPr lang="zh-CN" altLang="en-US" sz="14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 name="TextBox 12"/>
          <p:cNvSpPr txBox="1"/>
          <p:nvPr userDrawn="1"/>
        </p:nvSpPr>
        <p:spPr>
          <a:xfrm>
            <a:off x="-15653" y="-22987"/>
            <a:ext cx="936104" cy="461665"/>
          </a:xfrm>
          <a:prstGeom prst="rect">
            <a:avLst/>
          </a:prstGeom>
          <a:noFill/>
        </p:spPr>
        <p:txBody>
          <a:bodyPr wrap="square" rtlCol="0">
            <a:spAutoFit/>
          </a:bodyPr>
          <a:lstStyle/>
          <a:p>
            <a:pPr algn="ctr"/>
            <a:r>
              <a:rPr lang="zh-CN" altLang="en-US" sz="1200" b="1" dirty="0" smtClean="0">
                <a:solidFill>
                  <a:srgbClr val="1C706E"/>
                </a:solidFill>
                <a:latin typeface="微软雅黑" pitchFamily="34" charset="-122"/>
                <a:ea typeface="微软雅黑" pitchFamily="34" charset="-122"/>
              </a:rPr>
              <a:t>学院</a:t>
            </a:r>
            <a:endParaRPr lang="en-US" altLang="zh-CN" sz="1200" b="1" dirty="0" smtClean="0">
              <a:solidFill>
                <a:srgbClr val="1C706E"/>
              </a:solidFill>
              <a:latin typeface="微软雅黑" pitchFamily="34" charset="-122"/>
              <a:ea typeface="微软雅黑" pitchFamily="34" charset="-122"/>
            </a:endParaRPr>
          </a:p>
          <a:p>
            <a:pPr algn="ctr"/>
            <a:r>
              <a:rPr lang="en-US" altLang="zh-CN" sz="1200" b="1" dirty="0" smtClean="0">
                <a:solidFill>
                  <a:srgbClr val="1C706E"/>
                </a:solidFill>
                <a:latin typeface="微软雅黑" pitchFamily="34" charset="-122"/>
                <a:ea typeface="微软雅黑" pitchFamily="34" charset="-122"/>
              </a:rPr>
              <a:t>LOGO</a:t>
            </a:r>
            <a:endParaRPr lang="zh-CN" altLang="en-US" sz="1200" b="1" dirty="0">
              <a:solidFill>
                <a:srgbClr val="1C706E"/>
              </a:solidFill>
              <a:latin typeface="微软雅黑" pitchFamily="34" charset="-122"/>
              <a:ea typeface="微软雅黑" pitchFamily="34" charset="-122"/>
            </a:endParaRPr>
          </a:p>
        </p:txBody>
      </p:sp>
      <p:sp>
        <p:nvSpPr>
          <p:cNvPr id="14" name="矩形 13"/>
          <p:cNvSpPr/>
          <p:nvPr userDrawn="1"/>
        </p:nvSpPr>
        <p:spPr>
          <a:xfrm>
            <a:off x="6824666" y="-22357"/>
            <a:ext cx="1152128" cy="4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lumMod val="85000"/>
                  </a:schemeClr>
                </a:solidFill>
                <a:latin typeface="微软雅黑" panose="020B0503020204020204" pitchFamily="34" charset="-122"/>
                <a:ea typeface="微软雅黑" panose="020B0503020204020204" pitchFamily="34" charset="-122"/>
              </a:rPr>
              <a:t>教学过程</a:t>
            </a:r>
            <a:endParaRPr lang="zh-CN" altLang="en-US" sz="14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矩形 14"/>
          <p:cNvSpPr/>
          <p:nvPr userDrawn="1"/>
        </p:nvSpPr>
        <p:spPr>
          <a:xfrm>
            <a:off x="7977065" y="-22357"/>
            <a:ext cx="1152128" cy="4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lumMod val="85000"/>
                  </a:schemeClr>
                </a:solidFill>
                <a:latin typeface="微软雅黑" panose="020B0503020204020204" pitchFamily="34" charset="-122"/>
                <a:ea typeface="微软雅黑" panose="020B0503020204020204" pitchFamily="34" charset="-122"/>
              </a:rPr>
              <a:t>教学反思</a:t>
            </a:r>
            <a:endParaRPr lang="zh-CN" altLang="en-US" sz="14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4519870" y="-22357"/>
            <a:ext cx="1152128" cy="46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smtClean="0">
                <a:solidFill>
                  <a:schemeClr val="bg1">
                    <a:lumMod val="85000"/>
                  </a:schemeClr>
                </a:solidFill>
                <a:latin typeface="微软雅黑" panose="020B0503020204020204" pitchFamily="34" charset="-122"/>
                <a:ea typeface="微软雅黑" panose="020B0503020204020204" pitchFamily="34" charset="-122"/>
              </a:rPr>
              <a:t>教学分析</a:t>
            </a:r>
            <a:endParaRPr lang="zh-CN" altLang="en-US" sz="14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680119" y="-36889"/>
            <a:ext cx="2883769" cy="461665"/>
          </a:xfrm>
          <a:prstGeom prst="rect">
            <a:avLst/>
          </a:prstGeom>
        </p:spPr>
        <p:txBody>
          <a:bodyPr wrap="square">
            <a:spAutoFit/>
          </a:bodyPr>
          <a:lstStyle/>
          <a:p>
            <a:r>
              <a:rPr lang="en-US" altLang="zh-CN" sz="1200" b="0" i="0" dirty="0" smtClean="0">
                <a:solidFill>
                  <a:schemeClr val="bg1">
                    <a:lumMod val="85000"/>
                  </a:schemeClr>
                </a:solidFill>
                <a:effectLst/>
                <a:latin typeface="Algerian" pitchFamily="82" charset="0"/>
              </a:rPr>
              <a:t>Instructional design of information technology</a:t>
            </a:r>
            <a:endParaRPr lang="zh-CN" altLang="en-US" sz="1200" dirty="0">
              <a:solidFill>
                <a:schemeClr val="bg1">
                  <a:lumMod val="85000"/>
                </a:schemeClr>
              </a:solidFill>
              <a:latin typeface="Algerian" pitchFamily="82" charset="0"/>
            </a:endParaRPr>
          </a:p>
        </p:txBody>
      </p:sp>
    </p:spTree>
    <p:extLst>
      <p:ext uri="{BB962C8B-B14F-4D97-AF65-F5344CB8AC3E}">
        <p14:creationId xmlns:p14="http://schemas.microsoft.com/office/powerpoint/2010/main" val="229843964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 id="2147483660" r:id="rId7"/>
    <p:sldLayoutId id="2147483662" r:id="rId8"/>
    <p:sldLayoutId id="2147483663"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jpg"/><Relationship Id="rId5" Type="http://schemas.openxmlformats.org/officeDocument/2006/relationships/image" Target="../media/image54.png"/><Relationship Id="rId4" Type="http://schemas.openxmlformats.org/officeDocument/2006/relationships/image" Target="../media/image53.jpg"/></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png"/><Relationship Id="rId2" Type="http://schemas.openxmlformats.org/officeDocument/2006/relationships/image" Target="../media/image66.png"/><Relationship Id="rId1" Type="http://schemas.openxmlformats.org/officeDocument/2006/relationships/slideLayout" Target="../slideLayouts/slideLayout9.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73.jpeg"/><Relationship Id="rId1" Type="http://schemas.openxmlformats.org/officeDocument/2006/relationships/slideLayout" Target="../slideLayouts/slideLayout9.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04" y="1687939"/>
            <a:ext cx="919830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304" y="1687939"/>
            <a:ext cx="2610080" cy="1844851"/>
          </a:xfrm>
          <a:prstGeom prst="rect">
            <a:avLst/>
          </a:prstGeom>
          <a:blipFill dpi="0" rotWithShape="1">
            <a:blip r:embed="rId4" cstate="print">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118279"/>
            <a:ext cx="9183454" cy="1569660"/>
          </a:xfrm>
          <a:prstGeom prst="rect">
            <a:avLst/>
          </a:prstGeom>
        </p:spPr>
        <p:txBody>
          <a:bodyPr wrap="square">
            <a:spAutoFit/>
          </a:bodyPr>
          <a:lstStyle/>
          <a:p>
            <a:r>
              <a:rPr lang="en-US" altLang="zh-CN" sz="4800" b="0" i="0" dirty="0" smtClean="0">
                <a:solidFill>
                  <a:srgbClr val="E6E6E6"/>
                </a:solidFill>
                <a:effectLst/>
                <a:latin typeface="Algerian" pitchFamily="82" charset="0"/>
              </a:rPr>
              <a:t>Instructional design of information technology</a:t>
            </a:r>
            <a:endParaRPr lang="zh-CN" altLang="en-US" sz="4800" dirty="0">
              <a:solidFill>
                <a:srgbClr val="E6E6E6"/>
              </a:solidFill>
              <a:latin typeface="Algerian" pitchFamily="82" charset="0"/>
            </a:endParaRPr>
          </a:p>
        </p:txBody>
      </p:sp>
      <p:sp>
        <p:nvSpPr>
          <p:cNvPr id="3" name="椭圆 2"/>
          <p:cNvSpPr/>
          <p:nvPr/>
        </p:nvSpPr>
        <p:spPr>
          <a:xfrm>
            <a:off x="2843808"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信</a:t>
            </a:r>
          </a:p>
        </p:txBody>
      </p:sp>
      <p:sp>
        <p:nvSpPr>
          <p:cNvPr id="8" name="椭圆 7"/>
          <p:cNvSpPr/>
          <p:nvPr/>
        </p:nvSpPr>
        <p:spPr>
          <a:xfrm>
            <a:off x="3719474"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息</a:t>
            </a:r>
          </a:p>
        </p:txBody>
      </p:sp>
      <p:sp>
        <p:nvSpPr>
          <p:cNvPr id="9" name="椭圆 8"/>
          <p:cNvSpPr/>
          <p:nvPr/>
        </p:nvSpPr>
        <p:spPr>
          <a:xfrm>
            <a:off x="4595140"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化</a:t>
            </a:r>
          </a:p>
        </p:txBody>
      </p:sp>
      <p:sp>
        <p:nvSpPr>
          <p:cNvPr id="10" name="椭圆 9"/>
          <p:cNvSpPr/>
          <p:nvPr/>
        </p:nvSpPr>
        <p:spPr>
          <a:xfrm>
            <a:off x="5470806"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教</a:t>
            </a:r>
          </a:p>
        </p:txBody>
      </p:sp>
      <p:sp>
        <p:nvSpPr>
          <p:cNvPr id="11" name="椭圆 10"/>
          <p:cNvSpPr/>
          <p:nvPr/>
        </p:nvSpPr>
        <p:spPr>
          <a:xfrm>
            <a:off x="6346471"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学</a:t>
            </a:r>
          </a:p>
        </p:txBody>
      </p:sp>
      <p:sp>
        <p:nvSpPr>
          <p:cNvPr id="12" name="椭圆 11"/>
          <p:cNvSpPr/>
          <p:nvPr/>
        </p:nvSpPr>
        <p:spPr>
          <a:xfrm>
            <a:off x="7222136"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设</a:t>
            </a:r>
          </a:p>
        </p:txBody>
      </p:sp>
      <p:sp>
        <p:nvSpPr>
          <p:cNvPr id="13" name="椭圆 12"/>
          <p:cNvSpPr/>
          <p:nvPr/>
        </p:nvSpPr>
        <p:spPr>
          <a:xfrm>
            <a:off x="8097801"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计</a:t>
            </a:r>
          </a:p>
        </p:txBody>
      </p:sp>
      <p:sp>
        <p:nvSpPr>
          <p:cNvPr id="14" name="TextBox 13"/>
          <p:cNvSpPr txBox="1"/>
          <p:nvPr/>
        </p:nvSpPr>
        <p:spPr>
          <a:xfrm>
            <a:off x="2891642" y="2490914"/>
            <a:ext cx="5666936" cy="800219"/>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600" b="1" spc="150" dirty="0" smtClean="0">
                <a:ln w="11430"/>
                <a:solidFill>
                  <a:srgbClr val="F8F8F8"/>
                </a:solidFill>
                <a:effectLst>
                  <a:outerShdw blurRad="25400" algn="tl" rotWithShape="0">
                    <a:srgbClr val="000000">
                      <a:alpha val="43000"/>
                    </a:srgbClr>
                  </a:outerShdw>
                </a:effectLst>
              </a:rPr>
              <a:t>请输入您的设计名称</a:t>
            </a:r>
            <a:endParaRPr lang="zh-CN" altLang="en-US" sz="4600" b="1" spc="150" dirty="0">
              <a:ln w="11430"/>
              <a:solidFill>
                <a:srgbClr val="F8F8F8"/>
              </a:solidFill>
              <a:effectLst>
                <a:outerShdw blurRad="25400" algn="tl" rotWithShape="0">
                  <a:srgbClr val="000000">
                    <a:alpha val="43000"/>
                  </a:srgbClr>
                </a:outerShdw>
              </a:effectLst>
            </a:endParaRPr>
          </a:p>
        </p:txBody>
      </p:sp>
      <p:grpSp>
        <p:nvGrpSpPr>
          <p:cNvPr id="15" name="Group 98"/>
          <p:cNvGrpSpPr>
            <a:grpSpLocks/>
          </p:cNvGrpSpPr>
          <p:nvPr/>
        </p:nvGrpSpPr>
        <p:grpSpPr bwMode="auto">
          <a:xfrm>
            <a:off x="-87088" y="3553074"/>
            <a:ext cx="9198793" cy="461665"/>
            <a:chOff x="-3957296" y="27044"/>
            <a:chExt cx="12265988" cy="615550"/>
          </a:xfrm>
        </p:grpSpPr>
        <p:sp>
          <p:nvSpPr>
            <p:cNvPr id="16" name="文本框 266"/>
            <p:cNvSpPr>
              <a:spLocks noChangeArrowheads="1"/>
            </p:cNvSpPr>
            <p:nvPr/>
          </p:nvSpPr>
          <p:spPr bwMode="auto">
            <a:xfrm>
              <a:off x="-3957296" y="49859"/>
              <a:ext cx="3401189" cy="49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285750" indent="-285750" defTabSz="687665" fontAlgn="base">
                <a:spcBef>
                  <a:spcPct val="0"/>
                </a:spcBef>
                <a:spcAft>
                  <a:spcPct val="0"/>
                </a:spcAft>
                <a:buFont typeface="Wingdings" panose="05000000000000000000" pitchFamily="2" charset="2"/>
                <a:buChar char="l"/>
              </a:pPr>
              <a:r>
                <a:rPr lang="zh-CN" altLang="en-US" sz="1800" b="1" dirty="0" smtClean="0">
                  <a:solidFill>
                    <a:srgbClr val="3F3F3F"/>
                  </a:solidFill>
                  <a:latin typeface="Arial" pitchFamily="34" charset="0"/>
                  <a:sym typeface="Arial" pitchFamily="34" charset="0"/>
                </a:rPr>
                <a:t>请输入您的学院名称</a:t>
              </a:r>
              <a:endParaRPr lang="zh-CN" altLang="en-US" sz="1800" b="1" dirty="0">
                <a:solidFill>
                  <a:srgbClr val="3F3F3F"/>
                </a:solidFill>
                <a:latin typeface="Arial" pitchFamily="34" charset="0"/>
                <a:sym typeface="Arial" pitchFamily="34" charset="0"/>
              </a:endParaRPr>
            </a:p>
          </p:txBody>
        </p:sp>
        <p:sp>
          <p:nvSpPr>
            <p:cNvPr id="17" name="矩形 267"/>
            <p:cNvSpPr>
              <a:spLocks noChangeArrowheads="1"/>
            </p:cNvSpPr>
            <p:nvPr/>
          </p:nvSpPr>
          <p:spPr bwMode="auto">
            <a:xfrm>
              <a:off x="-587179" y="27044"/>
              <a:ext cx="8895871" cy="61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7665" fontAlgn="base">
                <a:spcBef>
                  <a:spcPct val="0"/>
                </a:spcBef>
                <a:spcAft>
                  <a:spcPct val="0"/>
                </a:spcAft>
              </a:pPr>
              <a:r>
                <a:rPr lang="en-US" altLang="zh-CN" sz="1200" dirty="0" smtClean="0">
                  <a:solidFill>
                    <a:schemeClr val="bg1">
                      <a:lumMod val="75000"/>
                    </a:schemeClr>
                  </a:solidFill>
                  <a:cs typeface="Calibri" pitchFamily="34" charset="0"/>
                  <a:sym typeface="Calibri" pitchFamily="34" charset="0"/>
                </a:rPr>
                <a:t>The development of informatization education demands the traditional instructional design developing to informatization instructional design.</a:t>
              </a:r>
              <a:endParaRPr lang="en-US" altLang="zh-CN" sz="1200" dirty="0">
                <a:solidFill>
                  <a:schemeClr val="bg1">
                    <a:lumMod val="75000"/>
                  </a:schemeClr>
                </a:solidFill>
                <a:latin typeface="Arial" pitchFamily="34" charset="0"/>
                <a:sym typeface="Arial" pitchFamily="34" charset="0"/>
              </a:endParaRPr>
            </a:p>
          </p:txBody>
        </p:sp>
      </p:grpSp>
      <p:pic>
        <p:nvPicPr>
          <p:cNvPr id="4"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9155" y="-43626"/>
            <a:ext cx="609600" cy="609600"/>
          </a:xfrm>
          <a:prstGeom prst="rect">
            <a:avLst/>
          </a:prstGeom>
        </p:spPr>
      </p:pic>
    </p:spTree>
    <p:extLst>
      <p:ext uri="{BB962C8B-B14F-4D97-AF65-F5344CB8AC3E}">
        <p14:creationId xmlns:p14="http://schemas.microsoft.com/office/powerpoint/2010/main" val="182332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22" presetClass="entr" presetSubtype="8"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1000"/>
                                        <p:tgtEl>
                                          <p:spTgt spid="2"/>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750"/>
                                        <p:tgtEl>
                                          <p:spTgt spid="18"/>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750"/>
                                        <p:tgtEl>
                                          <p:spTgt spid="19"/>
                                        </p:tgtEl>
                                      </p:cBhvr>
                                    </p:animEffect>
                                  </p:childTnLst>
                                </p:cTn>
                              </p:par>
                              <p:par>
                                <p:cTn id="17" presetID="45"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ppt_w</p:attrName>
                                        </p:attrNameLst>
                                      </p:cBhvr>
                                      <p:tavLst>
                                        <p:tav tm="0" fmla="#ppt_w*sin(2.5*pi*$)">
                                          <p:val>
                                            <p:fltVal val="0"/>
                                          </p:val>
                                        </p:tav>
                                        <p:tav tm="100000">
                                          <p:val>
                                            <p:fltVal val="1"/>
                                          </p:val>
                                        </p:tav>
                                      </p:tavLst>
                                    </p:anim>
                                    <p:anim calcmode="lin" valueType="num">
                                      <p:cBhvr>
                                        <p:cTn id="21" dur="500" fill="hold"/>
                                        <p:tgtEl>
                                          <p:spTgt spid="3"/>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ppt_w</p:attrName>
                                        </p:attrNameLst>
                                      </p:cBhvr>
                                      <p:tavLst>
                                        <p:tav tm="0" fmla="#ppt_w*sin(2.5*pi*$)">
                                          <p:val>
                                            <p:fltVal val="0"/>
                                          </p:val>
                                        </p:tav>
                                        <p:tav tm="100000">
                                          <p:val>
                                            <p:fltVal val="1"/>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childTnLst>
                                </p:cTn>
                              </p:par>
                              <p:par>
                                <p:cTn id="27" presetID="45"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ppt_w</p:attrName>
                                        </p:attrNameLst>
                                      </p:cBhvr>
                                      <p:tavLst>
                                        <p:tav tm="0" fmla="#ppt_w*sin(2.5*pi*$)">
                                          <p:val>
                                            <p:fltVal val="0"/>
                                          </p:val>
                                        </p:tav>
                                        <p:tav tm="100000">
                                          <p:val>
                                            <p:fltVal val="1"/>
                                          </p:val>
                                        </p:tav>
                                      </p:tavLst>
                                    </p:anim>
                                    <p:anim calcmode="lin" valueType="num">
                                      <p:cBhvr>
                                        <p:cTn id="31" dur="500" fill="hold"/>
                                        <p:tgtEl>
                                          <p:spTgt spid="9"/>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75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ppt_w</p:attrName>
                                        </p:attrNameLst>
                                      </p:cBhvr>
                                      <p:tavLst>
                                        <p:tav tm="0" fmla="#ppt_w*sin(2.5*pi*$)">
                                          <p:val>
                                            <p:fltVal val="0"/>
                                          </p:val>
                                        </p:tav>
                                        <p:tav tm="100000">
                                          <p:val>
                                            <p:fltVal val="1"/>
                                          </p:val>
                                        </p:tav>
                                      </p:tavLst>
                                    </p:anim>
                                    <p:anim calcmode="lin" valueType="num">
                                      <p:cBhvr>
                                        <p:cTn id="36" dur="500" fill="hold"/>
                                        <p:tgtEl>
                                          <p:spTgt spid="10"/>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ppt_w</p:attrName>
                                        </p:attrNameLst>
                                      </p:cBhvr>
                                      <p:tavLst>
                                        <p:tav tm="0" fmla="#ppt_w*sin(2.5*pi*$)">
                                          <p:val>
                                            <p:fltVal val="0"/>
                                          </p:val>
                                        </p:tav>
                                        <p:tav tm="100000">
                                          <p:val>
                                            <p:fltVal val="1"/>
                                          </p:val>
                                        </p:tav>
                                      </p:tavLst>
                                    </p:anim>
                                    <p:anim calcmode="lin" valueType="num">
                                      <p:cBhvr>
                                        <p:cTn id="41" dur="500" fill="hold"/>
                                        <p:tgtEl>
                                          <p:spTgt spid="11"/>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75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anim calcmode="lin" valueType="num">
                                      <p:cBhvr>
                                        <p:cTn id="45" dur="500" fill="hold"/>
                                        <p:tgtEl>
                                          <p:spTgt spid="12"/>
                                        </p:tgtEl>
                                        <p:attrNameLst>
                                          <p:attrName>ppt_w</p:attrName>
                                        </p:attrNameLst>
                                      </p:cBhvr>
                                      <p:tavLst>
                                        <p:tav tm="0" fmla="#ppt_w*sin(2.5*pi*$)">
                                          <p:val>
                                            <p:fltVal val="0"/>
                                          </p:val>
                                        </p:tav>
                                        <p:tav tm="100000">
                                          <p:val>
                                            <p:fltVal val="1"/>
                                          </p:val>
                                        </p:tav>
                                      </p:tavLst>
                                    </p:anim>
                                    <p:anim calcmode="lin" valueType="num">
                                      <p:cBhvr>
                                        <p:cTn id="46" dur="500" fill="hold"/>
                                        <p:tgtEl>
                                          <p:spTgt spid="12"/>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75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ppt_w</p:attrName>
                                        </p:attrNameLst>
                                      </p:cBhvr>
                                      <p:tavLst>
                                        <p:tav tm="0" fmla="#ppt_w*sin(2.5*pi*$)">
                                          <p:val>
                                            <p:fltVal val="0"/>
                                          </p:val>
                                        </p:tav>
                                        <p:tav tm="100000">
                                          <p:val>
                                            <p:fltVal val="1"/>
                                          </p:val>
                                        </p:tav>
                                      </p:tavLst>
                                    </p:anim>
                                    <p:anim calcmode="lin" valueType="num">
                                      <p:cBhvr>
                                        <p:cTn id="51" dur="500" fill="hold"/>
                                        <p:tgtEl>
                                          <p:spTgt spid="13"/>
                                        </p:tgtEl>
                                        <p:attrNameLst>
                                          <p:attrName>ppt_h</p:attrName>
                                        </p:attrNameLst>
                                      </p:cBhvr>
                                      <p:tavLst>
                                        <p:tav tm="0">
                                          <p:val>
                                            <p:strVal val="#ppt_h"/>
                                          </p:val>
                                        </p:tav>
                                        <p:tav tm="100000">
                                          <p:val>
                                            <p:strVal val="#ppt_h"/>
                                          </p:val>
                                        </p:tav>
                                      </p:tavLst>
                                    </p:anim>
                                  </p:childTnLst>
                                </p:cTn>
                              </p:par>
                            </p:childTnLst>
                          </p:cTn>
                        </p:par>
                        <p:par>
                          <p:cTn id="52" fill="hold">
                            <p:stCondLst>
                              <p:cond delay="2750"/>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childTnLst>
                                </p:cTn>
                              </p:par>
                            </p:childTnLst>
                          </p:cTn>
                        </p:par>
                        <p:par>
                          <p:cTn id="56" fill="hold">
                            <p:stCondLst>
                              <p:cond delay="4100"/>
                            </p:stCondLst>
                            <p:childTnLst>
                              <p:par>
                                <p:cTn id="57" presetID="22" presetClass="entr" presetSubtype="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0" repeatCount="indefinite" fill="hold" display="0">
                  <p:stCondLst>
                    <p:cond delay="indefinite"/>
                  </p:stCondLst>
                  <p:endCondLst>
                    <p:cond evt="onStopAudio" delay="0">
                      <p:tgtEl>
                        <p:sldTgt/>
                      </p:tgtEl>
                    </p:cond>
                  </p:endCondLst>
                </p:cTn>
                <p:tgtEl>
                  <p:spTgt spid="4"/>
                </p:tgtEl>
              </p:cMediaNode>
            </p:audio>
          </p:childTnLst>
        </p:cTn>
      </p:par>
    </p:tnLst>
    <p:bldLst>
      <p:bldP spid="2" grpId="0" animBg="1"/>
      <p:bldP spid="18" grpId="0" animBg="1"/>
      <p:bldP spid="19" grpId="0"/>
      <p:bldP spid="3" grpId="0" animBg="1"/>
      <p:bldP spid="8" grpId="0" animBg="1"/>
      <p:bldP spid="9" grpId="0" animBg="1"/>
      <p:bldP spid="10" grpId="0" animBg="1"/>
      <p:bldP spid="11" grpId="0" animBg="1"/>
      <p:bldP spid="12" grpId="0" animBg="1"/>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687939"/>
            <a:ext cx="921702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279827" y="1908000"/>
            <a:ext cx="1915909" cy="1107996"/>
          </a:xfrm>
          <a:prstGeom prst="rect">
            <a:avLst/>
          </a:prstGeom>
          <a:noFill/>
        </p:spPr>
        <p:txBody>
          <a:bodyPr wrap="none"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rPr>
              <a:t>目录</a:t>
            </a:r>
          </a:p>
        </p:txBody>
      </p:sp>
      <p:sp>
        <p:nvSpPr>
          <p:cNvPr id="5" name="矩形 4"/>
          <p:cNvSpPr/>
          <p:nvPr/>
        </p:nvSpPr>
        <p:spPr>
          <a:xfrm>
            <a:off x="2699792" y="1435181"/>
            <a:ext cx="15781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a:off x="2699792" y="2536594"/>
            <a:ext cx="158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059832" y="1707945"/>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a:t>
            </a:r>
            <a:r>
              <a:rPr lang="zh-CN" altLang="en-US" sz="2000" b="1" dirty="0">
                <a:solidFill>
                  <a:srgbClr val="1C706E">
                    <a:lumMod val="50000"/>
                  </a:srgbClr>
                </a:solidFill>
              </a:rPr>
              <a:t>分析</a:t>
            </a:r>
          </a:p>
        </p:txBody>
      </p:sp>
      <p:sp>
        <p:nvSpPr>
          <p:cNvPr id="6" name="矩形 5"/>
          <p:cNvSpPr/>
          <p:nvPr/>
        </p:nvSpPr>
        <p:spPr>
          <a:xfrm>
            <a:off x="4277976" y="1707945"/>
            <a:ext cx="2083584" cy="400110"/>
          </a:xfrm>
          <a:prstGeom prst="rect">
            <a:avLst/>
          </a:prstGeom>
        </p:spPr>
        <p:txBody>
          <a:bodyPr wrap="none">
            <a:spAutoFit/>
          </a:bodyPr>
          <a:lstStyle/>
          <a:p>
            <a:r>
              <a:rPr lang="en-US" altLang="zh-CN" sz="2000" dirty="0">
                <a:solidFill>
                  <a:prstClr val="white"/>
                </a:solidFill>
              </a:rPr>
              <a:t>Teaching analysis</a:t>
            </a:r>
            <a:endParaRPr lang="zh-CN" altLang="en-US" sz="2000" dirty="0">
              <a:solidFill>
                <a:prstClr val="white"/>
              </a:solidFill>
            </a:endParaRPr>
          </a:p>
        </p:txBody>
      </p:sp>
      <p:sp>
        <p:nvSpPr>
          <p:cNvPr id="12" name="TextBox 11"/>
          <p:cNvSpPr txBox="1"/>
          <p:nvPr/>
        </p:nvSpPr>
        <p:spPr>
          <a:xfrm>
            <a:off x="3059832" y="2184977"/>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教学设计</a:t>
            </a:r>
            <a:endParaRPr lang="zh-CN" altLang="en-US" sz="2000" b="1" dirty="0">
              <a:solidFill>
                <a:srgbClr val="1C706E">
                  <a:lumMod val="50000"/>
                </a:srgbClr>
              </a:solidFill>
            </a:endParaRPr>
          </a:p>
        </p:txBody>
      </p:sp>
      <p:sp>
        <p:nvSpPr>
          <p:cNvPr id="13" name="矩形 12"/>
          <p:cNvSpPr/>
          <p:nvPr/>
        </p:nvSpPr>
        <p:spPr>
          <a:xfrm>
            <a:off x="4277976" y="2184977"/>
            <a:ext cx="2310248" cy="400110"/>
          </a:xfrm>
          <a:prstGeom prst="rect">
            <a:avLst/>
          </a:prstGeom>
        </p:spPr>
        <p:txBody>
          <a:bodyPr wrap="none">
            <a:spAutoFit/>
          </a:bodyPr>
          <a:lstStyle/>
          <a:p>
            <a:r>
              <a:rPr lang="en-US" altLang="zh-CN" sz="2000" dirty="0">
                <a:solidFill>
                  <a:prstClr val="white"/>
                </a:solidFill>
              </a:rPr>
              <a:t>instructional design</a:t>
            </a:r>
            <a:endParaRPr lang="zh-CN" altLang="en-US" sz="2000" dirty="0">
              <a:solidFill>
                <a:prstClr val="white"/>
              </a:solidFill>
            </a:endParaRPr>
          </a:p>
        </p:txBody>
      </p:sp>
      <p:sp>
        <p:nvSpPr>
          <p:cNvPr id="17" name="TextBox 16"/>
          <p:cNvSpPr txBox="1"/>
          <p:nvPr/>
        </p:nvSpPr>
        <p:spPr>
          <a:xfrm>
            <a:off x="3059832" y="2662009"/>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教学过程</a:t>
            </a:r>
            <a:endParaRPr lang="zh-CN" altLang="en-US" sz="2000" b="1" dirty="0">
              <a:solidFill>
                <a:srgbClr val="1C706E">
                  <a:lumMod val="50000"/>
                </a:srgbClr>
              </a:solidFill>
            </a:endParaRPr>
          </a:p>
        </p:txBody>
      </p:sp>
      <p:sp>
        <p:nvSpPr>
          <p:cNvPr id="18" name="矩形 17"/>
          <p:cNvSpPr/>
          <p:nvPr/>
        </p:nvSpPr>
        <p:spPr>
          <a:xfrm>
            <a:off x="4277976" y="2662009"/>
            <a:ext cx="2015936" cy="400110"/>
          </a:xfrm>
          <a:prstGeom prst="rect">
            <a:avLst/>
          </a:prstGeom>
        </p:spPr>
        <p:txBody>
          <a:bodyPr wrap="none">
            <a:spAutoFit/>
          </a:bodyPr>
          <a:lstStyle/>
          <a:p>
            <a:r>
              <a:rPr lang="en-US" altLang="zh-CN" sz="2000" dirty="0">
                <a:solidFill>
                  <a:prstClr val="white"/>
                </a:solidFill>
              </a:rPr>
              <a:t>teaching process</a:t>
            </a:r>
            <a:endParaRPr lang="zh-CN" altLang="en-US" sz="2000" dirty="0">
              <a:solidFill>
                <a:prstClr val="white"/>
              </a:solidFill>
            </a:endParaRPr>
          </a:p>
        </p:txBody>
      </p:sp>
      <p:sp>
        <p:nvSpPr>
          <p:cNvPr id="19" name="TextBox 18"/>
          <p:cNvSpPr txBox="1"/>
          <p:nvPr/>
        </p:nvSpPr>
        <p:spPr>
          <a:xfrm>
            <a:off x="3059832" y="3139042"/>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教学反思</a:t>
            </a:r>
            <a:endParaRPr lang="zh-CN" altLang="en-US" sz="2000" b="1" dirty="0">
              <a:solidFill>
                <a:srgbClr val="1C706E">
                  <a:lumMod val="50000"/>
                </a:srgbClr>
              </a:solidFill>
            </a:endParaRPr>
          </a:p>
        </p:txBody>
      </p:sp>
      <p:sp>
        <p:nvSpPr>
          <p:cNvPr id="20" name="矩形 19"/>
          <p:cNvSpPr/>
          <p:nvPr/>
        </p:nvSpPr>
        <p:spPr>
          <a:xfrm>
            <a:off x="4277976" y="3139042"/>
            <a:ext cx="2310248" cy="400110"/>
          </a:xfrm>
          <a:prstGeom prst="rect">
            <a:avLst/>
          </a:prstGeom>
        </p:spPr>
        <p:txBody>
          <a:bodyPr wrap="none">
            <a:spAutoFit/>
          </a:bodyPr>
          <a:lstStyle/>
          <a:p>
            <a:r>
              <a:rPr lang="en-US" altLang="zh-CN" sz="2000" dirty="0">
                <a:solidFill>
                  <a:prstClr val="white"/>
                </a:solidFill>
              </a:rPr>
              <a:t>Teaching reflection</a:t>
            </a:r>
            <a:endParaRPr lang="zh-CN" altLang="en-US" sz="2000" dirty="0">
              <a:solidFill>
                <a:prstClr val="white"/>
              </a:solidFill>
            </a:endParaRPr>
          </a:p>
        </p:txBody>
      </p:sp>
      <p:sp>
        <p:nvSpPr>
          <p:cNvPr id="4" name="矩形 3"/>
          <p:cNvSpPr/>
          <p:nvPr/>
        </p:nvSpPr>
        <p:spPr>
          <a:xfrm>
            <a:off x="-36512" y="1364052"/>
            <a:ext cx="2736304"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699792" y="3557560"/>
            <a:ext cx="648072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9"/>
          <p:cNvSpPr txBox="1"/>
          <p:nvPr/>
        </p:nvSpPr>
        <p:spPr>
          <a:xfrm rot="16200000" flipH="1">
            <a:off x="1064386" y="2354816"/>
            <a:ext cx="513365" cy="1681313"/>
          </a:xfrm>
          <a:prstGeom prst="rect">
            <a:avLst/>
          </a:prstGeom>
          <a:noFill/>
        </p:spPr>
        <p:txBody>
          <a:bodyPr vert="eaVert" wrap="square" lIns="71320" tIns="35660" rIns="71320" bIns="35660" rtlCol="0">
            <a:spAutoFit/>
          </a:bodyPr>
          <a:lstStyle/>
          <a:p>
            <a:pPr>
              <a:defRPr/>
            </a:pPr>
            <a:r>
              <a:rPr lang="en-US" altLang="zh-CN" sz="2400" b="1" kern="0" dirty="0">
                <a:solidFill>
                  <a:prstClr val="white"/>
                </a:solidFill>
                <a:latin typeface="Eras Light ITC" panose="020B0402030504020804" pitchFamily="34" charset="0"/>
              </a:rPr>
              <a:t>CONTENTS</a:t>
            </a:r>
            <a:endParaRPr lang="zh-CN" altLang="en-US" sz="2400" b="1" kern="0" dirty="0">
              <a:solidFill>
                <a:prstClr val="white"/>
              </a:solidFill>
              <a:latin typeface="Eras Light ITC" panose="020B0402030504020804" pitchFamily="34" charset="0"/>
            </a:endParaRPr>
          </a:p>
        </p:txBody>
      </p:sp>
      <p:sp>
        <p:nvSpPr>
          <p:cNvPr id="7" name="斜纹 6"/>
          <p:cNvSpPr/>
          <p:nvPr/>
        </p:nvSpPr>
        <p:spPr>
          <a:xfrm>
            <a:off x="2699792" y="2176554"/>
            <a:ext cx="360040" cy="360040"/>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31906555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000"/>
                            </p:stCondLst>
                            <p:childTnLst>
                              <p:par>
                                <p:cTn id="12" presetID="26" presetClass="emph" presetSubtype="0" fill="hold" grpId="0" nodeType="afterEffect">
                                  <p:stCondLst>
                                    <p:cond delay="0"/>
                                  </p:stCondLst>
                                  <p:childTnLst>
                                    <p:animEffect transition="out" filter="fade">
                                      <p:cBhvr>
                                        <p:cTn id="13" dur="750" tmFilter="0, 0; .2, .5; .8, .5; 1, 0"/>
                                        <p:tgtEl>
                                          <p:spTgt spid="12"/>
                                        </p:tgtEl>
                                      </p:cBhvr>
                                    </p:animEffect>
                                    <p:animScale>
                                      <p:cBhvr>
                                        <p:cTn id="14" dur="375" autoRev="1" fill="hold"/>
                                        <p:tgtEl>
                                          <p:spTgt spid="12"/>
                                        </p:tgtEl>
                                      </p:cBhvr>
                                      <p:by x="105000" y="105000"/>
                                    </p:animScale>
                                  </p:childTnLst>
                                </p:cTn>
                              </p:par>
                              <p:par>
                                <p:cTn id="15" presetID="3" presetClass="emph" presetSubtype="2" fill="hold" grpId="1" nodeType="withEffect">
                                  <p:stCondLst>
                                    <p:cond delay="0"/>
                                  </p:stCondLst>
                                  <p:childTnLst>
                                    <p:animClr clrSpc="rgb" dir="cw">
                                      <p:cBhvr override="childStyle">
                                        <p:cTn id="16" dur="500" fill="hold"/>
                                        <p:tgtEl>
                                          <p:spTgt spid="1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形标注 14"/>
          <p:cNvSpPr/>
          <p:nvPr/>
        </p:nvSpPr>
        <p:spPr>
          <a:xfrm>
            <a:off x="971600" y="1826650"/>
            <a:ext cx="2252774" cy="2095515"/>
          </a:xfrm>
          <a:prstGeom prst="wedgeEllipseCallout">
            <a:avLst>
              <a:gd name="adj1" fmla="val 1163"/>
              <a:gd name="adj2" fmla="val -58257"/>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lt1"/>
              </a:solidFill>
              <a:latin typeface="微软雅黑" panose="020B0503020204020204" pitchFamily="34" charset="-122"/>
              <a:ea typeface="微软雅黑" panose="020B0503020204020204" pitchFamily="34" charset="-122"/>
            </a:endParaRPr>
          </a:p>
        </p:txBody>
      </p:sp>
      <p:sp>
        <p:nvSpPr>
          <p:cNvPr id="16" name="矩形 15"/>
          <p:cNvSpPr/>
          <p:nvPr/>
        </p:nvSpPr>
        <p:spPr>
          <a:xfrm>
            <a:off x="1110232" y="1131590"/>
            <a:ext cx="2010167" cy="432000"/>
          </a:xfrm>
          <a:prstGeom prst="rect">
            <a:avLst/>
          </a:prstGeom>
          <a:solidFill>
            <a:schemeClr val="accent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课</a:t>
            </a:r>
            <a:r>
              <a:rPr lang="zh-CN" altLang="en-US" b="1" dirty="0" smtClean="0">
                <a:solidFill>
                  <a:schemeClr val="bg1"/>
                </a:solidFill>
                <a:latin typeface="微软雅黑" panose="020B0503020204020204" pitchFamily="34" charset="-122"/>
                <a:ea typeface="微软雅黑" panose="020B0503020204020204" pitchFamily="34" charset="-122"/>
              </a:rPr>
              <a:t>前准备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椭圆形标注 16"/>
          <p:cNvSpPr/>
          <p:nvPr/>
        </p:nvSpPr>
        <p:spPr>
          <a:xfrm>
            <a:off x="3570954" y="1826650"/>
            <a:ext cx="2252774" cy="2095515"/>
          </a:xfrm>
          <a:prstGeom prst="wedgeEllipseCallout">
            <a:avLst>
              <a:gd name="adj1" fmla="val 1163"/>
              <a:gd name="adj2" fmla="val -58257"/>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lt1"/>
              </a:solidFill>
              <a:latin typeface="微软雅黑" panose="020B0503020204020204" pitchFamily="34" charset="-122"/>
              <a:ea typeface="微软雅黑" panose="020B0503020204020204" pitchFamily="34" charset="-122"/>
            </a:endParaRPr>
          </a:p>
        </p:txBody>
      </p:sp>
      <p:sp>
        <p:nvSpPr>
          <p:cNvPr id="18" name="矩形 17"/>
          <p:cNvSpPr/>
          <p:nvPr/>
        </p:nvSpPr>
        <p:spPr>
          <a:xfrm>
            <a:off x="3709586" y="1131590"/>
            <a:ext cx="2010167" cy="432000"/>
          </a:xfrm>
          <a:prstGeom prst="rect">
            <a:avLst/>
          </a:prstGeom>
          <a:solidFill>
            <a:schemeClr val="accent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课堂实施</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 name="椭圆形标注 18"/>
          <p:cNvSpPr/>
          <p:nvPr/>
        </p:nvSpPr>
        <p:spPr>
          <a:xfrm>
            <a:off x="6135650" y="1826650"/>
            <a:ext cx="2252774" cy="2095515"/>
          </a:xfrm>
          <a:prstGeom prst="wedgeEllipseCallout">
            <a:avLst>
              <a:gd name="adj1" fmla="val 1163"/>
              <a:gd name="adj2" fmla="val -58257"/>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lt1"/>
              </a:solidFill>
              <a:latin typeface="微软雅黑" panose="020B0503020204020204" pitchFamily="34" charset="-122"/>
              <a:ea typeface="微软雅黑" panose="020B0503020204020204" pitchFamily="34" charset="-122"/>
            </a:endParaRPr>
          </a:p>
        </p:txBody>
      </p:sp>
      <p:sp>
        <p:nvSpPr>
          <p:cNvPr id="20" name="矩形 19"/>
          <p:cNvSpPr/>
          <p:nvPr/>
        </p:nvSpPr>
        <p:spPr>
          <a:xfrm>
            <a:off x="6274283" y="1131590"/>
            <a:ext cx="2010167" cy="432000"/>
          </a:xfrm>
          <a:prstGeom prst="rect">
            <a:avLst/>
          </a:prstGeom>
          <a:solidFill>
            <a:schemeClr val="accent2"/>
          </a:solid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课后提升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91179" y="3972945"/>
            <a:ext cx="2448272" cy="1200329"/>
          </a:xfrm>
          <a:prstGeom prst="rect">
            <a:avLst/>
          </a:prstGeom>
          <a:noFill/>
        </p:spPr>
        <p:txBody>
          <a:bodyPr wrap="square" rtlCol="0">
            <a:spAutoFit/>
          </a:bodyPr>
          <a:lstStyle/>
          <a:p>
            <a:pPr algn="ctr">
              <a:lnSpc>
                <a:spcPct val="150000"/>
              </a:lnSpc>
              <a:buClr>
                <a:srgbClr val="CC0099"/>
              </a:buClr>
            </a:pPr>
            <a:r>
              <a:rPr lang="zh-CN" altLang="en-US" sz="1200" dirty="0" smtClean="0">
                <a:solidFill>
                  <a:prstClr val="black">
                    <a:lumMod val="75000"/>
                    <a:lumOff val="25000"/>
                  </a:prstClr>
                </a:solidFill>
                <a:latin typeface="Calibri"/>
                <a:ea typeface="宋体"/>
              </a:rPr>
              <a:t>在此处录入你的课前准备的具体内容，语言文字要精炼。重新在图形中填充其他图片，要具有真实代表性。</a:t>
            </a:r>
            <a:endParaRPr lang="en-US" altLang="zh-CN" sz="1200" dirty="0">
              <a:solidFill>
                <a:prstClr val="black">
                  <a:lumMod val="75000"/>
                  <a:lumOff val="25000"/>
                </a:prstClr>
              </a:solidFill>
              <a:latin typeface="Calibri"/>
              <a:ea typeface="宋体"/>
            </a:endParaRPr>
          </a:p>
        </p:txBody>
      </p:sp>
      <p:sp>
        <p:nvSpPr>
          <p:cNvPr id="25" name="TextBox 24"/>
          <p:cNvSpPr txBox="1"/>
          <p:nvPr/>
        </p:nvSpPr>
        <p:spPr>
          <a:xfrm>
            <a:off x="3473204" y="3972945"/>
            <a:ext cx="2448272" cy="1200329"/>
          </a:xfrm>
          <a:prstGeom prst="rect">
            <a:avLst/>
          </a:prstGeom>
          <a:noFill/>
        </p:spPr>
        <p:txBody>
          <a:bodyPr wrap="square" rtlCol="0">
            <a:spAutoFit/>
          </a:bodyPr>
          <a:lstStyle/>
          <a:p>
            <a:pPr algn="ctr">
              <a:lnSpc>
                <a:spcPct val="150000"/>
              </a:lnSpc>
              <a:buClr>
                <a:srgbClr val="CC0099"/>
              </a:buClr>
            </a:pPr>
            <a:r>
              <a:rPr lang="zh-CN" altLang="en-US" sz="1200" dirty="0" smtClean="0">
                <a:solidFill>
                  <a:prstClr val="black">
                    <a:lumMod val="75000"/>
                    <a:lumOff val="25000"/>
                  </a:prstClr>
                </a:solidFill>
                <a:latin typeface="Calibri"/>
                <a:ea typeface="宋体"/>
              </a:rPr>
              <a:t>在此处录入你的课堂实施的具体内容，语言文字要精炼。重新在图形中填充其他图片，要具有真实代表性。</a:t>
            </a:r>
            <a:endParaRPr lang="en-US" altLang="zh-CN" sz="1200" dirty="0">
              <a:solidFill>
                <a:prstClr val="black">
                  <a:lumMod val="75000"/>
                  <a:lumOff val="25000"/>
                </a:prstClr>
              </a:solidFill>
              <a:latin typeface="Calibri"/>
              <a:ea typeface="宋体"/>
            </a:endParaRPr>
          </a:p>
        </p:txBody>
      </p:sp>
      <p:sp>
        <p:nvSpPr>
          <p:cNvPr id="26" name="TextBox 25"/>
          <p:cNvSpPr txBox="1"/>
          <p:nvPr/>
        </p:nvSpPr>
        <p:spPr>
          <a:xfrm>
            <a:off x="6055230" y="3972945"/>
            <a:ext cx="2448272" cy="1200329"/>
          </a:xfrm>
          <a:prstGeom prst="rect">
            <a:avLst/>
          </a:prstGeom>
          <a:noFill/>
        </p:spPr>
        <p:txBody>
          <a:bodyPr wrap="square" rtlCol="0">
            <a:spAutoFit/>
          </a:bodyPr>
          <a:lstStyle/>
          <a:p>
            <a:pPr algn="ctr">
              <a:lnSpc>
                <a:spcPct val="150000"/>
              </a:lnSpc>
              <a:buClr>
                <a:srgbClr val="CC0099"/>
              </a:buClr>
            </a:pPr>
            <a:r>
              <a:rPr lang="zh-CN" altLang="en-US" sz="1200" dirty="0" smtClean="0">
                <a:solidFill>
                  <a:prstClr val="black">
                    <a:lumMod val="75000"/>
                    <a:lumOff val="25000"/>
                  </a:prstClr>
                </a:solidFill>
                <a:latin typeface="Calibri"/>
                <a:ea typeface="宋体"/>
              </a:rPr>
              <a:t>在此处录入你的课后提升的具体内容，语言文字要精炼。重新在图形中填充其他图片，要具有真实代表性。</a:t>
            </a:r>
            <a:endParaRPr lang="en-US" altLang="zh-CN" sz="1200" dirty="0">
              <a:solidFill>
                <a:prstClr val="black">
                  <a:lumMod val="75000"/>
                  <a:lumOff val="25000"/>
                </a:prstClr>
              </a:solidFill>
              <a:latin typeface="Calibri"/>
              <a:ea typeface="宋体"/>
            </a:endParaRPr>
          </a:p>
        </p:txBody>
      </p:sp>
    </p:spTree>
    <p:extLst>
      <p:ext uri="{BB962C8B-B14F-4D97-AF65-F5344CB8AC3E}">
        <p14:creationId xmlns:p14="http://schemas.microsoft.com/office/powerpoint/2010/main" val="316814282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0-#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anim calcmode="lin" valueType="num">
                                      <p:cBhvr>
                                        <p:cTn id="21" dur="750" fill="hold"/>
                                        <p:tgtEl>
                                          <p:spTgt spid="15"/>
                                        </p:tgtEl>
                                        <p:attrNameLst>
                                          <p:attrName>ppt_x</p:attrName>
                                        </p:attrNameLst>
                                      </p:cBhvr>
                                      <p:tavLst>
                                        <p:tav tm="0">
                                          <p:val>
                                            <p:strVal val="#ppt_x"/>
                                          </p:val>
                                        </p:tav>
                                        <p:tav tm="100000">
                                          <p:val>
                                            <p:strVal val="#ppt_x"/>
                                          </p:val>
                                        </p:tav>
                                      </p:tavLst>
                                    </p:anim>
                                    <p:anim calcmode="lin" valueType="num">
                                      <p:cBhvr>
                                        <p:cTn id="22" dur="750" fill="hold"/>
                                        <p:tgtEl>
                                          <p:spTgt spid="1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750"/>
                                        <p:tgtEl>
                                          <p:spTgt spid="17"/>
                                        </p:tgtEl>
                                      </p:cBhvr>
                                    </p:animEffect>
                                    <p:anim calcmode="lin" valueType="num">
                                      <p:cBhvr>
                                        <p:cTn id="26" dur="750" fill="hold"/>
                                        <p:tgtEl>
                                          <p:spTgt spid="17"/>
                                        </p:tgtEl>
                                        <p:attrNameLst>
                                          <p:attrName>ppt_x</p:attrName>
                                        </p:attrNameLst>
                                      </p:cBhvr>
                                      <p:tavLst>
                                        <p:tav tm="0">
                                          <p:val>
                                            <p:strVal val="#ppt_x"/>
                                          </p:val>
                                        </p:tav>
                                        <p:tav tm="100000">
                                          <p:val>
                                            <p:strVal val="#ppt_x"/>
                                          </p:val>
                                        </p:tav>
                                      </p:tavLst>
                                    </p:anim>
                                    <p:anim calcmode="lin" valueType="num">
                                      <p:cBhvr>
                                        <p:cTn id="27" dur="750" fill="hold"/>
                                        <p:tgtEl>
                                          <p:spTgt spid="17"/>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750"/>
                                        <p:tgtEl>
                                          <p:spTgt spid="19"/>
                                        </p:tgtEl>
                                      </p:cBhvr>
                                    </p:animEffect>
                                    <p:anim calcmode="lin" valueType="num">
                                      <p:cBhvr>
                                        <p:cTn id="31" dur="750" fill="hold"/>
                                        <p:tgtEl>
                                          <p:spTgt spid="19"/>
                                        </p:tgtEl>
                                        <p:attrNameLst>
                                          <p:attrName>ppt_x</p:attrName>
                                        </p:attrNameLst>
                                      </p:cBhvr>
                                      <p:tavLst>
                                        <p:tav tm="0">
                                          <p:val>
                                            <p:strVal val="#ppt_x"/>
                                          </p:val>
                                        </p:tav>
                                        <p:tav tm="100000">
                                          <p:val>
                                            <p:strVal val="#ppt_x"/>
                                          </p:val>
                                        </p:tav>
                                      </p:tavLst>
                                    </p:anim>
                                    <p:anim calcmode="lin" valueType="num">
                                      <p:cBhvr>
                                        <p:cTn id="32" dur="75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randombar(horizontal)">
                                      <p:cBhvr>
                                        <p:cTn id="36" dur="750"/>
                                        <p:tgtEl>
                                          <p:spTgt spid="2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750"/>
                                        <p:tgtEl>
                                          <p:spTgt spid="25"/>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p:nvPr/>
        </p:nvSpPr>
        <p:spPr>
          <a:xfrm>
            <a:off x="5684555" y="1275606"/>
            <a:ext cx="2823932" cy="669576"/>
          </a:xfrm>
          <a:prstGeom prst="rect">
            <a:avLst/>
          </a:prstGeom>
        </p:spPr>
        <p:txBody>
          <a:bodyPr wrap="square" lIns="68740" tIns="34370" rIns="68740" bIns="34370">
            <a:spAutoFit/>
          </a:bodyPr>
          <a:lstStyle/>
          <a:p>
            <a:pPr lvl="0"/>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3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 在此文本框单击添加您的</a:t>
            </a:r>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文字。</a:t>
            </a:r>
            <a:endParaRPr lang="en-US" altLang="zh-CN" sz="13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83568" y="1285877"/>
            <a:ext cx="3427204" cy="1971675"/>
            <a:chOff x="683568" y="1285877"/>
            <a:chExt cx="3427204" cy="1971675"/>
          </a:xfrm>
        </p:grpSpPr>
        <p:pic>
          <p:nvPicPr>
            <p:cNvPr id="2"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285877"/>
              <a:ext cx="3427204" cy="1971675"/>
            </a:xfrm>
            <a:prstGeom prst="rect">
              <a:avLst/>
            </a:prstGeom>
          </p:spPr>
        </p:pic>
        <p:sp>
          <p:nvSpPr>
            <p:cNvPr id="12" name="矩形 11"/>
            <p:cNvSpPr/>
            <p:nvPr/>
          </p:nvSpPr>
          <p:spPr>
            <a:xfrm>
              <a:off x="1052313" y="1401537"/>
              <a:ext cx="2628000" cy="165872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Group 106"/>
          <p:cNvGrpSpPr>
            <a:grpSpLocks/>
          </p:cNvGrpSpPr>
          <p:nvPr/>
        </p:nvGrpSpPr>
        <p:grpSpPr bwMode="auto">
          <a:xfrm>
            <a:off x="683568" y="3431429"/>
            <a:ext cx="4028482" cy="1148143"/>
            <a:chOff x="0" y="-69746"/>
            <a:chExt cx="4303163" cy="1530847"/>
          </a:xfrm>
        </p:grpSpPr>
        <p:sp>
          <p:nvSpPr>
            <p:cNvPr id="14" name="文本框 186"/>
            <p:cNvSpPr>
              <a:spLocks noChangeArrowheads="1"/>
            </p:cNvSpPr>
            <p:nvPr/>
          </p:nvSpPr>
          <p:spPr bwMode="auto">
            <a:xfrm>
              <a:off x="0" y="-69746"/>
              <a:ext cx="1676687" cy="49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7665" fontAlgn="base">
                <a:spcBef>
                  <a:spcPct val="0"/>
                </a:spcBef>
                <a:spcAft>
                  <a:spcPct val="0"/>
                </a:spcAft>
              </a:pPr>
              <a:r>
                <a:rPr lang="zh-CN" altLang="en-US" b="1" dirty="0" smtClean="0">
                  <a:solidFill>
                    <a:schemeClr val="accent2"/>
                  </a:solidFill>
                  <a:latin typeface="Arial" pitchFamily="34" charset="0"/>
                  <a:sym typeface="Arial" pitchFamily="34" charset="0"/>
                </a:rPr>
                <a:t>添加标题文本</a:t>
              </a:r>
              <a:endParaRPr lang="zh-CN" altLang="en-US" sz="1800" b="1" dirty="0">
                <a:solidFill>
                  <a:schemeClr val="accent2"/>
                </a:solidFill>
                <a:latin typeface="Arial" pitchFamily="34" charset="0"/>
                <a:sym typeface="Arial" pitchFamily="34" charset="0"/>
              </a:endParaRPr>
            </a:p>
          </p:txBody>
        </p:sp>
        <p:sp>
          <p:nvSpPr>
            <p:cNvPr id="15" name="矩形 187"/>
            <p:cNvSpPr>
              <a:spLocks noChangeArrowheads="1"/>
            </p:cNvSpPr>
            <p:nvPr/>
          </p:nvSpPr>
          <p:spPr bwMode="auto">
            <a:xfrm>
              <a:off x="15257" y="353112"/>
              <a:ext cx="4287906" cy="1107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12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grpSp>
      <p:sp>
        <p:nvSpPr>
          <p:cNvPr id="16" name="Rectangle 13"/>
          <p:cNvSpPr/>
          <p:nvPr/>
        </p:nvSpPr>
        <p:spPr>
          <a:xfrm>
            <a:off x="5684555" y="2091548"/>
            <a:ext cx="2823932" cy="669576"/>
          </a:xfrm>
          <a:prstGeom prst="rect">
            <a:avLst/>
          </a:prstGeom>
        </p:spPr>
        <p:txBody>
          <a:bodyPr wrap="square" lIns="68740" tIns="34370" rIns="68740" bIns="34370">
            <a:spAutoFit/>
          </a:bodyPr>
          <a:lstStyle/>
          <a:p>
            <a:pPr lvl="0"/>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3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 在此文本框单击添加您的</a:t>
            </a:r>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文字。</a:t>
            </a:r>
            <a:endParaRPr lang="en-US" altLang="zh-CN" sz="13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7" name="Rectangle 13"/>
          <p:cNvSpPr/>
          <p:nvPr/>
        </p:nvSpPr>
        <p:spPr>
          <a:xfrm>
            <a:off x="5684555" y="3019556"/>
            <a:ext cx="2823932" cy="669576"/>
          </a:xfrm>
          <a:prstGeom prst="rect">
            <a:avLst/>
          </a:prstGeom>
        </p:spPr>
        <p:txBody>
          <a:bodyPr wrap="square" lIns="68740" tIns="34370" rIns="68740" bIns="34370">
            <a:spAutoFit/>
          </a:bodyPr>
          <a:lstStyle/>
          <a:p>
            <a:pPr lvl="0"/>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3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 在此文本框单击添加您的</a:t>
            </a:r>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文字。</a:t>
            </a:r>
            <a:endParaRPr lang="en-US" altLang="zh-CN" sz="13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8" name="Rectangle 13"/>
          <p:cNvSpPr/>
          <p:nvPr/>
        </p:nvSpPr>
        <p:spPr>
          <a:xfrm>
            <a:off x="5684555" y="3949287"/>
            <a:ext cx="2823932" cy="669576"/>
          </a:xfrm>
          <a:prstGeom prst="rect">
            <a:avLst/>
          </a:prstGeom>
        </p:spPr>
        <p:txBody>
          <a:bodyPr wrap="square" lIns="68740" tIns="34370" rIns="68740" bIns="34370">
            <a:spAutoFit/>
          </a:bodyPr>
          <a:lstStyle/>
          <a:p>
            <a:pPr lvl="0"/>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3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 在此文本框单击添加您的</a:t>
            </a:r>
            <a:r>
              <a:rPr lang="zh-CN" altLang="en-US" sz="1300" dirty="0" smtClean="0">
                <a:solidFill>
                  <a:prstClr val="white">
                    <a:lumMod val="50000"/>
                  </a:prstClr>
                </a:solidFill>
                <a:latin typeface="微软雅黑" panose="020B0503020204020204" pitchFamily="34" charset="-122"/>
                <a:ea typeface="微软雅黑" panose="020B0503020204020204" pitchFamily="34" charset="-122"/>
              </a:rPr>
              <a:t>文字。</a:t>
            </a:r>
            <a:endParaRPr lang="en-US" altLang="zh-CN" sz="13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148064" y="1333766"/>
            <a:ext cx="432000" cy="432000"/>
            <a:chOff x="5148064" y="1333766"/>
            <a:chExt cx="432000" cy="432000"/>
          </a:xfrm>
        </p:grpSpPr>
        <p:sp>
          <p:nvSpPr>
            <p:cNvPr id="19" name="椭圆 18"/>
            <p:cNvSpPr/>
            <p:nvPr/>
          </p:nvSpPr>
          <p:spPr>
            <a:xfrm>
              <a:off x="5148064" y="1333766"/>
              <a:ext cx="432000" cy="43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2"/>
            <p:cNvSpPr>
              <a:spLocks noEditPoints="1" noChangeArrowheads="1"/>
            </p:cNvSpPr>
            <p:nvPr/>
          </p:nvSpPr>
          <p:spPr bwMode="auto">
            <a:xfrm>
              <a:off x="5275386" y="1409062"/>
              <a:ext cx="177356" cy="279722"/>
            </a:xfrm>
            <a:custGeom>
              <a:avLst/>
              <a:gdLst>
                <a:gd name="T0" fmla="*/ 201234 w 67"/>
                <a:gd name="T1" fmla="*/ 35195 h 106"/>
                <a:gd name="T2" fmla="*/ 218886 w 67"/>
                <a:gd name="T3" fmla="*/ 179493 h 106"/>
                <a:gd name="T4" fmla="*/ 180051 w 67"/>
                <a:gd name="T5" fmla="*/ 228765 h 106"/>
                <a:gd name="T6" fmla="*/ 194173 w 67"/>
                <a:gd name="T7" fmla="*/ 228765 h 106"/>
                <a:gd name="T8" fmla="*/ 201234 w 67"/>
                <a:gd name="T9" fmla="*/ 256921 h 106"/>
                <a:gd name="T10" fmla="*/ 197703 w 67"/>
                <a:gd name="T11" fmla="*/ 278038 h 106"/>
                <a:gd name="T12" fmla="*/ 201234 w 67"/>
                <a:gd name="T13" fmla="*/ 302674 h 106"/>
                <a:gd name="T14" fmla="*/ 194173 w 67"/>
                <a:gd name="T15" fmla="*/ 327310 h 106"/>
                <a:gd name="T16" fmla="*/ 52956 w 67"/>
                <a:gd name="T17" fmla="*/ 341388 h 106"/>
                <a:gd name="T18" fmla="*/ 42365 w 67"/>
                <a:gd name="T19" fmla="*/ 330829 h 106"/>
                <a:gd name="T20" fmla="*/ 42365 w 67"/>
                <a:gd name="T21" fmla="*/ 292115 h 106"/>
                <a:gd name="T22" fmla="*/ 42365 w 67"/>
                <a:gd name="T23" fmla="*/ 288596 h 106"/>
                <a:gd name="T24" fmla="*/ 42365 w 67"/>
                <a:gd name="T25" fmla="*/ 249882 h 106"/>
                <a:gd name="T26" fmla="*/ 49426 w 67"/>
                <a:gd name="T27" fmla="*/ 242843 h 106"/>
                <a:gd name="T28" fmla="*/ 56487 w 67"/>
                <a:gd name="T29" fmla="*/ 218207 h 106"/>
                <a:gd name="T30" fmla="*/ 0 w 67"/>
                <a:gd name="T31" fmla="*/ 119662 h 106"/>
                <a:gd name="T32" fmla="*/ 116504 w 67"/>
                <a:gd name="T33" fmla="*/ 0 h 106"/>
                <a:gd name="T34" fmla="*/ 98852 w 67"/>
                <a:gd name="T35" fmla="*/ 140778 h 106"/>
                <a:gd name="T36" fmla="*/ 105913 w 67"/>
                <a:gd name="T37" fmla="*/ 137259 h 106"/>
                <a:gd name="T38" fmla="*/ 116504 w 67"/>
                <a:gd name="T39" fmla="*/ 144298 h 106"/>
                <a:gd name="T40" fmla="*/ 127095 w 67"/>
                <a:gd name="T41" fmla="*/ 137259 h 106"/>
                <a:gd name="T42" fmla="*/ 137686 w 67"/>
                <a:gd name="T43" fmla="*/ 144298 h 106"/>
                <a:gd name="T44" fmla="*/ 151808 w 67"/>
                <a:gd name="T45" fmla="*/ 133740 h 106"/>
                <a:gd name="T46" fmla="*/ 137686 w 67"/>
                <a:gd name="T47" fmla="*/ 179493 h 106"/>
                <a:gd name="T48" fmla="*/ 155338 w 67"/>
                <a:gd name="T49" fmla="*/ 232285 h 106"/>
                <a:gd name="T50" fmla="*/ 155338 w 67"/>
                <a:gd name="T51" fmla="*/ 204129 h 106"/>
                <a:gd name="T52" fmla="*/ 197703 w 67"/>
                <a:gd name="T53" fmla="*/ 165415 h 106"/>
                <a:gd name="T54" fmla="*/ 183582 w 67"/>
                <a:gd name="T55" fmla="*/ 52792 h 106"/>
                <a:gd name="T56" fmla="*/ 49426 w 67"/>
                <a:gd name="T57" fmla="*/ 52792 h 106"/>
                <a:gd name="T58" fmla="*/ 38835 w 67"/>
                <a:gd name="T59" fmla="*/ 165415 h 106"/>
                <a:gd name="T60" fmla="*/ 81200 w 67"/>
                <a:gd name="T61" fmla="*/ 204129 h 106"/>
                <a:gd name="T62" fmla="*/ 81200 w 67"/>
                <a:gd name="T63" fmla="*/ 235804 h 106"/>
                <a:gd name="T64" fmla="*/ 102382 w 67"/>
                <a:gd name="T65" fmla="*/ 179493 h 106"/>
                <a:gd name="T66" fmla="*/ 88260 w 67"/>
                <a:gd name="T67" fmla="*/ 133740 h 106"/>
                <a:gd name="T68" fmla="*/ 141217 w 67"/>
                <a:gd name="T69" fmla="*/ 147817 h 106"/>
                <a:gd name="T70" fmla="*/ 127095 w 67"/>
                <a:gd name="T71" fmla="*/ 144298 h 106"/>
                <a:gd name="T72" fmla="*/ 105913 w 67"/>
                <a:gd name="T73" fmla="*/ 144298 h 106"/>
                <a:gd name="T74" fmla="*/ 95321 w 67"/>
                <a:gd name="T75" fmla="*/ 147817 h 106"/>
                <a:gd name="T76" fmla="*/ 112973 w 67"/>
                <a:gd name="T77" fmla="*/ 175973 h 106"/>
                <a:gd name="T78" fmla="*/ 112973 w 67"/>
                <a:gd name="T79" fmla="*/ 235804 h 106"/>
                <a:gd name="T80" fmla="*/ 123565 w 67"/>
                <a:gd name="T81" fmla="*/ 179493 h 106"/>
                <a:gd name="T82" fmla="*/ 123565 w 67"/>
                <a:gd name="T83" fmla="*/ 175973 h 106"/>
                <a:gd name="T84" fmla="*/ 151808 w 67"/>
                <a:gd name="T85" fmla="*/ 337868 h 106"/>
                <a:gd name="T86" fmla="*/ 120034 w 67"/>
                <a:gd name="T87" fmla="*/ 373063 h 106"/>
                <a:gd name="T88" fmla="*/ 151808 w 67"/>
                <a:gd name="T89" fmla="*/ 337868 h 106"/>
                <a:gd name="T90" fmla="*/ 60017 w 67"/>
                <a:gd name="T91" fmla="*/ 309713 h 106"/>
                <a:gd name="T92" fmla="*/ 60017 w 67"/>
                <a:gd name="T93" fmla="*/ 313232 h 106"/>
                <a:gd name="T94" fmla="*/ 176521 w 67"/>
                <a:gd name="T95" fmla="*/ 302674 h 106"/>
                <a:gd name="T96" fmla="*/ 176521 w 67"/>
                <a:gd name="T97" fmla="*/ 256921 h 106"/>
                <a:gd name="T98" fmla="*/ 60017 w 67"/>
                <a:gd name="T99" fmla="*/ 267479 h 106"/>
                <a:gd name="T100" fmla="*/ 176521 w 67"/>
                <a:gd name="T101" fmla="*/ 260440 h 106"/>
                <a:gd name="T102" fmla="*/ 176521 w 67"/>
                <a:gd name="T103" fmla="*/ 256921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p:spPr>
          <p:txBody>
            <a:bodyPr/>
            <a:lstStyle/>
            <a:p>
              <a:pPr defTabSz="687665" fontAlgn="base">
                <a:spcBef>
                  <a:spcPct val="0"/>
                </a:spcBef>
                <a:spcAft>
                  <a:spcPct val="0"/>
                </a:spcAft>
              </a:pPr>
              <a:endParaRPr lang="zh-CN" altLang="en-US">
                <a:solidFill>
                  <a:schemeClr val="bg1"/>
                </a:solidFill>
                <a:latin typeface="Arial" pitchFamily="34" charset="0"/>
              </a:endParaRPr>
            </a:p>
          </p:txBody>
        </p:sp>
      </p:grpSp>
      <p:grpSp>
        <p:nvGrpSpPr>
          <p:cNvPr id="6" name="组合 5"/>
          <p:cNvGrpSpPr/>
          <p:nvPr/>
        </p:nvGrpSpPr>
        <p:grpSpPr>
          <a:xfrm>
            <a:off x="5148064" y="2210336"/>
            <a:ext cx="432000" cy="432000"/>
            <a:chOff x="5148064" y="2210336"/>
            <a:chExt cx="432000" cy="432000"/>
          </a:xfrm>
        </p:grpSpPr>
        <p:sp>
          <p:nvSpPr>
            <p:cNvPr id="20" name="椭圆 19"/>
            <p:cNvSpPr/>
            <p:nvPr/>
          </p:nvSpPr>
          <p:spPr>
            <a:xfrm>
              <a:off x="5148064" y="2210336"/>
              <a:ext cx="432000" cy="43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53"/>
            <p:cNvSpPr>
              <a:spLocks noEditPoints="1" noChangeArrowheads="1"/>
            </p:cNvSpPr>
            <p:nvPr/>
          </p:nvSpPr>
          <p:spPr bwMode="auto">
            <a:xfrm>
              <a:off x="5223675" y="2310281"/>
              <a:ext cx="284483" cy="232110"/>
            </a:xfrm>
            <a:custGeom>
              <a:avLst/>
              <a:gdLst>
                <a:gd name="T0" fmla="*/ 302125 w 108"/>
                <a:gd name="T1" fmla="*/ 309563 h 88"/>
                <a:gd name="T2" fmla="*/ 291586 w 108"/>
                <a:gd name="T3" fmla="*/ 154782 h 88"/>
                <a:gd name="T4" fmla="*/ 277534 w 108"/>
                <a:gd name="T5" fmla="*/ 246243 h 88"/>
                <a:gd name="T6" fmla="*/ 379413 w 108"/>
                <a:gd name="T7" fmla="*/ 0 h 88"/>
                <a:gd name="T8" fmla="*/ 319691 w 108"/>
                <a:gd name="T9" fmla="*/ 116086 h 88"/>
                <a:gd name="T10" fmla="*/ 281047 w 108"/>
                <a:gd name="T11" fmla="*/ 84426 h 88"/>
                <a:gd name="T12" fmla="*/ 235377 w 108"/>
                <a:gd name="T13" fmla="*/ 235690 h 88"/>
                <a:gd name="T14" fmla="*/ 126471 w 108"/>
                <a:gd name="T15" fmla="*/ 253279 h 88"/>
                <a:gd name="T16" fmla="*/ 66749 w 108"/>
                <a:gd name="T17" fmla="*/ 218101 h 88"/>
                <a:gd name="T18" fmla="*/ 0 w 108"/>
                <a:gd name="T19" fmla="*/ 193477 h 88"/>
                <a:gd name="T20" fmla="*/ 84314 w 108"/>
                <a:gd name="T21" fmla="*/ 168853 h 88"/>
                <a:gd name="T22" fmla="*/ 105393 w 108"/>
                <a:gd name="T23" fmla="*/ 200512 h 88"/>
                <a:gd name="T24" fmla="*/ 151063 w 108"/>
                <a:gd name="T25" fmla="*/ 102015 h 88"/>
                <a:gd name="T26" fmla="*/ 228350 w 108"/>
                <a:gd name="T27" fmla="*/ 175888 h 88"/>
                <a:gd name="T28" fmla="*/ 238890 w 108"/>
                <a:gd name="T29" fmla="*/ 63320 h 88"/>
                <a:gd name="T30" fmla="*/ 270507 w 108"/>
                <a:gd name="T31" fmla="*/ 38695 h 88"/>
                <a:gd name="T32" fmla="*/ 316178 w 108"/>
                <a:gd name="T33" fmla="*/ 0 h 88"/>
                <a:gd name="T34" fmla="*/ 77288 w 108"/>
                <a:gd name="T35" fmla="*/ 309563 h 88"/>
                <a:gd name="T36" fmla="*/ 98366 w 108"/>
                <a:gd name="T37" fmla="*/ 281421 h 88"/>
                <a:gd name="T38" fmla="*/ 77288 w 108"/>
                <a:gd name="T39" fmla="*/ 274385 h 88"/>
                <a:gd name="T40" fmla="*/ 35131 w 108"/>
                <a:gd name="T41" fmla="*/ 309563 h 88"/>
                <a:gd name="T42" fmla="*/ 59722 w 108"/>
                <a:gd name="T43" fmla="*/ 249761 h 88"/>
                <a:gd name="T44" fmla="*/ 35131 w 108"/>
                <a:gd name="T45" fmla="*/ 253279 h 88"/>
                <a:gd name="T46" fmla="*/ 115932 w 108"/>
                <a:gd name="T47" fmla="*/ 309563 h 88"/>
                <a:gd name="T48" fmla="*/ 140523 w 108"/>
                <a:gd name="T49" fmla="*/ 274385 h 88"/>
                <a:gd name="T50" fmla="*/ 115932 w 108"/>
                <a:gd name="T51" fmla="*/ 281421 h 88"/>
                <a:gd name="T52" fmla="*/ 158089 w 108"/>
                <a:gd name="T53" fmla="*/ 309563 h 88"/>
                <a:gd name="T54" fmla="*/ 179167 w 108"/>
                <a:gd name="T55" fmla="*/ 218101 h 88"/>
                <a:gd name="T56" fmla="*/ 158089 w 108"/>
                <a:gd name="T57" fmla="*/ 239208 h 88"/>
                <a:gd name="T58" fmla="*/ 196733 w 108"/>
                <a:gd name="T59" fmla="*/ 309563 h 88"/>
                <a:gd name="T60" fmla="*/ 221324 w 108"/>
                <a:gd name="T61" fmla="*/ 256797 h 88"/>
                <a:gd name="T62" fmla="*/ 196733 w 108"/>
                <a:gd name="T63" fmla="*/ 309563 h 88"/>
                <a:gd name="T64" fmla="*/ 259968 w 108"/>
                <a:gd name="T65" fmla="*/ 309563 h 88"/>
                <a:gd name="T66" fmla="*/ 238890 w 108"/>
                <a:gd name="T67" fmla="*/ 263832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p:spPr>
          <p:txBody>
            <a:bodyPr/>
            <a:lstStyle/>
            <a:p>
              <a:pPr defTabSz="687665" fontAlgn="base">
                <a:spcBef>
                  <a:spcPct val="0"/>
                </a:spcBef>
                <a:spcAft>
                  <a:spcPct val="0"/>
                </a:spcAft>
              </a:pPr>
              <a:endParaRPr lang="zh-CN" altLang="en-US">
                <a:solidFill>
                  <a:schemeClr val="bg1"/>
                </a:solidFill>
                <a:latin typeface="Arial" pitchFamily="34" charset="0"/>
              </a:endParaRPr>
            </a:p>
          </p:txBody>
        </p:sp>
      </p:grpSp>
      <p:grpSp>
        <p:nvGrpSpPr>
          <p:cNvPr id="9" name="组合 8"/>
          <p:cNvGrpSpPr/>
          <p:nvPr/>
        </p:nvGrpSpPr>
        <p:grpSpPr>
          <a:xfrm>
            <a:off x="5148064" y="3138344"/>
            <a:ext cx="432000" cy="432000"/>
            <a:chOff x="5148064" y="3138344"/>
            <a:chExt cx="432000" cy="432000"/>
          </a:xfrm>
        </p:grpSpPr>
        <p:sp>
          <p:nvSpPr>
            <p:cNvPr id="21" name="椭圆 20"/>
            <p:cNvSpPr/>
            <p:nvPr/>
          </p:nvSpPr>
          <p:spPr>
            <a:xfrm>
              <a:off x="5148064" y="3138344"/>
              <a:ext cx="432000" cy="43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66"/>
            <p:cNvSpPr>
              <a:spLocks noEditPoints="1" noChangeArrowheads="1"/>
            </p:cNvSpPr>
            <p:nvPr/>
          </p:nvSpPr>
          <p:spPr bwMode="auto">
            <a:xfrm>
              <a:off x="5220953" y="3217174"/>
              <a:ext cx="286221" cy="214255"/>
            </a:xfrm>
            <a:custGeom>
              <a:avLst/>
              <a:gdLst>
                <a:gd name="T0" fmla="*/ 10583 w 108"/>
                <a:gd name="T1" fmla="*/ 190500 h 81"/>
                <a:gd name="T2" fmla="*/ 74083 w 108"/>
                <a:gd name="T3" fmla="*/ 165806 h 81"/>
                <a:gd name="T4" fmla="*/ 91722 w 108"/>
                <a:gd name="T5" fmla="*/ 151694 h 81"/>
                <a:gd name="T6" fmla="*/ 123472 w 108"/>
                <a:gd name="T7" fmla="*/ 218722 h 81"/>
                <a:gd name="T8" fmla="*/ 151694 w 108"/>
                <a:gd name="T9" fmla="*/ 151694 h 81"/>
                <a:gd name="T10" fmla="*/ 169333 w 108"/>
                <a:gd name="T11" fmla="*/ 165806 h 81"/>
                <a:gd name="T12" fmla="*/ 211667 w 108"/>
                <a:gd name="T13" fmla="*/ 179917 h 81"/>
                <a:gd name="T14" fmla="*/ 215194 w 108"/>
                <a:gd name="T15" fmla="*/ 176389 h 81"/>
                <a:gd name="T16" fmla="*/ 254000 w 108"/>
                <a:gd name="T17" fmla="*/ 162278 h 81"/>
                <a:gd name="T18" fmla="*/ 296333 w 108"/>
                <a:gd name="T19" fmla="*/ 211667 h 81"/>
                <a:gd name="T20" fmla="*/ 338667 w 108"/>
                <a:gd name="T21" fmla="*/ 162278 h 81"/>
                <a:gd name="T22" fmla="*/ 370417 w 108"/>
                <a:gd name="T23" fmla="*/ 169333 h 81"/>
                <a:gd name="T24" fmla="*/ 381000 w 108"/>
                <a:gd name="T25" fmla="*/ 250472 h 81"/>
                <a:gd name="T26" fmla="*/ 246944 w 108"/>
                <a:gd name="T27" fmla="*/ 250472 h 81"/>
                <a:gd name="T28" fmla="*/ 246944 w 108"/>
                <a:gd name="T29" fmla="*/ 285750 h 81"/>
                <a:gd name="T30" fmla="*/ 0 w 108"/>
                <a:gd name="T31" fmla="*/ 285750 h 81"/>
                <a:gd name="T32" fmla="*/ 10583 w 108"/>
                <a:gd name="T33" fmla="*/ 190500 h 81"/>
                <a:gd name="T34" fmla="*/ 261056 w 108"/>
                <a:gd name="T35" fmla="*/ 91722 h 81"/>
                <a:gd name="T36" fmla="*/ 331611 w 108"/>
                <a:gd name="T37" fmla="*/ 84667 h 81"/>
                <a:gd name="T38" fmla="*/ 324556 w 108"/>
                <a:gd name="T39" fmla="*/ 130528 h 81"/>
                <a:gd name="T40" fmla="*/ 313972 w 108"/>
                <a:gd name="T41" fmla="*/ 144639 h 81"/>
                <a:gd name="T42" fmla="*/ 349250 w 108"/>
                <a:gd name="T43" fmla="*/ 148167 h 81"/>
                <a:gd name="T44" fmla="*/ 345722 w 108"/>
                <a:gd name="T45" fmla="*/ 109361 h 81"/>
                <a:gd name="T46" fmla="*/ 243417 w 108"/>
                <a:gd name="T47" fmla="*/ 109361 h 81"/>
                <a:gd name="T48" fmla="*/ 239889 w 108"/>
                <a:gd name="T49" fmla="*/ 148167 h 81"/>
                <a:gd name="T50" fmla="*/ 275167 w 108"/>
                <a:gd name="T51" fmla="*/ 144639 h 81"/>
                <a:gd name="T52" fmla="*/ 264583 w 108"/>
                <a:gd name="T53" fmla="*/ 130528 h 81"/>
                <a:gd name="T54" fmla="*/ 261056 w 108"/>
                <a:gd name="T55" fmla="*/ 91722 h 81"/>
                <a:gd name="T56" fmla="*/ 261056 w 108"/>
                <a:gd name="T57" fmla="*/ 91722 h 81"/>
                <a:gd name="T58" fmla="*/ 77611 w 108"/>
                <a:gd name="T59" fmla="*/ 105833 h 81"/>
                <a:gd name="T60" fmla="*/ 81139 w 108"/>
                <a:gd name="T61" fmla="*/ 52917 h 81"/>
                <a:gd name="T62" fmla="*/ 165806 w 108"/>
                <a:gd name="T63" fmla="*/ 52917 h 81"/>
                <a:gd name="T64" fmla="*/ 169333 w 108"/>
                <a:gd name="T65" fmla="*/ 109361 h 81"/>
                <a:gd name="T66" fmla="*/ 183444 w 108"/>
                <a:gd name="T67" fmla="*/ 88194 h 81"/>
                <a:gd name="T68" fmla="*/ 176389 w 108"/>
                <a:gd name="T69" fmla="*/ 28222 h 81"/>
                <a:gd name="T70" fmla="*/ 70556 w 108"/>
                <a:gd name="T71" fmla="*/ 21167 h 81"/>
                <a:gd name="T72" fmla="*/ 63500 w 108"/>
                <a:gd name="T73" fmla="*/ 95250 h 81"/>
                <a:gd name="T74" fmla="*/ 77611 w 108"/>
                <a:gd name="T75" fmla="*/ 105833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p:spPr>
          <p:txBody>
            <a:bodyPr/>
            <a:lstStyle/>
            <a:p>
              <a:pPr defTabSz="687665" fontAlgn="base">
                <a:spcBef>
                  <a:spcPct val="0"/>
                </a:spcBef>
                <a:spcAft>
                  <a:spcPct val="0"/>
                </a:spcAft>
              </a:pPr>
              <a:endParaRPr lang="zh-CN" altLang="en-US">
                <a:solidFill>
                  <a:schemeClr val="bg1"/>
                </a:solidFill>
                <a:latin typeface="Arial" pitchFamily="34" charset="0"/>
              </a:endParaRPr>
            </a:p>
          </p:txBody>
        </p:sp>
      </p:grpSp>
      <p:grpSp>
        <p:nvGrpSpPr>
          <p:cNvPr id="10" name="组合 9"/>
          <p:cNvGrpSpPr/>
          <p:nvPr/>
        </p:nvGrpSpPr>
        <p:grpSpPr>
          <a:xfrm>
            <a:off x="5148064" y="4011958"/>
            <a:ext cx="432000" cy="432000"/>
            <a:chOff x="5148064" y="4011958"/>
            <a:chExt cx="432000" cy="432000"/>
          </a:xfrm>
        </p:grpSpPr>
        <p:sp>
          <p:nvSpPr>
            <p:cNvPr id="22" name="椭圆 21"/>
            <p:cNvSpPr/>
            <p:nvPr/>
          </p:nvSpPr>
          <p:spPr>
            <a:xfrm>
              <a:off x="5148064" y="4011958"/>
              <a:ext cx="432000" cy="43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35"/>
            <p:cNvSpPr>
              <a:spLocks noEditPoints="1" noChangeArrowheads="1"/>
            </p:cNvSpPr>
            <p:nvPr/>
          </p:nvSpPr>
          <p:spPr bwMode="auto">
            <a:xfrm>
              <a:off x="5241170" y="4103571"/>
              <a:ext cx="277874" cy="248774"/>
            </a:xfrm>
            <a:custGeom>
              <a:avLst/>
              <a:gdLst>
                <a:gd name="T0" fmla="*/ 183183 w 105"/>
                <a:gd name="T1" fmla="*/ 60004 h 94"/>
                <a:gd name="T2" fmla="*/ 158523 w 105"/>
                <a:gd name="T3" fmla="*/ 84712 h 94"/>
                <a:gd name="T4" fmla="*/ 183183 w 105"/>
                <a:gd name="T5" fmla="*/ 109419 h 94"/>
                <a:gd name="T6" fmla="*/ 207842 w 105"/>
                <a:gd name="T7" fmla="*/ 84712 h 94"/>
                <a:gd name="T8" fmla="*/ 183183 w 105"/>
                <a:gd name="T9" fmla="*/ 60004 h 94"/>
                <a:gd name="T10" fmla="*/ 38750 w 105"/>
                <a:gd name="T11" fmla="*/ 130597 h 94"/>
                <a:gd name="T12" fmla="*/ 17614 w 105"/>
                <a:gd name="T13" fmla="*/ 172953 h 94"/>
                <a:gd name="T14" fmla="*/ 0 w 105"/>
                <a:gd name="T15" fmla="*/ 211780 h 94"/>
                <a:gd name="T16" fmla="*/ 24659 w 105"/>
                <a:gd name="T17" fmla="*/ 211780 h 94"/>
                <a:gd name="T18" fmla="*/ 63409 w 105"/>
                <a:gd name="T19" fmla="*/ 282373 h 94"/>
                <a:gd name="T20" fmla="*/ 183183 w 105"/>
                <a:gd name="T21" fmla="*/ 331788 h 94"/>
                <a:gd name="T22" fmla="*/ 299433 w 105"/>
                <a:gd name="T23" fmla="*/ 282373 h 94"/>
                <a:gd name="T24" fmla="*/ 320570 w 105"/>
                <a:gd name="T25" fmla="*/ 257665 h 94"/>
                <a:gd name="T26" fmla="*/ 278297 w 105"/>
                <a:gd name="T27" fmla="*/ 257665 h 94"/>
                <a:gd name="T28" fmla="*/ 274774 w 105"/>
                <a:gd name="T29" fmla="*/ 261195 h 94"/>
                <a:gd name="T30" fmla="*/ 183183 w 105"/>
                <a:gd name="T31" fmla="*/ 300021 h 94"/>
                <a:gd name="T32" fmla="*/ 88069 w 105"/>
                <a:gd name="T33" fmla="*/ 261195 h 94"/>
                <a:gd name="T34" fmla="*/ 59887 w 105"/>
                <a:gd name="T35" fmla="*/ 211780 h 94"/>
                <a:gd name="T36" fmla="*/ 77500 w 105"/>
                <a:gd name="T37" fmla="*/ 211780 h 94"/>
                <a:gd name="T38" fmla="*/ 56364 w 105"/>
                <a:gd name="T39" fmla="*/ 172953 h 94"/>
                <a:gd name="T40" fmla="*/ 38750 w 105"/>
                <a:gd name="T41" fmla="*/ 130597 h 94"/>
                <a:gd name="T42" fmla="*/ 327615 w 105"/>
                <a:gd name="T43" fmla="*/ 222369 h 94"/>
                <a:gd name="T44" fmla="*/ 310001 w 105"/>
                <a:gd name="T45" fmla="*/ 183542 h 94"/>
                <a:gd name="T46" fmla="*/ 288865 w 105"/>
                <a:gd name="T47" fmla="*/ 141186 h 94"/>
                <a:gd name="T48" fmla="*/ 310001 w 105"/>
                <a:gd name="T49" fmla="*/ 141186 h 94"/>
                <a:gd name="T50" fmla="*/ 274774 w 105"/>
                <a:gd name="T51" fmla="*/ 74123 h 94"/>
                <a:gd name="T52" fmla="*/ 183183 w 105"/>
                <a:gd name="T53" fmla="*/ 35297 h 94"/>
                <a:gd name="T54" fmla="*/ 88069 w 105"/>
                <a:gd name="T55" fmla="*/ 74123 h 94"/>
                <a:gd name="T56" fmla="*/ 77500 w 105"/>
                <a:gd name="T57" fmla="*/ 88241 h 94"/>
                <a:gd name="T58" fmla="*/ 35227 w 105"/>
                <a:gd name="T59" fmla="*/ 88241 h 94"/>
                <a:gd name="T60" fmla="*/ 63409 w 105"/>
                <a:gd name="T61" fmla="*/ 49415 h 94"/>
                <a:gd name="T62" fmla="*/ 183183 w 105"/>
                <a:gd name="T63" fmla="*/ 0 h 94"/>
                <a:gd name="T64" fmla="*/ 299433 w 105"/>
                <a:gd name="T65" fmla="*/ 49415 h 94"/>
                <a:gd name="T66" fmla="*/ 345229 w 105"/>
                <a:gd name="T67" fmla="*/ 141186 h 94"/>
                <a:gd name="T68" fmla="*/ 369888 w 105"/>
                <a:gd name="T69" fmla="*/ 141186 h 94"/>
                <a:gd name="T70" fmla="*/ 348752 w 105"/>
                <a:gd name="T71" fmla="*/ 183542 h 94"/>
                <a:gd name="T72" fmla="*/ 327615 w 105"/>
                <a:gd name="T73" fmla="*/ 222369 h 94"/>
                <a:gd name="T74" fmla="*/ 140910 w 105"/>
                <a:gd name="T75" fmla="*/ 176483 h 94"/>
                <a:gd name="T76" fmla="*/ 151478 w 105"/>
                <a:gd name="T77" fmla="*/ 116479 h 94"/>
                <a:gd name="T78" fmla="*/ 211365 w 105"/>
                <a:gd name="T79" fmla="*/ 116479 h 94"/>
                <a:gd name="T80" fmla="*/ 225456 w 105"/>
                <a:gd name="T81" fmla="*/ 180013 h 94"/>
                <a:gd name="T82" fmla="*/ 207842 w 105"/>
                <a:gd name="T83" fmla="*/ 190602 h 94"/>
                <a:gd name="T84" fmla="*/ 211365 w 105"/>
                <a:gd name="T85" fmla="*/ 275313 h 94"/>
                <a:gd name="T86" fmla="*/ 190228 w 105"/>
                <a:gd name="T87" fmla="*/ 275313 h 94"/>
                <a:gd name="T88" fmla="*/ 186705 w 105"/>
                <a:gd name="T89" fmla="*/ 201191 h 94"/>
                <a:gd name="T90" fmla="*/ 176137 w 105"/>
                <a:gd name="T91" fmla="*/ 201191 h 94"/>
                <a:gd name="T92" fmla="*/ 172614 w 105"/>
                <a:gd name="T93" fmla="*/ 275313 h 94"/>
                <a:gd name="T94" fmla="*/ 151478 w 105"/>
                <a:gd name="T95" fmla="*/ 275313 h 94"/>
                <a:gd name="T96" fmla="*/ 155001 w 105"/>
                <a:gd name="T97" fmla="*/ 190602 h 94"/>
                <a:gd name="T98" fmla="*/ 140910 w 105"/>
                <a:gd name="T99" fmla="*/ 17648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p:spPr>
          <p:txBody>
            <a:bodyPr/>
            <a:lstStyle/>
            <a:p>
              <a:pPr defTabSz="687665" fontAlgn="base">
                <a:spcBef>
                  <a:spcPct val="0"/>
                </a:spcBef>
                <a:spcAft>
                  <a:spcPct val="0"/>
                </a:spcAft>
              </a:pPr>
              <a:endParaRPr lang="zh-CN" altLang="en-US">
                <a:solidFill>
                  <a:schemeClr val="bg1"/>
                </a:solidFill>
                <a:latin typeface="Arial" pitchFamily="34" charset="0"/>
              </a:endParaRPr>
            </a:p>
          </p:txBody>
        </p:sp>
      </p:grpSp>
    </p:spTree>
    <p:extLst>
      <p:ext uri="{BB962C8B-B14F-4D97-AF65-F5344CB8AC3E}">
        <p14:creationId xmlns:p14="http://schemas.microsoft.com/office/powerpoint/2010/main" val="399724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750"/>
                                        <p:tgtEl>
                                          <p:spTgt spid="13"/>
                                        </p:tgtEl>
                                      </p:cBhvr>
                                    </p:animEffect>
                                  </p:childTnLst>
                                </p:cTn>
                              </p:par>
                            </p:childTnLst>
                          </p:cTn>
                        </p:par>
                        <p:par>
                          <p:cTn id="12" fill="hold">
                            <p:stCondLst>
                              <p:cond delay="1250"/>
                            </p:stCondLst>
                            <p:childTnLst>
                              <p:par>
                                <p:cTn id="13" presetID="53" presetClass="entr" presetSubtype="52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2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anim calcmode="lin" valueType="num">
                                      <p:cBhvr>
                                        <p:cTn id="25" dur="500" fill="hold"/>
                                        <p:tgtEl>
                                          <p:spTgt spid="6"/>
                                        </p:tgtEl>
                                        <p:attrNameLst>
                                          <p:attrName>ppt_x</p:attrName>
                                        </p:attrNameLst>
                                      </p:cBhvr>
                                      <p:tavLst>
                                        <p:tav tm="0">
                                          <p:val>
                                            <p:fltVal val="0.5"/>
                                          </p:val>
                                        </p:tav>
                                        <p:tav tm="100000">
                                          <p:val>
                                            <p:strVal val="#ppt_x"/>
                                          </p:val>
                                        </p:tav>
                                      </p:tavLst>
                                    </p:anim>
                                    <p:anim calcmode="lin" valueType="num">
                                      <p:cBhvr>
                                        <p:cTn id="26" dur="500" fill="hold"/>
                                        <p:tgtEl>
                                          <p:spTgt spid="6"/>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50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fltVal val="0.5"/>
                                          </p:val>
                                        </p:tav>
                                        <p:tav tm="100000">
                                          <p:val>
                                            <p:strVal val="#ppt_x"/>
                                          </p:val>
                                        </p:tav>
                                      </p:tavLst>
                                    </p:anim>
                                    <p:anim calcmode="lin" valueType="num">
                                      <p:cBhvr>
                                        <p:cTn id="40" dur="500" fill="hold"/>
                                        <p:tgtEl>
                                          <p:spTgt spid="10"/>
                                        </p:tgtEl>
                                        <p:attrNameLst>
                                          <p:attrName>ppt_y</p:attrName>
                                        </p:attrNameLst>
                                      </p:cBhvr>
                                      <p:tavLst>
                                        <p:tav tm="0">
                                          <p:val>
                                            <p:fltVal val="0.5"/>
                                          </p:val>
                                        </p:tav>
                                        <p:tav tm="100000">
                                          <p:val>
                                            <p:strVal val="#ppt_y"/>
                                          </p:val>
                                        </p:tav>
                                      </p:tavLst>
                                    </p:anim>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3250"/>
                            </p:stCondLst>
                            <p:childTnLst>
                              <p:par>
                                <p:cTn id="50" presetID="10"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par>
                          <p:cTn id="53" fill="hold">
                            <p:stCondLst>
                              <p:cond delay="375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58"/>
          <p:cNvSpPr>
            <a:spLocks noChangeArrowheads="1"/>
          </p:cNvSpPr>
          <p:nvPr/>
        </p:nvSpPr>
        <p:spPr bwMode="auto">
          <a:xfrm>
            <a:off x="845863" y="2559770"/>
            <a:ext cx="3860181" cy="546192"/>
          </a:xfrm>
          <a:prstGeom prst="homePlate">
            <a:avLst/>
          </a:prstGeom>
          <a:solidFill>
            <a:schemeClr val="accent2"/>
          </a:solidFill>
          <a:ln>
            <a:noFill/>
          </a:ln>
          <a:effectLst/>
          <a:extLst/>
        </p:spPr>
        <p:txBody>
          <a:bodyPr wrap="none" anchor="ctr"/>
          <a:lstStyle/>
          <a:p>
            <a:endParaRPr lang="zh-CN" altLang="en-US">
              <a:solidFill>
                <a:schemeClr val="accent2"/>
              </a:solidFill>
            </a:endParaRPr>
          </a:p>
        </p:txBody>
      </p:sp>
      <p:sp>
        <p:nvSpPr>
          <p:cNvPr id="8" name="Text Box 59"/>
          <p:cNvSpPr txBox="1">
            <a:spLocks noChangeArrowheads="1"/>
          </p:cNvSpPr>
          <p:nvPr/>
        </p:nvSpPr>
        <p:spPr bwMode="auto">
          <a:xfrm>
            <a:off x="2063113" y="2675340"/>
            <a:ext cx="2492990" cy="36933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bg1"/>
                </a:solidFill>
                <a:latin typeface="微软雅黑" pitchFamily="34" charset="-122"/>
                <a:ea typeface="微软雅黑" pitchFamily="34" charset="-122"/>
              </a:rPr>
              <a:t>单击此处输入标题文字</a:t>
            </a:r>
          </a:p>
        </p:txBody>
      </p:sp>
      <p:grpSp>
        <p:nvGrpSpPr>
          <p:cNvPr id="2" name="组合 1"/>
          <p:cNvGrpSpPr/>
          <p:nvPr/>
        </p:nvGrpSpPr>
        <p:grpSpPr>
          <a:xfrm>
            <a:off x="4993113" y="2157111"/>
            <a:ext cx="1383263" cy="1383264"/>
            <a:chOff x="4993113" y="2157111"/>
            <a:chExt cx="1383263" cy="1383264"/>
          </a:xfrm>
        </p:grpSpPr>
        <p:sp>
          <p:nvSpPr>
            <p:cNvPr id="9" name="Oval 60"/>
            <p:cNvSpPr>
              <a:spLocks noChangeArrowheads="1"/>
            </p:cNvSpPr>
            <p:nvPr/>
          </p:nvSpPr>
          <p:spPr bwMode="auto">
            <a:xfrm>
              <a:off x="4993113" y="2157111"/>
              <a:ext cx="1383263" cy="1383264"/>
            </a:xfrm>
            <a:prstGeom prst="ellipse">
              <a:avLst/>
            </a:prstGeom>
            <a:solidFill>
              <a:srgbClr val="1C706E"/>
            </a:solidFill>
            <a:ln>
              <a:noFill/>
            </a:ln>
            <a:effectLst/>
            <a:extLst/>
          </p:spPr>
          <p:txBody>
            <a:bodyPr wrap="none" anchor="ctr"/>
            <a:lstStyle/>
            <a:p>
              <a:endParaRPr lang="zh-CN" altLang="en-US"/>
            </a:p>
          </p:txBody>
        </p:sp>
        <p:sp>
          <p:nvSpPr>
            <p:cNvPr id="10" name="Text Box 64"/>
            <p:cNvSpPr txBox="1">
              <a:spLocks noChangeArrowheads="1"/>
            </p:cNvSpPr>
            <p:nvPr/>
          </p:nvSpPr>
          <p:spPr bwMode="auto">
            <a:xfrm>
              <a:off x="5353985" y="2546104"/>
              <a:ext cx="6463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填加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标题</a:t>
              </a:r>
              <a:endParaRPr lang="en-US" altLang="ko-KR"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075772" y="1205722"/>
            <a:ext cx="3399093" cy="1210514"/>
            <a:chOff x="1085875" y="1231368"/>
            <a:chExt cx="3399093" cy="1210514"/>
          </a:xfrm>
        </p:grpSpPr>
        <p:sp>
          <p:nvSpPr>
            <p:cNvPr id="12" name="AutoShape 71"/>
            <p:cNvSpPr>
              <a:spLocks noChangeArrowheads="1"/>
            </p:cNvSpPr>
            <p:nvPr/>
          </p:nvSpPr>
          <p:spPr bwMode="auto">
            <a:xfrm>
              <a:off x="1085875" y="1231368"/>
              <a:ext cx="3399093" cy="1210514"/>
            </a:xfrm>
            <a:prstGeom prst="snip1Rect">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13" name="Text Box 72"/>
            <p:cNvSpPr txBox="1">
              <a:spLocks noChangeArrowheads="1"/>
            </p:cNvSpPr>
            <p:nvPr/>
          </p:nvSpPr>
          <p:spPr bwMode="auto">
            <a:xfrm>
              <a:off x="1115616" y="1357333"/>
              <a:ext cx="3255559" cy="106182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要</a:t>
              </a:r>
              <a:r>
                <a:rPr lang="zh-CN" altLang="en-US" sz="1200" dirty="0">
                  <a:solidFill>
                    <a:prstClr val="black">
                      <a:lumMod val="75000"/>
                      <a:lumOff val="25000"/>
                    </a:prstClr>
                  </a:solidFill>
                  <a:latin typeface="微软雅黑" pitchFamily="34" charset="-122"/>
                  <a:ea typeface="微软雅黑" pitchFamily="34" charset="-122"/>
                </a:rPr>
                <a:t>保证动画效果不变，请不要删除文本框，文本框一旦删除，动画也随之删除，您可以用输入或者粘贴等方法将文字替换。</a:t>
              </a:r>
            </a:p>
            <a:p>
              <a:pPr algn="r"/>
              <a:endParaRPr lang="en-US" altLang="ko-KR" sz="900" dirty="0">
                <a:latin typeface="Arial" charset="0"/>
              </a:endParaRPr>
            </a:p>
          </p:txBody>
        </p:sp>
      </p:grpSp>
      <p:sp>
        <p:nvSpPr>
          <p:cNvPr id="14" name="Arc 75"/>
          <p:cNvSpPr>
            <a:spLocks/>
          </p:cNvSpPr>
          <p:nvPr/>
        </p:nvSpPr>
        <p:spPr bwMode="auto">
          <a:xfrm>
            <a:off x="5670137" y="1638864"/>
            <a:ext cx="1239729" cy="2418488"/>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1C706E"/>
            </a:solidFill>
            <a:prstDash val="sysDot"/>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nvGrpSpPr>
          <p:cNvPr id="15" name="组合 14"/>
          <p:cNvGrpSpPr/>
          <p:nvPr/>
        </p:nvGrpSpPr>
        <p:grpSpPr>
          <a:xfrm>
            <a:off x="5631366" y="1342075"/>
            <a:ext cx="1525527" cy="546192"/>
            <a:chOff x="5641469" y="1367721"/>
            <a:chExt cx="1525527" cy="546192"/>
          </a:xfrm>
          <a:solidFill>
            <a:schemeClr val="accent6"/>
          </a:solidFill>
        </p:grpSpPr>
        <p:sp>
          <p:nvSpPr>
            <p:cNvPr id="16" name="AutoShape 65"/>
            <p:cNvSpPr>
              <a:spLocks noChangeArrowheads="1"/>
            </p:cNvSpPr>
            <p:nvPr/>
          </p:nvSpPr>
          <p:spPr bwMode="auto">
            <a:xfrm rot="10800000">
              <a:off x="5641469" y="1367721"/>
              <a:ext cx="1525527"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7" name="Text Box 66"/>
            <p:cNvSpPr txBox="1">
              <a:spLocks noChangeArrowheads="1"/>
            </p:cNvSpPr>
            <p:nvPr/>
          </p:nvSpPr>
          <p:spPr bwMode="auto">
            <a:xfrm>
              <a:off x="5941374" y="1498071"/>
              <a:ext cx="1005403"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rgbClr val="000000"/>
                  </a:solidFill>
                  <a:latin typeface="微软雅黑" pitchFamily="34" charset="-122"/>
                  <a:ea typeface="微软雅黑" pitchFamily="34" charset="-122"/>
                </a:rPr>
                <a:t>添加文字</a:t>
              </a:r>
              <a:endParaRPr lang="en-US" altLang="ko-KR" sz="1600" dirty="0">
                <a:solidFill>
                  <a:srgbClr val="000000"/>
                </a:solidFill>
                <a:latin typeface="微软雅黑" pitchFamily="34" charset="-122"/>
                <a:ea typeface="微软雅黑" pitchFamily="34" charset="-122"/>
              </a:endParaRPr>
            </a:p>
          </p:txBody>
        </p:sp>
      </p:grpSp>
      <p:grpSp>
        <p:nvGrpSpPr>
          <p:cNvPr id="18" name="组合 17"/>
          <p:cNvGrpSpPr/>
          <p:nvPr/>
        </p:nvGrpSpPr>
        <p:grpSpPr>
          <a:xfrm>
            <a:off x="1075772" y="3279806"/>
            <a:ext cx="3399093" cy="1210514"/>
            <a:chOff x="1085875" y="1231368"/>
            <a:chExt cx="3399093" cy="1210514"/>
          </a:xfrm>
        </p:grpSpPr>
        <p:sp>
          <p:nvSpPr>
            <p:cNvPr id="19" name="AutoShape 71"/>
            <p:cNvSpPr>
              <a:spLocks noChangeArrowheads="1"/>
            </p:cNvSpPr>
            <p:nvPr/>
          </p:nvSpPr>
          <p:spPr bwMode="auto">
            <a:xfrm>
              <a:off x="1085875" y="1231368"/>
              <a:ext cx="3399093" cy="1210514"/>
            </a:xfrm>
            <a:prstGeom prst="snip1Rect">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20" name="Text Box 72"/>
            <p:cNvSpPr txBox="1">
              <a:spLocks noChangeArrowheads="1"/>
            </p:cNvSpPr>
            <p:nvPr/>
          </p:nvSpPr>
          <p:spPr bwMode="auto">
            <a:xfrm>
              <a:off x="1115616" y="1387408"/>
              <a:ext cx="3255559" cy="58965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zh-CN" sz="900" spc="50" dirty="0" smtClean="0">
                <a:ln w="11430"/>
                <a:latin typeface="微软雅黑" pitchFamily="34" charset="-122"/>
                <a:ea typeface="微软雅黑" pitchFamily="34" charset="-122"/>
              </a:endParaRPr>
            </a:p>
            <a:p>
              <a:r>
                <a:rPr lang="zh-CN" altLang="en-US" sz="1200" dirty="0">
                  <a:solidFill>
                    <a:prstClr val="black">
                      <a:lumMod val="75000"/>
                      <a:lumOff val="25000"/>
                    </a:prstClr>
                  </a:solidFill>
                  <a:latin typeface="微软雅黑" pitchFamily="34" charset="-122"/>
                  <a:ea typeface="微软雅黑" pitchFamily="34" charset="-122"/>
                </a:rPr>
                <a:t>可根据实际需要调整文字的大小，具体做法选中文本框，在“开始”选项卡功能区进行调整字体、字号以及颜色。</a:t>
              </a:r>
              <a:endParaRPr lang="en-US" altLang="ko-KR" sz="900" dirty="0">
                <a:latin typeface="Arial" charset="0"/>
              </a:endParaRPr>
            </a:p>
          </p:txBody>
        </p:sp>
      </p:grpSp>
      <p:grpSp>
        <p:nvGrpSpPr>
          <p:cNvPr id="21" name="组合 20"/>
          <p:cNvGrpSpPr/>
          <p:nvPr/>
        </p:nvGrpSpPr>
        <p:grpSpPr>
          <a:xfrm>
            <a:off x="6718881" y="2550001"/>
            <a:ext cx="1525527" cy="546192"/>
            <a:chOff x="5641469" y="1367721"/>
            <a:chExt cx="1525527" cy="546192"/>
          </a:xfrm>
          <a:solidFill>
            <a:schemeClr val="accent6"/>
          </a:solidFill>
        </p:grpSpPr>
        <p:sp>
          <p:nvSpPr>
            <p:cNvPr id="22"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23" name="Text Box 66"/>
            <p:cNvSpPr txBox="1">
              <a:spLocks noChangeArrowheads="1"/>
            </p:cNvSpPr>
            <p:nvPr/>
          </p:nvSpPr>
          <p:spPr bwMode="auto">
            <a:xfrm>
              <a:off x="6017577" y="1498071"/>
              <a:ext cx="1005403"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rgbClr val="000000"/>
                  </a:solidFill>
                  <a:latin typeface="微软雅黑" pitchFamily="34" charset="-122"/>
                  <a:ea typeface="微软雅黑" pitchFamily="34" charset="-122"/>
                </a:rPr>
                <a:t>添加文字</a:t>
              </a:r>
              <a:endParaRPr lang="en-US" altLang="ko-KR" sz="1600" dirty="0">
                <a:solidFill>
                  <a:srgbClr val="000000"/>
                </a:solidFill>
                <a:latin typeface="微软雅黑" pitchFamily="34" charset="-122"/>
                <a:ea typeface="微软雅黑" pitchFamily="34" charset="-122"/>
              </a:endParaRPr>
            </a:p>
          </p:txBody>
        </p:sp>
      </p:grpSp>
      <p:grpSp>
        <p:nvGrpSpPr>
          <p:cNvPr id="24" name="组合 23"/>
          <p:cNvGrpSpPr/>
          <p:nvPr/>
        </p:nvGrpSpPr>
        <p:grpSpPr>
          <a:xfrm>
            <a:off x="5527237" y="3748357"/>
            <a:ext cx="1525527" cy="546192"/>
            <a:chOff x="5641469" y="1367721"/>
            <a:chExt cx="1525527" cy="546192"/>
          </a:xfrm>
          <a:solidFill>
            <a:schemeClr val="accent6"/>
          </a:solidFill>
        </p:grpSpPr>
        <p:sp>
          <p:nvSpPr>
            <p:cNvPr id="25"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26" name="Text Box 66"/>
            <p:cNvSpPr txBox="1">
              <a:spLocks noChangeArrowheads="1"/>
            </p:cNvSpPr>
            <p:nvPr/>
          </p:nvSpPr>
          <p:spPr bwMode="auto">
            <a:xfrm>
              <a:off x="6017577" y="1498071"/>
              <a:ext cx="1005403"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rgbClr val="000000"/>
                  </a:solidFill>
                  <a:latin typeface="微软雅黑" pitchFamily="34" charset="-122"/>
                  <a:ea typeface="微软雅黑" pitchFamily="34" charset="-122"/>
                </a:rPr>
                <a:t>添加文字</a:t>
              </a:r>
              <a:endParaRPr lang="en-US" altLang="ko-KR" sz="1600" dirty="0">
                <a:solidFill>
                  <a:srgbClr val="000000"/>
                </a:solidFill>
                <a:latin typeface="微软雅黑" pitchFamily="34" charset="-122"/>
                <a:ea typeface="微软雅黑" pitchFamily="34" charset="-122"/>
              </a:endParaRPr>
            </a:p>
          </p:txBody>
        </p:sp>
      </p:grpSp>
      <p:sp>
        <p:nvSpPr>
          <p:cNvPr id="27" name="燕尾形 26"/>
          <p:cNvSpPr/>
          <p:nvPr/>
        </p:nvSpPr>
        <p:spPr>
          <a:xfrm>
            <a:off x="4495030" y="2546104"/>
            <a:ext cx="437010" cy="559858"/>
          </a:xfrm>
          <a:prstGeom prst="chevron">
            <a:avLst>
              <a:gd name="adj" fmla="val 57472"/>
            </a:avLst>
          </a:prstGeom>
          <a:solidFill>
            <a:schemeClr val="accent2"/>
          </a:solidFill>
          <a:ln>
            <a:noFill/>
          </a:ln>
          <a:effectLst/>
        </p:spPr>
        <p:txBody>
          <a:bodyPr wrap="none" anchor="ctr"/>
          <a:lstStyle/>
          <a:p>
            <a:endParaRPr lang="zh-CN" altLang="en-US">
              <a:solidFill>
                <a:schemeClr val="accent2"/>
              </a:solidFill>
            </a:endParaRPr>
          </a:p>
        </p:txBody>
      </p:sp>
    </p:spTree>
    <p:extLst>
      <p:ext uri="{BB962C8B-B14F-4D97-AF65-F5344CB8AC3E}">
        <p14:creationId xmlns:p14="http://schemas.microsoft.com/office/powerpoint/2010/main" val="413036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1000"/>
                            </p:stCondLst>
                            <p:childTnLst>
                              <p:par>
                                <p:cTn id="23" presetID="27" presetClass="emph" presetSubtype="0" repeatCount="2000" fill="remove" grpId="1" nodeType="afterEffect">
                                  <p:stCondLst>
                                    <p:cond delay="0"/>
                                  </p:stCondLst>
                                  <p:childTnLst>
                                    <p:animClr clrSpc="rgb" dir="cw">
                                      <p:cBhvr override="childStyle">
                                        <p:cTn id="24" dur="250" autoRev="1" fill="remove"/>
                                        <p:tgtEl>
                                          <p:spTgt spid="27"/>
                                        </p:tgtEl>
                                        <p:attrNameLst>
                                          <p:attrName>style.color</p:attrName>
                                        </p:attrNameLst>
                                      </p:cBhvr>
                                      <p:to>
                                        <a:schemeClr val="bg1"/>
                                      </p:to>
                                    </p:animClr>
                                    <p:animClr clrSpc="rgb" dir="cw">
                                      <p:cBhvr>
                                        <p:cTn id="25" dur="250" autoRev="1" fill="remove"/>
                                        <p:tgtEl>
                                          <p:spTgt spid="27"/>
                                        </p:tgtEl>
                                        <p:attrNameLst>
                                          <p:attrName>fillcolor</p:attrName>
                                        </p:attrNameLst>
                                      </p:cBhvr>
                                      <p:to>
                                        <a:schemeClr val="bg1"/>
                                      </p:to>
                                    </p:animClr>
                                    <p:set>
                                      <p:cBhvr>
                                        <p:cTn id="26" dur="250" autoRev="1" fill="remove"/>
                                        <p:tgtEl>
                                          <p:spTgt spid="27"/>
                                        </p:tgtEl>
                                        <p:attrNameLst>
                                          <p:attrName>fill.type</p:attrName>
                                        </p:attrNameLst>
                                      </p:cBhvr>
                                      <p:to>
                                        <p:strVal val="solid"/>
                                      </p:to>
                                    </p:set>
                                    <p:set>
                                      <p:cBhvr>
                                        <p:cTn id="27" dur="250" autoRev="1" fill="remove"/>
                                        <p:tgtEl>
                                          <p:spTgt spid="27"/>
                                        </p:tgtEl>
                                        <p:attrNameLst>
                                          <p:attrName>fill.on</p:attrName>
                                        </p:attrNameLst>
                                      </p:cBhvr>
                                      <p:to>
                                        <p:strVal val="true"/>
                                      </p:to>
                                    </p:se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7" grpId="0" animBg="1"/>
      <p:bldP spid="2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952" y="1428750"/>
            <a:ext cx="9138047" cy="1371600"/>
          </a:xfrm>
          <a:prstGeom prst="rect">
            <a:avLst/>
          </a:prstGeom>
          <a:solidFill>
            <a:srgbClr val="1C706E"/>
          </a:solidFill>
          <a:ln>
            <a:noFill/>
          </a:ln>
          <a:extLst/>
        </p:spPr>
        <p:txBody>
          <a:bodyPr lIns="68767" tIns="34382" rIns="68767" bIns="34382"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grpSp>
        <p:nvGrpSpPr>
          <p:cNvPr id="3" name="Group 95"/>
          <p:cNvGrpSpPr>
            <a:grpSpLocks/>
          </p:cNvGrpSpPr>
          <p:nvPr/>
        </p:nvGrpSpPr>
        <p:grpSpPr bwMode="auto">
          <a:xfrm>
            <a:off x="107504" y="526266"/>
            <a:ext cx="2630090" cy="4517231"/>
            <a:chOff x="0" y="0"/>
            <a:chExt cx="3507444" cy="6022753"/>
          </a:xfrm>
        </p:grpSpPr>
        <p:grpSp>
          <p:nvGrpSpPr>
            <p:cNvPr id="4" name="Group 96"/>
            <p:cNvGrpSpPr>
              <a:grpSpLocks/>
            </p:cNvGrpSpPr>
            <p:nvPr/>
          </p:nvGrpSpPr>
          <p:grpSpPr bwMode="auto">
            <a:xfrm>
              <a:off x="888587" y="672750"/>
              <a:ext cx="2618857" cy="4902471"/>
              <a:chOff x="0" y="0"/>
              <a:chExt cx="2618857" cy="4902471"/>
            </a:xfrm>
          </p:grpSpPr>
          <p:sp>
            <p:nvSpPr>
              <p:cNvPr id="6" name="Freeform 6"/>
              <p:cNvSpPr>
                <a:spLocks noChangeArrowheads="1"/>
              </p:cNvSpPr>
              <p:nvPr/>
            </p:nvSpPr>
            <p:spPr bwMode="auto">
              <a:xfrm>
                <a:off x="0" y="0"/>
                <a:ext cx="2618857" cy="4902471"/>
              </a:xfrm>
              <a:custGeom>
                <a:avLst/>
                <a:gdLst>
                  <a:gd name="T0" fmla="*/ 253183 w 331"/>
                  <a:gd name="T1" fmla="*/ 4902471 h 622"/>
                  <a:gd name="T2" fmla="*/ 0 w 331"/>
                  <a:gd name="T3" fmla="*/ 4626608 h 622"/>
                  <a:gd name="T4" fmla="*/ 0 w 331"/>
                  <a:gd name="T5" fmla="*/ 275863 h 622"/>
                  <a:gd name="T6" fmla="*/ 253183 w 331"/>
                  <a:gd name="T7" fmla="*/ 0 h 622"/>
                  <a:gd name="T8" fmla="*/ 2365674 w 331"/>
                  <a:gd name="T9" fmla="*/ 0 h 622"/>
                  <a:gd name="T10" fmla="*/ 2618857 w 331"/>
                  <a:gd name="T11" fmla="*/ 275863 h 622"/>
                  <a:gd name="T12" fmla="*/ 2618857 w 331"/>
                  <a:gd name="T13" fmla="*/ 4626608 h 622"/>
                  <a:gd name="T14" fmla="*/ 2365674 w 331"/>
                  <a:gd name="T15" fmla="*/ 4902471 h 622"/>
                  <a:gd name="T16" fmla="*/ 253183 w 331"/>
                  <a:gd name="T17" fmla="*/ 4902471 h 6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622"/>
                  <a:gd name="T29" fmla="*/ 331 w 331"/>
                  <a:gd name="T30" fmla="*/ 622 h 6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622">
                    <a:moveTo>
                      <a:pt x="32" y="622"/>
                    </a:moveTo>
                    <a:cubicBezTo>
                      <a:pt x="14" y="622"/>
                      <a:pt x="0" y="606"/>
                      <a:pt x="0" y="587"/>
                    </a:cubicBezTo>
                    <a:cubicBezTo>
                      <a:pt x="0" y="35"/>
                      <a:pt x="0" y="35"/>
                      <a:pt x="0" y="35"/>
                    </a:cubicBezTo>
                    <a:cubicBezTo>
                      <a:pt x="0" y="16"/>
                      <a:pt x="14" y="0"/>
                      <a:pt x="32" y="0"/>
                    </a:cubicBezTo>
                    <a:cubicBezTo>
                      <a:pt x="299" y="0"/>
                      <a:pt x="299" y="0"/>
                      <a:pt x="299" y="0"/>
                    </a:cubicBezTo>
                    <a:cubicBezTo>
                      <a:pt x="317" y="0"/>
                      <a:pt x="331" y="16"/>
                      <a:pt x="331" y="35"/>
                    </a:cubicBezTo>
                    <a:cubicBezTo>
                      <a:pt x="331" y="587"/>
                      <a:pt x="331" y="587"/>
                      <a:pt x="331" y="587"/>
                    </a:cubicBezTo>
                    <a:cubicBezTo>
                      <a:pt x="331" y="606"/>
                      <a:pt x="317" y="622"/>
                      <a:pt x="299" y="622"/>
                    </a:cubicBezTo>
                    <a:lnTo>
                      <a:pt x="32" y="622"/>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sp>
            <p:nvSpPr>
              <p:cNvPr id="7" name="Freeform 7"/>
              <p:cNvSpPr>
                <a:spLocks noChangeArrowheads="1"/>
              </p:cNvSpPr>
              <p:nvPr/>
            </p:nvSpPr>
            <p:spPr bwMode="auto">
              <a:xfrm>
                <a:off x="8300" y="13277"/>
                <a:ext cx="2602259" cy="4875917"/>
              </a:xfrm>
              <a:custGeom>
                <a:avLst/>
                <a:gdLst>
                  <a:gd name="T0" fmla="*/ 2602259 w 329"/>
                  <a:gd name="T1" fmla="*/ 4608096 h 619"/>
                  <a:gd name="T2" fmla="*/ 2357061 w 329"/>
                  <a:gd name="T3" fmla="*/ 4875917 h 619"/>
                  <a:gd name="T4" fmla="*/ 245198 w 329"/>
                  <a:gd name="T5" fmla="*/ 4875917 h 619"/>
                  <a:gd name="T6" fmla="*/ 0 w 329"/>
                  <a:gd name="T7" fmla="*/ 4608096 h 619"/>
                  <a:gd name="T8" fmla="*/ 0 w 329"/>
                  <a:gd name="T9" fmla="*/ 259944 h 619"/>
                  <a:gd name="T10" fmla="*/ 245198 w 329"/>
                  <a:gd name="T11" fmla="*/ 0 h 619"/>
                  <a:gd name="T12" fmla="*/ 2357061 w 329"/>
                  <a:gd name="T13" fmla="*/ 0 h 619"/>
                  <a:gd name="T14" fmla="*/ 2602259 w 329"/>
                  <a:gd name="T15" fmla="*/ 259944 h 619"/>
                  <a:gd name="T16" fmla="*/ 2602259 w 329"/>
                  <a:gd name="T17" fmla="*/ 4608096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9"/>
                  <a:gd name="T28" fmla="*/ 0 h 619"/>
                  <a:gd name="T29" fmla="*/ 329 w 329"/>
                  <a:gd name="T30" fmla="*/ 619 h 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9" h="619">
                    <a:moveTo>
                      <a:pt x="329" y="585"/>
                    </a:moveTo>
                    <a:cubicBezTo>
                      <a:pt x="329" y="604"/>
                      <a:pt x="315" y="619"/>
                      <a:pt x="298" y="619"/>
                    </a:cubicBezTo>
                    <a:cubicBezTo>
                      <a:pt x="31" y="619"/>
                      <a:pt x="31" y="619"/>
                      <a:pt x="31" y="619"/>
                    </a:cubicBezTo>
                    <a:cubicBezTo>
                      <a:pt x="14" y="619"/>
                      <a:pt x="0" y="604"/>
                      <a:pt x="0" y="585"/>
                    </a:cubicBezTo>
                    <a:cubicBezTo>
                      <a:pt x="0" y="33"/>
                      <a:pt x="0" y="33"/>
                      <a:pt x="0" y="33"/>
                    </a:cubicBezTo>
                    <a:cubicBezTo>
                      <a:pt x="0" y="15"/>
                      <a:pt x="14" y="0"/>
                      <a:pt x="31" y="0"/>
                    </a:cubicBezTo>
                    <a:cubicBezTo>
                      <a:pt x="298" y="0"/>
                      <a:pt x="298" y="0"/>
                      <a:pt x="298" y="0"/>
                    </a:cubicBezTo>
                    <a:cubicBezTo>
                      <a:pt x="315" y="0"/>
                      <a:pt x="329" y="15"/>
                      <a:pt x="329" y="33"/>
                    </a:cubicBezTo>
                    <a:lnTo>
                      <a:pt x="329" y="585"/>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sp>
            <p:nvSpPr>
              <p:cNvPr id="8" name="Freeform 8"/>
              <p:cNvSpPr>
                <a:spLocks noChangeArrowheads="1"/>
              </p:cNvSpPr>
              <p:nvPr/>
            </p:nvSpPr>
            <p:spPr bwMode="auto">
              <a:xfrm>
                <a:off x="31534" y="39831"/>
                <a:ext cx="2555791" cy="4822811"/>
              </a:xfrm>
              <a:custGeom>
                <a:avLst/>
                <a:gdLst>
                  <a:gd name="T0" fmla="*/ 221555 w 323"/>
                  <a:gd name="T1" fmla="*/ 4822811 h 612"/>
                  <a:gd name="T2" fmla="*/ 0 w 323"/>
                  <a:gd name="T3" fmla="*/ 4586399 h 612"/>
                  <a:gd name="T4" fmla="*/ 0 w 323"/>
                  <a:gd name="T5" fmla="*/ 236412 h 612"/>
                  <a:gd name="T6" fmla="*/ 221555 w 323"/>
                  <a:gd name="T7" fmla="*/ 0 h 612"/>
                  <a:gd name="T8" fmla="*/ 2334236 w 323"/>
                  <a:gd name="T9" fmla="*/ 0 h 612"/>
                  <a:gd name="T10" fmla="*/ 2555791 w 323"/>
                  <a:gd name="T11" fmla="*/ 236412 h 612"/>
                  <a:gd name="T12" fmla="*/ 2555791 w 323"/>
                  <a:gd name="T13" fmla="*/ 4586399 h 612"/>
                  <a:gd name="T14" fmla="*/ 2334236 w 323"/>
                  <a:gd name="T15" fmla="*/ 4822811 h 612"/>
                  <a:gd name="T16" fmla="*/ 221555 w 323"/>
                  <a:gd name="T17" fmla="*/ 4822811 h 6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
                  <a:gd name="T28" fmla="*/ 0 h 612"/>
                  <a:gd name="T29" fmla="*/ 323 w 323"/>
                  <a:gd name="T30" fmla="*/ 612 h 6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 h="612">
                    <a:moveTo>
                      <a:pt x="28" y="612"/>
                    </a:moveTo>
                    <a:cubicBezTo>
                      <a:pt x="13" y="612"/>
                      <a:pt x="0" y="599"/>
                      <a:pt x="0" y="582"/>
                    </a:cubicBezTo>
                    <a:cubicBezTo>
                      <a:pt x="0" y="30"/>
                      <a:pt x="0" y="30"/>
                      <a:pt x="0" y="30"/>
                    </a:cubicBezTo>
                    <a:cubicBezTo>
                      <a:pt x="0" y="14"/>
                      <a:pt x="13" y="0"/>
                      <a:pt x="28" y="0"/>
                    </a:cubicBezTo>
                    <a:cubicBezTo>
                      <a:pt x="295" y="0"/>
                      <a:pt x="295" y="0"/>
                      <a:pt x="295" y="0"/>
                    </a:cubicBezTo>
                    <a:cubicBezTo>
                      <a:pt x="310" y="0"/>
                      <a:pt x="323" y="14"/>
                      <a:pt x="323" y="30"/>
                    </a:cubicBezTo>
                    <a:cubicBezTo>
                      <a:pt x="323" y="582"/>
                      <a:pt x="323" y="582"/>
                      <a:pt x="323" y="582"/>
                    </a:cubicBezTo>
                    <a:cubicBezTo>
                      <a:pt x="323" y="599"/>
                      <a:pt x="310" y="612"/>
                      <a:pt x="295" y="612"/>
                    </a:cubicBezTo>
                    <a:lnTo>
                      <a:pt x="28" y="612"/>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sp>
            <p:nvSpPr>
              <p:cNvPr id="9" name="Freeform 10"/>
              <p:cNvSpPr>
                <a:spLocks noChangeArrowheads="1"/>
              </p:cNvSpPr>
              <p:nvPr/>
            </p:nvSpPr>
            <p:spPr bwMode="auto">
              <a:xfrm>
                <a:off x="886230" y="4484252"/>
                <a:ext cx="846400" cy="116171"/>
              </a:xfrm>
              <a:custGeom>
                <a:avLst/>
                <a:gdLst>
                  <a:gd name="T0" fmla="*/ 63282 w 107"/>
                  <a:gd name="T1" fmla="*/ 116171 h 15"/>
                  <a:gd name="T2" fmla="*/ 0 w 107"/>
                  <a:gd name="T3" fmla="*/ 54213 h 15"/>
                  <a:gd name="T4" fmla="*/ 63282 w 107"/>
                  <a:gd name="T5" fmla="*/ 0 h 15"/>
                  <a:gd name="T6" fmla="*/ 783118 w 107"/>
                  <a:gd name="T7" fmla="*/ 0 h 15"/>
                  <a:gd name="T8" fmla="*/ 846400 w 107"/>
                  <a:gd name="T9" fmla="*/ 54213 h 15"/>
                  <a:gd name="T10" fmla="*/ 783118 w 107"/>
                  <a:gd name="T11" fmla="*/ 116171 h 15"/>
                  <a:gd name="T12" fmla="*/ 63282 w 107"/>
                  <a:gd name="T13" fmla="*/ 116171 h 15"/>
                  <a:gd name="T14" fmla="*/ 0 60000 65536"/>
                  <a:gd name="T15" fmla="*/ 0 60000 65536"/>
                  <a:gd name="T16" fmla="*/ 0 60000 65536"/>
                  <a:gd name="T17" fmla="*/ 0 60000 65536"/>
                  <a:gd name="T18" fmla="*/ 0 60000 65536"/>
                  <a:gd name="T19" fmla="*/ 0 60000 65536"/>
                  <a:gd name="T20" fmla="*/ 0 60000 65536"/>
                  <a:gd name="T21" fmla="*/ 0 w 107"/>
                  <a:gd name="T22" fmla="*/ 0 h 15"/>
                  <a:gd name="T23" fmla="*/ 107 w 10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
                    <a:moveTo>
                      <a:pt x="8" y="15"/>
                    </a:moveTo>
                    <a:cubicBezTo>
                      <a:pt x="4" y="15"/>
                      <a:pt x="0" y="12"/>
                      <a:pt x="0" y="7"/>
                    </a:cubicBezTo>
                    <a:cubicBezTo>
                      <a:pt x="0" y="3"/>
                      <a:pt x="4" y="0"/>
                      <a:pt x="8" y="0"/>
                    </a:cubicBezTo>
                    <a:cubicBezTo>
                      <a:pt x="99" y="0"/>
                      <a:pt x="99" y="0"/>
                      <a:pt x="99" y="0"/>
                    </a:cubicBezTo>
                    <a:cubicBezTo>
                      <a:pt x="103" y="0"/>
                      <a:pt x="107" y="3"/>
                      <a:pt x="107" y="7"/>
                    </a:cubicBezTo>
                    <a:cubicBezTo>
                      <a:pt x="107" y="12"/>
                      <a:pt x="103" y="15"/>
                      <a:pt x="99" y="15"/>
                    </a:cubicBezTo>
                    <a:lnTo>
                      <a:pt x="8" y="1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sp>
            <p:nvSpPr>
              <p:cNvPr id="10" name="Freeform 11"/>
              <p:cNvSpPr>
                <a:spLocks noChangeArrowheads="1"/>
              </p:cNvSpPr>
              <p:nvPr/>
            </p:nvSpPr>
            <p:spPr bwMode="auto">
              <a:xfrm>
                <a:off x="902825" y="4500848"/>
                <a:ext cx="813208" cy="86300"/>
              </a:xfrm>
              <a:custGeom>
                <a:avLst/>
                <a:gdLst>
                  <a:gd name="T0" fmla="*/ 813208 w 103"/>
                  <a:gd name="T1" fmla="*/ 39227 h 11"/>
                  <a:gd name="T2" fmla="*/ 765837 w 103"/>
                  <a:gd name="T3" fmla="*/ 86300 h 11"/>
                  <a:gd name="T4" fmla="*/ 47371 w 103"/>
                  <a:gd name="T5" fmla="*/ 86300 h 11"/>
                  <a:gd name="T6" fmla="*/ 0 w 103"/>
                  <a:gd name="T7" fmla="*/ 39227 h 11"/>
                  <a:gd name="T8" fmla="*/ 47371 w 103"/>
                  <a:gd name="T9" fmla="*/ 0 h 11"/>
                  <a:gd name="T10" fmla="*/ 765837 w 103"/>
                  <a:gd name="T11" fmla="*/ 0 h 11"/>
                  <a:gd name="T12" fmla="*/ 813208 w 103"/>
                  <a:gd name="T13" fmla="*/ 39227 h 11"/>
                  <a:gd name="T14" fmla="*/ 0 60000 65536"/>
                  <a:gd name="T15" fmla="*/ 0 60000 65536"/>
                  <a:gd name="T16" fmla="*/ 0 60000 65536"/>
                  <a:gd name="T17" fmla="*/ 0 60000 65536"/>
                  <a:gd name="T18" fmla="*/ 0 60000 65536"/>
                  <a:gd name="T19" fmla="*/ 0 60000 65536"/>
                  <a:gd name="T20" fmla="*/ 0 60000 65536"/>
                  <a:gd name="T21" fmla="*/ 0 w 103"/>
                  <a:gd name="T22" fmla="*/ 0 h 11"/>
                  <a:gd name="T23" fmla="*/ 103 w 10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11">
                    <a:moveTo>
                      <a:pt x="103" y="5"/>
                    </a:moveTo>
                    <a:cubicBezTo>
                      <a:pt x="103" y="9"/>
                      <a:pt x="100" y="11"/>
                      <a:pt x="97" y="11"/>
                    </a:cubicBezTo>
                    <a:cubicBezTo>
                      <a:pt x="6" y="11"/>
                      <a:pt x="6" y="11"/>
                      <a:pt x="6" y="11"/>
                    </a:cubicBezTo>
                    <a:cubicBezTo>
                      <a:pt x="3" y="11"/>
                      <a:pt x="0" y="9"/>
                      <a:pt x="0" y="5"/>
                    </a:cubicBezTo>
                    <a:cubicBezTo>
                      <a:pt x="0" y="2"/>
                      <a:pt x="3" y="0"/>
                      <a:pt x="6" y="0"/>
                    </a:cubicBezTo>
                    <a:cubicBezTo>
                      <a:pt x="97" y="0"/>
                      <a:pt x="97" y="0"/>
                      <a:pt x="97" y="0"/>
                    </a:cubicBezTo>
                    <a:cubicBezTo>
                      <a:pt x="100" y="0"/>
                      <a:pt x="103" y="2"/>
                      <a:pt x="103" y="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sp>
            <p:nvSpPr>
              <p:cNvPr id="11" name="Freeform 12"/>
              <p:cNvSpPr>
                <a:spLocks noChangeArrowheads="1"/>
              </p:cNvSpPr>
              <p:nvPr/>
            </p:nvSpPr>
            <p:spPr bwMode="auto">
              <a:xfrm>
                <a:off x="1092021" y="388347"/>
                <a:ext cx="434817" cy="46469"/>
              </a:xfrm>
              <a:custGeom>
                <a:avLst/>
                <a:gdLst>
                  <a:gd name="T0" fmla="*/ 434817 w 55"/>
                  <a:gd name="T1" fmla="*/ 23235 h 6"/>
                  <a:gd name="T2" fmla="*/ 403194 w 55"/>
                  <a:gd name="T3" fmla="*/ 46469 h 6"/>
                  <a:gd name="T4" fmla="*/ 31623 w 55"/>
                  <a:gd name="T5" fmla="*/ 46469 h 6"/>
                  <a:gd name="T6" fmla="*/ 0 w 55"/>
                  <a:gd name="T7" fmla="*/ 23235 h 6"/>
                  <a:gd name="T8" fmla="*/ 31623 w 55"/>
                  <a:gd name="T9" fmla="*/ 0 h 6"/>
                  <a:gd name="T10" fmla="*/ 403194 w 55"/>
                  <a:gd name="T11" fmla="*/ 0 h 6"/>
                  <a:gd name="T12" fmla="*/ 434817 w 55"/>
                  <a:gd name="T13" fmla="*/ 23235 h 6"/>
                  <a:gd name="T14" fmla="*/ 0 60000 65536"/>
                  <a:gd name="T15" fmla="*/ 0 60000 65536"/>
                  <a:gd name="T16" fmla="*/ 0 60000 65536"/>
                  <a:gd name="T17" fmla="*/ 0 60000 65536"/>
                  <a:gd name="T18" fmla="*/ 0 60000 65536"/>
                  <a:gd name="T19" fmla="*/ 0 60000 65536"/>
                  <a:gd name="T20" fmla="*/ 0 60000 65536"/>
                  <a:gd name="T21" fmla="*/ 0 w 55"/>
                  <a:gd name="T22" fmla="*/ 0 h 6"/>
                  <a:gd name="T23" fmla="*/ 55 w 5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
                    <a:moveTo>
                      <a:pt x="55" y="3"/>
                    </a:moveTo>
                    <a:cubicBezTo>
                      <a:pt x="55" y="5"/>
                      <a:pt x="53" y="6"/>
                      <a:pt x="51" y="6"/>
                    </a:cubicBezTo>
                    <a:cubicBezTo>
                      <a:pt x="4" y="6"/>
                      <a:pt x="4" y="6"/>
                      <a:pt x="4" y="6"/>
                    </a:cubicBezTo>
                    <a:cubicBezTo>
                      <a:pt x="2" y="6"/>
                      <a:pt x="0" y="5"/>
                      <a:pt x="0" y="3"/>
                    </a:cubicBezTo>
                    <a:cubicBezTo>
                      <a:pt x="0" y="1"/>
                      <a:pt x="2" y="0"/>
                      <a:pt x="4" y="0"/>
                    </a:cubicBezTo>
                    <a:cubicBezTo>
                      <a:pt x="51" y="0"/>
                      <a:pt x="51" y="0"/>
                      <a:pt x="51" y="0"/>
                    </a:cubicBezTo>
                    <a:cubicBezTo>
                      <a:pt x="53" y="0"/>
                      <a:pt x="55" y="1"/>
                      <a:pt x="55" y="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pic>
            <p:nvPicPr>
              <p:cNvPr id="12" name="图片 18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6912" y="530518"/>
                <a:ext cx="2247900" cy="37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任意多边形 176"/>
            <p:cNvSpPr>
              <a:spLocks noChangeArrowheads="1"/>
            </p:cNvSpPr>
            <p:nvPr/>
          </p:nvSpPr>
          <p:spPr bwMode="auto">
            <a:xfrm rot="1429747">
              <a:off x="0" y="0"/>
              <a:ext cx="2142490" cy="6022753"/>
            </a:xfrm>
            <a:custGeom>
              <a:avLst/>
              <a:gdLst>
                <a:gd name="T0" fmla="*/ 156004 w 1358536"/>
                <a:gd name="T1" fmla="*/ 877350 h 3818981"/>
                <a:gd name="T2" fmla="*/ 2142490 w 1358536"/>
                <a:gd name="T3" fmla="*/ 0 h 3818981"/>
                <a:gd name="T4" fmla="*/ 2142490 w 1358536"/>
                <a:gd name="T5" fmla="*/ 6022753 h 3818981"/>
                <a:gd name="T6" fmla="*/ 22369 w 1358536"/>
                <a:gd name="T7" fmla="*/ 1222403 h 3818981"/>
                <a:gd name="T8" fmla="*/ 156004 w 1358536"/>
                <a:gd name="T9" fmla="*/ 877350 h 3818981"/>
                <a:gd name="T10" fmla="*/ 0 60000 65536"/>
                <a:gd name="T11" fmla="*/ 0 60000 65536"/>
                <a:gd name="T12" fmla="*/ 0 60000 65536"/>
                <a:gd name="T13" fmla="*/ 0 60000 65536"/>
                <a:gd name="T14" fmla="*/ 0 60000 65536"/>
                <a:gd name="T15" fmla="*/ 0 w 1358536"/>
                <a:gd name="T16" fmla="*/ 0 h 3818981"/>
                <a:gd name="T17" fmla="*/ 1358536 w 1358536"/>
                <a:gd name="T18" fmla="*/ 3818981 h 3818981"/>
              </a:gdLst>
              <a:ahLst/>
              <a:cxnLst>
                <a:cxn ang="T10">
                  <a:pos x="T0" y="T1"/>
                </a:cxn>
                <a:cxn ang="T11">
                  <a:pos x="T2" y="T3"/>
                </a:cxn>
                <a:cxn ang="T12">
                  <a:pos x="T4" y="T5"/>
                </a:cxn>
                <a:cxn ang="T13">
                  <a:pos x="T6" y="T7"/>
                </a:cxn>
                <a:cxn ang="T14">
                  <a:pos x="T8" y="T9"/>
                </a:cxn>
              </a:cxnLst>
              <a:rect l="T15" t="T16" r="T17" b="T18"/>
              <a:pathLst>
                <a:path w="1358536" h="3818981">
                  <a:moveTo>
                    <a:pt x="98921" y="556321"/>
                  </a:moveTo>
                  <a:lnTo>
                    <a:pt x="1358536" y="0"/>
                  </a:lnTo>
                  <a:lnTo>
                    <a:pt x="1358536" y="3818981"/>
                  </a:lnTo>
                  <a:lnTo>
                    <a:pt x="14184" y="775116"/>
                  </a:lnTo>
                  <a:cubicBezTo>
                    <a:pt x="-22835" y="691298"/>
                    <a:pt x="15103" y="593340"/>
                    <a:pt x="98921" y="556321"/>
                  </a:cubicBezTo>
                  <a:close/>
                </a:path>
              </a:pathLst>
            </a:custGeom>
            <a:solidFill>
              <a:srgbClr val="FFFFFF">
                <a:alpha val="705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687665" fontAlgn="base">
                <a:spcBef>
                  <a:spcPct val="0"/>
                </a:spcBef>
                <a:spcAft>
                  <a:spcPct val="0"/>
                </a:spcAft>
              </a:pPr>
              <a:endParaRPr lang="zh-CN" altLang="en-US">
                <a:solidFill>
                  <a:srgbClr val="000000"/>
                </a:solidFill>
                <a:latin typeface="Arial" pitchFamily="34" charset="0"/>
              </a:endParaRPr>
            </a:p>
          </p:txBody>
        </p:sp>
      </p:grpSp>
      <p:sp>
        <p:nvSpPr>
          <p:cNvPr id="13" name="矩形 184"/>
          <p:cNvSpPr>
            <a:spLocks noChangeArrowheads="1"/>
          </p:cNvSpPr>
          <p:nvPr/>
        </p:nvSpPr>
        <p:spPr bwMode="auto">
          <a:xfrm>
            <a:off x="2915816" y="1825297"/>
            <a:ext cx="6010677" cy="56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767" tIns="34382" rIns="68767" bIns="34382">
            <a:spAutoFit/>
          </a:bodyPr>
          <a:lstStyle/>
          <a:p>
            <a:pPr defTabSz="687665" fontAlgn="base">
              <a:spcBef>
                <a:spcPct val="0"/>
              </a:spcBef>
              <a:spcAft>
                <a:spcPct val="0"/>
              </a:spcAft>
            </a:pPr>
            <a:r>
              <a:rPr lang="en-US" altLang="zh-CN" sz="3200" b="1" dirty="0" smtClean="0">
                <a:solidFill>
                  <a:srgbClr val="FFFFFF"/>
                </a:solidFill>
                <a:latin typeface="Arial" pitchFamily="34" charset="0"/>
                <a:sym typeface="Arial" pitchFamily="34" charset="0"/>
              </a:rPr>
              <a:t>INFORMATION TECHNOLOGY</a:t>
            </a:r>
            <a:endParaRPr lang="en-US" altLang="zh-CN" sz="3200" b="1" dirty="0">
              <a:solidFill>
                <a:srgbClr val="FFFFFF"/>
              </a:solidFill>
              <a:latin typeface="Arial" pitchFamily="34" charset="0"/>
              <a:sym typeface="Arial" pitchFamily="34" charset="0"/>
            </a:endParaRPr>
          </a:p>
        </p:txBody>
      </p:sp>
      <p:grpSp>
        <p:nvGrpSpPr>
          <p:cNvPr id="14" name="Group 106"/>
          <p:cNvGrpSpPr>
            <a:grpSpLocks/>
          </p:cNvGrpSpPr>
          <p:nvPr/>
        </p:nvGrpSpPr>
        <p:grpSpPr bwMode="auto">
          <a:xfrm>
            <a:off x="3347864" y="2850490"/>
            <a:ext cx="4028482" cy="1148143"/>
            <a:chOff x="0" y="-69746"/>
            <a:chExt cx="4303163" cy="1530847"/>
          </a:xfrm>
        </p:grpSpPr>
        <p:sp>
          <p:nvSpPr>
            <p:cNvPr id="15" name="文本框 186"/>
            <p:cNvSpPr>
              <a:spLocks noChangeArrowheads="1"/>
            </p:cNvSpPr>
            <p:nvPr/>
          </p:nvSpPr>
          <p:spPr bwMode="auto">
            <a:xfrm>
              <a:off x="0" y="-69746"/>
              <a:ext cx="1676687" cy="49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7665" fontAlgn="base">
                <a:spcBef>
                  <a:spcPct val="0"/>
                </a:spcBef>
                <a:spcAft>
                  <a:spcPct val="0"/>
                </a:spcAft>
              </a:pPr>
              <a:r>
                <a:rPr lang="zh-CN" altLang="en-US" b="1" dirty="0" smtClean="0">
                  <a:solidFill>
                    <a:schemeClr val="accent2"/>
                  </a:solidFill>
                  <a:latin typeface="Arial" pitchFamily="34" charset="0"/>
                  <a:sym typeface="Arial" pitchFamily="34" charset="0"/>
                </a:rPr>
                <a:t>添加说明文本</a:t>
              </a:r>
              <a:endParaRPr lang="zh-CN" altLang="en-US" sz="1800" b="1" dirty="0">
                <a:solidFill>
                  <a:schemeClr val="accent2"/>
                </a:solidFill>
                <a:latin typeface="Arial" pitchFamily="34" charset="0"/>
                <a:sym typeface="Arial" pitchFamily="34" charset="0"/>
              </a:endParaRPr>
            </a:p>
          </p:txBody>
        </p:sp>
        <p:sp>
          <p:nvSpPr>
            <p:cNvPr id="16" name="矩形 187"/>
            <p:cNvSpPr>
              <a:spLocks noChangeArrowheads="1"/>
            </p:cNvSpPr>
            <p:nvPr/>
          </p:nvSpPr>
          <p:spPr bwMode="auto">
            <a:xfrm>
              <a:off x="15257" y="353112"/>
              <a:ext cx="4287906" cy="1107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12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grpSp>
      <p:sp>
        <p:nvSpPr>
          <p:cNvPr id="18" name="椭圆 3"/>
          <p:cNvSpPr>
            <a:spLocks noChangeArrowheads="1"/>
          </p:cNvSpPr>
          <p:nvPr/>
        </p:nvSpPr>
        <p:spPr bwMode="auto">
          <a:xfrm>
            <a:off x="3408743" y="4054155"/>
            <a:ext cx="834357" cy="83435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21" name="椭圆 190"/>
          <p:cNvSpPr>
            <a:spLocks noChangeArrowheads="1"/>
          </p:cNvSpPr>
          <p:nvPr/>
        </p:nvSpPr>
        <p:spPr bwMode="auto">
          <a:xfrm>
            <a:off x="4380543" y="4054155"/>
            <a:ext cx="834357" cy="834357"/>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24" name="椭圆 193"/>
          <p:cNvSpPr>
            <a:spLocks noChangeArrowheads="1"/>
          </p:cNvSpPr>
          <p:nvPr/>
        </p:nvSpPr>
        <p:spPr bwMode="auto">
          <a:xfrm>
            <a:off x="5352343" y="4054155"/>
            <a:ext cx="835958" cy="834357"/>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27" name="椭圆 196"/>
          <p:cNvSpPr>
            <a:spLocks noChangeArrowheads="1"/>
          </p:cNvSpPr>
          <p:nvPr/>
        </p:nvSpPr>
        <p:spPr bwMode="auto">
          <a:xfrm>
            <a:off x="6325744" y="4054155"/>
            <a:ext cx="835958" cy="834357"/>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36" name="椭圆 196"/>
          <p:cNvSpPr>
            <a:spLocks noChangeArrowheads="1"/>
          </p:cNvSpPr>
          <p:nvPr/>
        </p:nvSpPr>
        <p:spPr bwMode="auto">
          <a:xfrm>
            <a:off x="7299145" y="4054155"/>
            <a:ext cx="835958" cy="834357"/>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37" name="椭圆 196"/>
          <p:cNvSpPr>
            <a:spLocks noChangeArrowheads="1"/>
          </p:cNvSpPr>
          <p:nvPr/>
        </p:nvSpPr>
        <p:spPr bwMode="auto">
          <a:xfrm>
            <a:off x="8272546" y="4054155"/>
            <a:ext cx="835958" cy="834357"/>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accent6"/>
            </a:solidFill>
          </a:ln>
          <a:extLst/>
        </p:spPr>
        <p:txBody>
          <a:bodyPr anchor="ctr"/>
          <a:lstStyle/>
          <a:p>
            <a:pPr algn="ctr" defTabSz="687665" fontAlgn="base">
              <a:spcBef>
                <a:spcPct val="0"/>
              </a:spcBef>
              <a:spcAft>
                <a:spcPct val="0"/>
              </a:spcAft>
            </a:pP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39625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2" presetClass="entr" presetSubtype="1" fill="hold" grpId="0" nodeType="afterEffect">
                                  <p:stCondLst>
                                    <p:cond delay="0"/>
                                  </p:stCondLst>
                                  <p:iterate type="lt">
                                    <p:tmPct val="6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p:tgtEl>
                                          <p:spTgt spid="13"/>
                                        </p:tgtEl>
                                        <p:attrNameLst>
                                          <p:attrName>ppt_y</p:attrName>
                                        </p:attrNameLst>
                                      </p:cBhvr>
                                      <p:tavLst>
                                        <p:tav tm="0">
                                          <p:val>
                                            <p:strVal val="#ppt_y-#ppt_h*1.125000"/>
                                          </p:val>
                                        </p:tav>
                                        <p:tav tm="100000">
                                          <p:val>
                                            <p:strVal val="#ppt_y"/>
                                          </p:val>
                                        </p:tav>
                                      </p:tavLst>
                                    </p:anim>
                                    <p:animEffect>
                                      <p:cBhvr>
                                        <p:cTn id="19" dur="500"/>
                                        <p:tgtEl>
                                          <p:spTgt spid="13"/>
                                        </p:tgtEl>
                                      </p:cBhvr>
                                    </p:animEffect>
                                  </p:childTnLst>
                                </p:cTn>
                              </p:par>
                            </p:childTnLst>
                          </p:cTn>
                        </p:par>
                        <p:par>
                          <p:cTn id="20" fill="hold">
                            <p:stCondLst>
                              <p:cond delay="2600"/>
                            </p:stCondLst>
                            <p:childTnLst>
                              <p:par>
                                <p:cTn id="21" presetID="2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750"/>
                                        <p:tgtEl>
                                          <p:spTgt spid="14"/>
                                        </p:tgtEl>
                                      </p:cBhvr>
                                    </p:animEffect>
                                  </p:childTnLst>
                                </p:cTn>
                              </p:par>
                            </p:childTnLst>
                          </p:cTn>
                        </p:par>
                        <p:par>
                          <p:cTn id="24" fill="hold">
                            <p:stCondLst>
                              <p:cond delay="3350"/>
                            </p:stCondLst>
                            <p:childTnLst>
                              <p:par>
                                <p:cTn id="25" presetID="2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50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bldLvl="0" autoUpdateAnimBg="0"/>
      <p:bldP spid="18" grpId="0" animBg="1"/>
      <p:bldP spid="21" grpId="0" animBg="1"/>
      <p:bldP spid="24" grpId="0" animBg="1"/>
      <p:bldP spid="27" grpId="0" animBg="1"/>
      <p:bldP spid="36" grpId="0" animBg="1"/>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687939"/>
            <a:ext cx="921702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279827" y="1908000"/>
            <a:ext cx="1915909" cy="1107996"/>
          </a:xfrm>
          <a:prstGeom prst="rect">
            <a:avLst/>
          </a:prstGeom>
          <a:noFill/>
        </p:spPr>
        <p:txBody>
          <a:bodyPr wrap="none"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rPr>
              <a:t>目录</a:t>
            </a:r>
          </a:p>
        </p:txBody>
      </p:sp>
      <p:sp>
        <p:nvSpPr>
          <p:cNvPr id="5" name="矩形 4"/>
          <p:cNvSpPr/>
          <p:nvPr/>
        </p:nvSpPr>
        <p:spPr>
          <a:xfrm>
            <a:off x="2699792" y="1435181"/>
            <a:ext cx="15781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a:off x="2699792" y="3025570"/>
            <a:ext cx="158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059832" y="1707945"/>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a:t>
            </a:r>
            <a:r>
              <a:rPr lang="zh-CN" altLang="en-US" sz="2000" b="1" dirty="0">
                <a:solidFill>
                  <a:srgbClr val="1C706E">
                    <a:lumMod val="50000"/>
                  </a:srgbClr>
                </a:solidFill>
              </a:rPr>
              <a:t>分析</a:t>
            </a:r>
          </a:p>
        </p:txBody>
      </p:sp>
      <p:sp>
        <p:nvSpPr>
          <p:cNvPr id="6" name="矩形 5"/>
          <p:cNvSpPr/>
          <p:nvPr/>
        </p:nvSpPr>
        <p:spPr>
          <a:xfrm>
            <a:off x="4277976" y="1707945"/>
            <a:ext cx="2083584" cy="400110"/>
          </a:xfrm>
          <a:prstGeom prst="rect">
            <a:avLst/>
          </a:prstGeom>
        </p:spPr>
        <p:txBody>
          <a:bodyPr wrap="none">
            <a:spAutoFit/>
          </a:bodyPr>
          <a:lstStyle/>
          <a:p>
            <a:r>
              <a:rPr lang="en-US" altLang="zh-CN" sz="2000" dirty="0">
                <a:solidFill>
                  <a:prstClr val="white"/>
                </a:solidFill>
              </a:rPr>
              <a:t>Teaching analysis</a:t>
            </a:r>
            <a:endParaRPr lang="zh-CN" altLang="en-US" sz="2000" dirty="0">
              <a:solidFill>
                <a:prstClr val="white"/>
              </a:solidFill>
            </a:endParaRPr>
          </a:p>
        </p:txBody>
      </p:sp>
      <p:sp>
        <p:nvSpPr>
          <p:cNvPr id="12" name="TextBox 11"/>
          <p:cNvSpPr txBox="1"/>
          <p:nvPr/>
        </p:nvSpPr>
        <p:spPr>
          <a:xfrm>
            <a:off x="3059832" y="2184977"/>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教学设计</a:t>
            </a:r>
            <a:endParaRPr lang="zh-CN" altLang="en-US" sz="2000" b="1" dirty="0">
              <a:solidFill>
                <a:srgbClr val="1C706E">
                  <a:lumMod val="50000"/>
                </a:srgbClr>
              </a:solidFill>
            </a:endParaRPr>
          </a:p>
        </p:txBody>
      </p:sp>
      <p:sp>
        <p:nvSpPr>
          <p:cNvPr id="13" name="矩形 12"/>
          <p:cNvSpPr/>
          <p:nvPr/>
        </p:nvSpPr>
        <p:spPr>
          <a:xfrm>
            <a:off x="4277976" y="2184977"/>
            <a:ext cx="2310248" cy="400110"/>
          </a:xfrm>
          <a:prstGeom prst="rect">
            <a:avLst/>
          </a:prstGeom>
        </p:spPr>
        <p:txBody>
          <a:bodyPr wrap="none">
            <a:spAutoFit/>
          </a:bodyPr>
          <a:lstStyle/>
          <a:p>
            <a:r>
              <a:rPr lang="en-US" altLang="zh-CN" sz="2000" dirty="0">
                <a:solidFill>
                  <a:prstClr val="white"/>
                </a:solidFill>
              </a:rPr>
              <a:t>instructional design</a:t>
            </a:r>
            <a:endParaRPr lang="zh-CN" altLang="en-US" sz="2000" dirty="0">
              <a:solidFill>
                <a:prstClr val="white"/>
              </a:solidFill>
            </a:endParaRPr>
          </a:p>
        </p:txBody>
      </p:sp>
      <p:sp>
        <p:nvSpPr>
          <p:cNvPr id="17" name="TextBox 16"/>
          <p:cNvSpPr txBox="1"/>
          <p:nvPr/>
        </p:nvSpPr>
        <p:spPr>
          <a:xfrm>
            <a:off x="3059832" y="2662009"/>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教学过程</a:t>
            </a:r>
            <a:endParaRPr lang="zh-CN" altLang="en-US" sz="2000" b="1" dirty="0">
              <a:solidFill>
                <a:srgbClr val="1C706E">
                  <a:lumMod val="50000"/>
                </a:srgbClr>
              </a:solidFill>
            </a:endParaRPr>
          </a:p>
        </p:txBody>
      </p:sp>
      <p:sp>
        <p:nvSpPr>
          <p:cNvPr id="18" name="矩形 17"/>
          <p:cNvSpPr/>
          <p:nvPr/>
        </p:nvSpPr>
        <p:spPr>
          <a:xfrm>
            <a:off x="4277976" y="2662009"/>
            <a:ext cx="2015936" cy="400110"/>
          </a:xfrm>
          <a:prstGeom prst="rect">
            <a:avLst/>
          </a:prstGeom>
        </p:spPr>
        <p:txBody>
          <a:bodyPr wrap="none">
            <a:spAutoFit/>
          </a:bodyPr>
          <a:lstStyle/>
          <a:p>
            <a:r>
              <a:rPr lang="en-US" altLang="zh-CN" sz="2000" dirty="0">
                <a:solidFill>
                  <a:prstClr val="white"/>
                </a:solidFill>
              </a:rPr>
              <a:t>teaching process</a:t>
            </a:r>
            <a:endParaRPr lang="zh-CN" altLang="en-US" sz="2000" dirty="0">
              <a:solidFill>
                <a:prstClr val="white"/>
              </a:solidFill>
            </a:endParaRPr>
          </a:p>
        </p:txBody>
      </p:sp>
      <p:sp>
        <p:nvSpPr>
          <p:cNvPr id="19" name="TextBox 18"/>
          <p:cNvSpPr txBox="1"/>
          <p:nvPr/>
        </p:nvSpPr>
        <p:spPr>
          <a:xfrm>
            <a:off x="3059832" y="3139042"/>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教学反思</a:t>
            </a:r>
            <a:endParaRPr lang="zh-CN" altLang="en-US" sz="2000" b="1" dirty="0">
              <a:solidFill>
                <a:srgbClr val="1C706E">
                  <a:lumMod val="50000"/>
                </a:srgbClr>
              </a:solidFill>
            </a:endParaRPr>
          </a:p>
        </p:txBody>
      </p:sp>
      <p:sp>
        <p:nvSpPr>
          <p:cNvPr id="20" name="矩形 19"/>
          <p:cNvSpPr/>
          <p:nvPr/>
        </p:nvSpPr>
        <p:spPr>
          <a:xfrm>
            <a:off x="4277976" y="3139042"/>
            <a:ext cx="2310248" cy="400110"/>
          </a:xfrm>
          <a:prstGeom prst="rect">
            <a:avLst/>
          </a:prstGeom>
        </p:spPr>
        <p:txBody>
          <a:bodyPr wrap="none">
            <a:spAutoFit/>
          </a:bodyPr>
          <a:lstStyle/>
          <a:p>
            <a:r>
              <a:rPr lang="en-US" altLang="zh-CN" sz="2000" dirty="0">
                <a:solidFill>
                  <a:prstClr val="white"/>
                </a:solidFill>
              </a:rPr>
              <a:t>Teaching reflection</a:t>
            </a:r>
            <a:endParaRPr lang="zh-CN" altLang="en-US" sz="2000" dirty="0">
              <a:solidFill>
                <a:prstClr val="white"/>
              </a:solidFill>
            </a:endParaRPr>
          </a:p>
        </p:txBody>
      </p:sp>
      <p:sp>
        <p:nvSpPr>
          <p:cNvPr id="4" name="矩形 3"/>
          <p:cNvSpPr/>
          <p:nvPr/>
        </p:nvSpPr>
        <p:spPr>
          <a:xfrm>
            <a:off x="-36512" y="1364052"/>
            <a:ext cx="2736304"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699792" y="3557560"/>
            <a:ext cx="648072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9"/>
          <p:cNvSpPr txBox="1"/>
          <p:nvPr/>
        </p:nvSpPr>
        <p:spPr>
          <a:xfrm rot="16200000" flipH="1">
            <a:off x="1064386" y="2354816"/>
            <a:ext cx="513365" cy="1681313"/>
          </a:xfrm>
          <a:prstGeom prst="rect">
            <a:avLst/>
          </a:prstGeom>
          <a:noFill/>
        </p:spPr>
        <p:txBody>
          <a:bodyPr vert="eaVert" wrap="square" lIns="71320" tIns="35660" rIns="71320" bIns="35660" rtlCol="0">
            <a:spAutoFit/>
          </a:bodyPr>
          <a:lstStyle/>
          <a:p>
            <a:pPr>
              <a:defRPr/>
            </a:pPr>
            <a:r>
              <a:rPr lang="en-US" altLang="zh-CN" sz="2400" b="1" kern="0" dirty="0">
                <a:solidFill>
                  <a:prstClr val="white"/>
                </a:solidFill>
                <a:latin typeface="Eras Light ITC" panose="020B0402030504020804" pitchFamily="34" charset="0"/>
              </a:rPr>
              <a:t>CONTENTS</a:t>
            </a:r>
            <a:endParaRPr lang="zh-CN" altLang="en-US" sz="2400" b="1" kern="0" dirty="0">
              <a:solidFill>
                <a:prstClr val="white"/>
              </a:solidFill>
              <a:latin typeface="Eras Light ITC" panose="020B0402030504020804" pitchFamily="34" charset="0"/>
            </a:endParaRPr>
          </a:p>
        </p:txBody>
      </p:sp>
      <p:sp>
        <p:nvSpPr>
          <p:cNvPr id="7" name="斜纹 6"/>
          <p:cNvSpPr/>
          <p:nvPr/>
        </p:nvSpPr>
        <p:spPr>
          <a:xfrm>
            <a:off x="2699792" y="2665530"/>
            <a:ext cx="360040" cy="360040"/>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244241687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000"/>
                            </p:stCondLst>
                            <p:childTnLst>
                              <p:par>
                                <p:cTn id="12" presetID="26" presetClass="emph" presetSubtype="0" fill="hold" grpId="0" nodeType="afterEffect">
                                  <p:stCondLst>
                                    <p:cond delay="0"/>
                                  </p:stCondLst>
                                  <p:childTnLst>
                                    <p:animEffect transition="out" filter="fade">
                                      <p:cBhvr>
                                        <p:cTn id="13" dur="750" tmFilter="0, 0; .2, .5; .8, .5; 1, 0"/>
                                        <p:tgtEl>
                                          <p:spTgt spid="17"/>
                                        </p:tgtEl>
                                      </p:cBhvr>
                                    </p:animEffect>
                                    <p:animScale>
                                      <p:cBhvr>
                                        <p:cTn id="14" dur="375" autoRev="1" fill="hold"/>
                                        <p:tgtEl>
                                          <p:spTgt spid="17"/>
                                        </p:tgtEl>
                                      </p:cBhvr>
                                      <p:by x="105000" y="105000"/>
                                    </p:animScale>
                                  </p:childTnLst>
                                </p:cTn>
                              </p:par>
                              <p:par>
                                <p:cTn id="15" presetID="3" presetClass="emph" presetSubtype="2" fill="hold" grpId="1" nodeType="withEffect">
                                  <p:stCondLst>
                                    <p:cond delay="0"/>
                                  </p:stCondLst>
                                  <p:childTnLst>
                                    <p:animClr clrSpc="rgb" dir="cw">
                                      <p:cBhvr override="childStyle">
                                        <p:cTn id="16" dur="500" fill="hold"/>
                                        <p:tgtEl>
                                          <p:spTgt spid="17"/>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4178452"/>
            <a:ext cx="9144000" cy="0"/>
          </a:xfrm>
          <a:prstGeom prst="line">
            <a:avLst/>
          </a:prstGeom>
          <a:ln w="28575">
            <a:solidFill>
              <a:srgbClr val="1C706E"/>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62183" y="3098332"/>
            <a:ext cx="108000" cy="1130342"/>
            <a:chOff x="867435" y="3003798"/>
            <a:chExt cx="108000" cy="1130342"/>
          </a:xfrm>
        </p:grpSpPr>
        <p:sp>
          <p:nvSpPr>
            <p:cNvPr id="4" name="椭圆 3"/>
            <p:cNvSpPr/>
            <p:nvPr/>
          </p:nvSpPr>
          <p:spPr>
            <a:xfrm>
              <a:off x="867435" y="4026140"/>
              <a:ext cx="108000" cy="10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917919" y="3003798"/>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sp>
        <p:nvSpPr>
          <p:cNvPr id="8" name="圆角矩形 7"/>
          <p:cNvSpPr/>
          <p:nvPr/>
        </p:nvSpPr>
        <p:spPr>
          <a:xfrm>
            <a:off x="188091" y="2018212"/>
            <a:ext cx="1656184" cy="1296144"/>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997283" y="2306244"/>
            <a:ext cx="108000" cy="1922430"/>
            <a:chOff x="867435" y="2211710"/>
            <a:chExt cx="108000" cy="1922430"/>
          </a:xfrm>
        </p:grpSpPr>
        <p:sp>
          <p:nvSpPr>
            <p:cNvPr id="11" name="椭圆 10"/>
            <p:cNvSpPr/>
            <p:nvPr/>
          </p:nvSpPr>
          <p:spPr>
            <a:xfrm>
              <a:off x="867435" y="4026140"/>
              <a:ext cx="108000" cy="10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917919" y="2211710"/>
              <a:ext cx="0" cy="188643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sp>
        <p:nvSpPr>
          <p:cNvPr id="14" name="圆角矩形 13"/>
          <p:cNvSpPr/>
          <p:nvPr/>
        </p:nvSpPr>
        <p:spPr>
          <a:xfrm>
            <a:off x="2169191" y="1298132"/>
            <a:ext cx="1656184" cy="1296144"/>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88091" y="4362658"/>
            <a:ext cx="1656184" cy="369332"/>
          </a:xfrm>
          <a:prstGeom prst="rect">
            <a:avLst/>
          </a:prstGeom>
          <a:noFill/>
        </p:spPr>
        <p:txBody>
          <a:bodyPr wrap="square" rtlCol="0">
            <a:spAutoFit/>
          </a:bodyPr>
          <a:lstStyle/>
          <a:p>
            <a:pPr algn="ctr"/>
            <a:r>
              <a:rPr lang="zh-CN" altLang="en-US" dirty="0" smtClean="0">
                <a:solidFill>
                  <a:srgbClr val="4F4F4F"/>
                </a:solidFill>
              </a:rPr>
              <a:t>添加关键文本</a:t>
            </a:r>
            <a:endParaRPr lang="zh-CN" altLang="en-US" dirty="0">
              <a:solidFill>
                <a:srgbClr val="4F4F4F"/>
              </a:solidFill>
            </a:endParaRPr>
          </a:p>
        </p:txBody>
      </p:sp>
      <p:sp>
        <p:nvSpPr>
          <p:cNvPr id="19" name="Rectangle 13"/>
          <p:cNvSpPr/>
          <p:nvPr/>
        </p:nvSpPr>
        <p:spPr>
          <a:xfrm>
            <a:off x="1129538" y="3384599"/>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130068" y="3098332"/>
            <a:ext cx="108000" cy="1130342"/>
            <a:chOff x="867435" y="3003798"/>
            <a:chExt cx="108000" cy="1130342"/>
          </a:xfrm>
        </p:grpSpPr>
        <p:sp>
          <p:nvSpPr>
            <p:cNvPr id="22" name="椭圆 21"/>
            <p:cNvSpPr/>
            <p:nvPr/>
          </p:nvSpPr>
          <p:spPr>
            <a:xfrm>
              <a:off x="867435" y="4026140"/>
              <a:ext cx="108000" cy="10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V="1">
              <a:off x="917919" y="3003798"/>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sp>
        <p:nvSpPr>
          <p:cNvPr id="24" name="圆角矩形 23"/>
          <p:cNvSpPr/>
          <p:nvPr/>
        </p:nvSpPr>
        <p:spPr>
          <a:xfrm>
            <a:off x="4355976" y="2018212"/>
            <a:ext cx="1656184" cy="1296144"/>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339761" y="2306244"/>
            <a:ext cx="108000" cy="1922430"/>
            <a:chOff x="867435" y="2211710"/>
            <a:chExt cx="108000" cy="1922430"/>
          </a:xfrm>
        </p:grpSpPr>
        <p:sp>
          <p:nvSpPr>
            <p:cNvPr id="26" name="椭圆 25"/>
            <p:cNvSpPr/>
            <p:nvPr/>
          </p:nvSpPr>
          <p:spPr>
            <a:xfrm>
              <a:off x="867435" y="4026140"/>
              <a:ext cx="108000" cy="10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flipV="1">
              <a:off x="917919" y="2211710"/>
              <a:ext cx="0" cy="188643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sp>
        <p:nvSpPr>
          <p:cNvPr id="28" name="圆角矩形 27"/>
          <p:cNvSpPr/>
          <p:nvPr/>
        </p:nvSpPr>
        <p:spPr>
          <a:xfrm>
            <a:off x="6511669" y="1298132"/>
            <a:ext cx="1656184" cy="1296144"/>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13"/>
          <p:cNvSpPr/>
          <p:nvPr/>
        </p:nvSpPr>
        <p:spPr>
          <a:xfrm>
            <a:off x="3122734" y="3384599"/>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4" name="Rectangle 13"/>
          <p:cNvSpPr/>
          <p:nvPr/>
        </p:nvSpPr>
        <p:spPr>
          <a:xfrm>
            <a:off x="5302077" y="3384599"/>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5" name="Rectangle 13"/>
          <p:cNvSpPr/>
          <p:nvPr/>
        </p:nvSpPr>
        <p:spPr>
          <a:xfrm>
            <a:off x="7447761" y="3384599"/>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169191" y="4362658"/>
            <a:ext cx="1656184" cy="369332"/>
          </a:xfrm>
          <a:prstGeom prst="rect">
            <a:avLst/>
          </a:prstGeom>
          <a:noFill/>
        </p:spPr>
        <p:txBody>
          <a:bodyPr wrap="square" rtlCol="0">
            <a:spAutoFit/>
          </a:bodyPr>
          <a:lstStyle/>
          <a:p>
            <a:pPr algn="ctr"/>
            <a:r>
              <a:rPr lang="zh-CN" altLang="en-US" dirty="0" smtClean="0">
                <a:solidFill>
                  <a:srgbClr val="4F4F4F"/>
                </a:solidFill>
              </a:rPr>
              <a:t>添加关键文本</a:t>
            </a:r>
            <a:endParaRPr lang="zh-CN" altLang="en-US" dirty="0">
              <a:solidFill>
                <a:srgbClr val="4F4F4F"/>
              </a:solidFill>
            </a:endParaRPr>
          </a:p>
        </p:txBody>
      </p:sp>
      <p:sp>
        <p:nvSpPr>
          <p:cNvPr id="37" name="TextBox 36"/>
          <p:cNvSpPr txBox="1"/>
          <p:nvPr/>
        </p:nvSpPr>
        <p:spPr>
          <a:xfrm>
            <a:off x="4355976" y="4362658"/>
            <a:ext cx="1656184" cy="369332"/>
          </a:xfrm>
          <a:prstGeom prst="rect">
            <a:avLst/>
          </a:prstGeom>
          <a:noFill/>
        </p:spPr>
        <p:txBody>
          <a:bodyPr wrap="square" rtlCol="0">
            <a:spAutoFit/>
          </a:bodyPr>
          <a:lstStyle/>
          <a:p>
            <a:pPr algn="ctr"/>
            <a:r>
              <a:rPr lang="zh-CN" altLang="en-US" dirty="0" smtClean="0">
                <a:solidFill>
                  <a:srgbClr val="4F4F4F"/>
                </a:solidFill>
              </a:rPr>
              <a:t>添加关键文本</a:t>
            </a:r>
            <a:endParaRPr lang="zh-CN" altLang="en-US" dirty="0">
              <a:solidFill>
                <a:srgbClr val="4F4F4F"/>
              </a:solidFill>
            </a:endParaRPr>
          </a:p>
        </p:txBody>
      </p:sp>
      <p:sp>
        <p:nvSpPr>
          <p:cNvPr id="38" name="TextBox 37"/>
          <p:cNvSpPr txBox="1"/>
          <p:nvPr/>
        </p:nvSpPr>
        <p:spPr>
          <a:xfrm>
            <a:off x="6562153" y="4362658"/>
            <a:ext cx="1656184" cy="369332"/>
          </a:xfrm>
          <a:prstGeom prst="rect">
            <a:avLst/>
          </a:prstGeom>
          <a:noFill/>
        </p:spPr>
        <p:txBody>
          <a:bodyPr wrap="square" rtlCol="0">
            <a:spAutoFit/>
          </a:bodyPr>
          <a:lstStyle/>
          <a:p>
            <a:pPr algn="ctr"/>
            <a:r>
              <a:rPr lang="zh-CN" altLang="en-US" dirty="0" smtClean="0">
                <a:solidFill>
                  <a:srgbClr val="4F4F4F"/>
                </a:solidFill>
              </a:rPr>
              <a:t>添加关键文本</a:t>
            </a:r>
            <a:endParaRPr lang="zh-CN" altLang="en-US" dirty="0">
              <a:solidFill>
                <a:srgbClr val="4F4F4F"/>
              </a:solidFill>
            </a:endParaRPr>
          </a:p>
        </p:txBody>
      </p:sp>
      <p:grpSp>
        <p:nvGrpSpPr>
          <p:cNvPr id="2" name="组合 1"/>
          <p:cNvGrpSpPr/>
          <p:nvPr/>
        </p:nvGrpSpPr>
        <p:grpSpPr>
          <a:xfrm>
            <a:off x="171787" y="1854188"/>
            <a:ext cx="468000" cy="468000"/>
            <a:chOff x="171787" y="1854188"/>
            <a:chExt cx="468000" cy="468000"/>
          </a:xfrm>
        </p:grpSpPr>
        <p:sp>
          <p:nvSpPr>
            <p:cNvPr id="39" name="椭圆 38"/>
            <p:cNvSpPr/>
            <p:nvPr/>
          </p:nvSpPr>
          <p:spPr>
            <a:xfrm>
              <a:off x="171787" y="1854188"/>
              <a:ext cx="468000" cy="468000"/>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43" name="Freeform 253"/>
            <p:cNvSpPr>
              <a:spLocks noEditPoints="1" noChangeArrowheads="1"/>
            </p:cNvSpPr>
            <p:nvPr/>
          </p:nvSpPr>
          <p:spPr bwMode="auto">
            <a:xfrm>
              <a:off x="249729" y="1968098"/>
              <a:ext cx="284483" cy="232110"/>
            </a:xfrm>
            <a:custGeom>
              <a:avLst/>
              <a:gdLst>
                <a:gd name="T0" fmla="*/ 302125 w 108"/>
                <a:gd name="T1" fmla="*/ 309563 h 88"/>
                <a:gd name="T2" fmla="*/ 291586 w 108"/>
                <a:gd name="T3" fmla="*/ 154782 h 88"/>
                <a:gd name="T4" fmla="*/ 277534 w 108"/>
                <a:gd name="T5" fmla="*/ 246243 h 88"/>
                <a:gd name="T6" fmla="*/ 379413 w 108"/>
                <a:gd name="T7" fmla="*/ 0 h 88"/>
                <a:gd name="T8" fmla="*/ 319691 w 108"/>
                <a:gd name="T9" fmla="*/ 116086 h 88"/>
                <a:gd name="T10" fmla="*/ 281047 w 108"/>
                <a:gd name="T11" fmla="*/ 84426 h 88"/>
                <a:gd name="T12" fmla="*/ 235377 w 108"/>
                <a:gd name="T13" fmla="*/ 235690 h 88"/>
                <a:gd name="T14" fmla="*/ 126471 w 108"/>
                <a:gd name="T15" fmla="*/ 253279 h 88"/>
                <a:gd name="T16" fmla="*/ 66749 w 108"/>
                <a:gd name="T17" fmla="*/ 218101 h 88"/>
                <a:gd name="T18" fmla="*/ 0 w 108"/>
                <a:gd name="T19" fmla="*/ 193477 h 88"/>
                <a:gd name="T20" fmla="*/ 84314 w 108"/>
                <a:gd name="T21" fmla="*/ 168853 h 88"/>
                <a:gd name="T22" fmla="*/ 105393 w 108"/>
                <a:gd name="T23" fmla="*/ 200512 h 88"/>
                <a:gd name="T24" fmla="*/ 151063 w 108"/>
                <a:gd name="T25" fmla="*/ 102015 h 88"/>
                <a:gd name="T26" fmla="*/ 228350 w 108"/>
                <a:gd name="T27" fmla="*/ 175888 h 88"/>
                <a:gd name="T28" fmla="*/ 238890 w 108"/>
                <a:gd name="T29" fmla="*/ 63320 h 88"/>
                <a:gd name="T30" fmla="*/ 270507 w 108"/>
                <a:gd name="T31" fmla="*/ 38695 h 88"/>
                <a:gd name="T32" fmla="*/ 316178 w 108"/>
                <a:gd name="T33" fmla="*/ 0 h 88"/>
                <a:gd name="T34" fmla="*/ 77288 w 108"/>
                <a:gd name="T35" fmla="*/ 309563 h 88"/>
                <a:gd name="T36" fmla="*/ 98366 w 108"/>
                <a:gd name="T37" fmla="*/ 281421 h 88"/>
                <a:gd name="T38" fmla="*/ 77288 w 108"/>
                <a:gd name="T39" fmla="*/ 274385 h 88"/>
                <a:gd name="T40" fmla="*/ 35131 w 108"/>
                <a:gd name="T41" fmla="*/ 309563 h 88"/>
                <a:gd name="T42" fmla="*/ 59722 w 108"/>
                <a:gd name="T43" fmla="*/ 249761 h 88"/>
                <a:gd name="T44" fmla="*/ 35131 w 108"/>
                <a:gd name="T45" fmla="*/ 253279 h 88"/>
                <a:gd name="T46" fmla="*/ 115932 w 108"/>
                <a:gd name="T47" fmla="*/ 309563 h 88"/>
                <a:gd name="T48" fmla="*/ 140523 w 108"/>
                <a:gd name="T49" fmla="*/ 274385 h 88"/>
                <a:gd name="T50" fmla="*/ 115932 w 108"/>
                <a:gd name="T51" fmla="*/ 281421 h 88"/>
                <a:gd name="T52" fmla="*/ 158089 w 108"/>
                <a:gd name="T53" fmla="*/ 309563 h 88"/>
                <a:gd name="T54" fmla="*/ 179167 w 108"/>
                <a:gd name="T55" fmla="*/ 218101 h 88"/>
                <a:gd name="T56" fmla="*/ 158089 w 108"/>
                <a:gd name="T57" fmla="*/ 239208 h 88"/>
                <a:gd name="T58" fmla="*/ 196733 w 108"/>
                <a:gd name="T59" fmla="*/ 309563 h 88"/>
                <a:gd name="T60" fmla="*/ 221324 w 108"/>
                <a:gd name="T61" fmla="*/ 256797 h 88"/>
                <a:gd name="T62" fmla="*/ 196733 w 108"/>
                <a:gd name="T63" fmla="*/ 309563 h 88"/>
                <a:gd name="T64" fmla="*/ 259968 w 108"/>
                <a:gd name="T65" fmla="*/ 309563 h 88"/>
                <a:gd name="T66" fmla="*/ 238890 w 108"/>
                <a:gd name="T67" fmla="*/ 263832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C706E"/>
            </a:solidFill>
            <a:ln>
              <a:noFill/>
            </a:ln>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grpSp>
      <p:grpSp>
        <p:nvGrpSpPr>
          <p:cNvPr id="5" name="组合 4"/>
          <p:cNvGrpSpPr/>
          <p:nvPr/>
        </p:nvGrpSpPr>
        <p:grpSpPr>
          <a:xfrm>
            <a:off x="2098583" y="1077948"/>
            <a:ext cx="468000" cy="468000"/>
            <a:chOff x="2098583" y="1077948"/>
            <a:chExt cx="468000" cy="468000"/>
          </a:xfrm>
        </p:grpSpPr>
        <p:sp>
          <p:nvSpPr>
            <p:cNvPr id="40" name="椭圆 39"/>
            <p:cNvSpPr/>
            <p:nvPr/>
          </p:nvSpPr>
          <p:spPr>
            <a:xfrm>
              <a:off x="2098583" y="1077948"/>
              <a:ext cx="468000" cy="468000"/>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44" name="Freeform 272"/>
            <p:cNvSpPr>
              <a:spLocks noEditPoints="1" noChangeArrowheads="1"/>
            </p:cNvSpPr>
            <p:nvPr/>
          </p:nvSpPr>
          <p:spPr bwMode="auto">
            <a:xfrm>
              <a:off x="2243905" y="1191748"/>
              <a:ext cx="177356" cy="279722"/>
            </a:xfrm>
            <a:custGeom>
              <a:avLst/>
              <a:gdLst>
                <a:gd name="T0" fmla="*/ 201234 w 67"/>
                <a:gd name="T1" fmla="*/ 35195 h 106"/>
                <a:gd name="T2" fmla="*/ 218886 w 67"/>
                <a:gd name="T3" fmla="*/ 179493 h 106"/>
                <a:gd name="T4" fmla="*/ 180051 w 67"/>
                <a:gd name="T5" fmla="*/ 228765 h 106"/>
                <a:gd name="T6" fmla="*/ 194173 w 67"/>
                <a:gd name="T7" fmla="*/ 228765 h 106"/>
                <a:gd name="T8" fmla="*/ 201234 w 67"/>
                <a:gd name="T9" fmla="*/ 256921 h 106"/>
                <a:gd name="T10" fmla="*/ 197703 w 67"/>
                <a:gd name="T11" fmla="*/ 278038 h 106"/>
                <a:gd name="T12" fmla="*/ 201234 w 67"/>
                <a:gd name="T13" fmla="*/ 302674 h 106"/>
                <a:gd name="T14" fmla="*/ 194173 w 67"/>
                <a:gd name="T15" fmla="*/ 327310 h 106"/>
                <a:gd name="T16" fmla="*/ 52956 w 67"/>
                <a:gd name="T17" fmla="*/ 341388 h 106"/>
                <a:gd name="T18" fmla="*/ 42365 w 67"/>
                <a:gd name="T19" fmla="*/ 330829 h 106"/>
                <a:gd name="T20" fmla="*/ 42365 w 67"/>
                <a:gd name="T21" fmla="*/ 292115 h 106"/>
                <a:gd name="T22" fmla="*/ 42365 w 67"/>
                <a:gd name="T23" fmla="*/ 288596 h 106"/>
                <a:gd name="T24" fmla="*/ 42365 w 67"/>
                <a:gd name="T25" fmla="*/ 249882 h 106"/>
                <a:gd name="T26" fmla="*/ 49426 w 67"/>
                <a:gd name="T27" fmla="*/ 242843 h 106"/>
                <a:gd name="T28" fmla="*/ 56487 w 67"/>
                <a:gd name="T29" fmla="*/ 218207 h 106"/>
                <a:gd name="T30" fmla="*/ 0 w 67"/>
                <a:gd name="T31" fmla="*/ 119662 h 106"/>
                <a:gd name="T32" fmla="*/ 116504 w 67"/>
                <a:gd name="T33" fmla="*/ 0 h 106"/>
                <a:gd name="T34" fmla="*/ 98852 w 67"/>
                <a:gd name="T35" fmla="*/ 140778 h 106"/>
                <a:gd name="T36" fmla="*/ 105913 w 67"/>
                <a:gd name="T37" fmla="*/ 137259 h 106"/>
                <a:gd name="T38" fmla="*/ 116504 w 67"/>
                <a:gd name="T39" fmla="*/ 144298 h 106"/>
                <a:gd name="T40" fmla="*/ 127095 w 67"/>
                <a:gd name="T41" fmla="*/ 137259 h 106"/>
                <a:gd name="T42" fmla="*/ 137686 w 67"/>
                <a:gd name="T43" fmla="*/ 144298 h 106"/>
                <a:gd name="T44" fmla="*/ 151808 w 67"/>
                <a:gd name="T45" fmla="*/ 133740 h 106"/>
                <a:gd name="T46" fmla="*/ 137686 w 67"/>
                <a:gd name="T47" fmla="*/ 179493 h 106"/>
                <a:gd name="T48" fmla="*/ 155338 w 67"/>
                <a:gd name="T49" fmla="*/ 232285 h 106"/>
                <a:gd name="T50" fmla="*/ 155338 w 67"/>
                <a:gd name="T51" fmla="*/ 204129 h 106"/>
                <a:gd name="T52" fmla="*/ 197703 w 67"/>
                <a:gd name="T53" fmla="*/ 165415 h 106"/>
                <a:gd name="T54" fmla="*/ 183582 w 67"/>
                <a:gd name="T55" fmla="*/ 52792 h 106"/>
                <a:gd name="T56" fmla="*/ 49426 w 67"/>
                <a:gd name="T57" fmla="*/ 52792 h 106"/>
                <a:gd name="T58" fmla="*/ 38835 w 67"/>
                <a:gd name="T59" fmla="*/ 165415 h 106"/>
                <a:gd name="T60" fmla="*/ 81200 w 67"/>
                <a:gd name="T61" fmla="*/ 204129 h 106"/>
                <a:gd name="T62" fmla="*/ 81200 w 67"/>
                <a:gd name="T63" fmla="*/ 235804 h 106"/>
                <a:gd name="T64" fmla="*/ 102382 w 67"/>
                <a:gd name="T65" fmla="*/ 179493 h 106"/>
                <a:gd name="T66" fmla="*/ 88260 w 67"/>
                <a:gd name="T67" fmla="*/ 133740 h 106"/>
                <a:gd name="T68" fmla="*/ 141217 w 67"/>
                <a:gd name="T69" fmla="*/ 147817 h 106"/>
                <a:gd name="T70" fmla="*/ 127095 w 67"/>
                <a:gd name="T71" fmla="*/ 144298 h 106"/>
                <a:gd name="T72" fmla="*/ 105913 w 67"/>
                <a:gd name="T73" fmla="*/ 144298 h 106"/>
                <a:gd name="T74" fmla="*/ 95321 w 67"/>
                <a:gd name="T75" fmla="*/ 147817 h 106"/>
                <a:gd name="T76" fmla="*/ 112973 w 67"/>
                <a:gd name="T77" fmla="*/ 175973 h 106"/>
                <a:gd name="T78" fmla="*/ 112973 w 67"/>
                <a:gd name="T79" fmla="*/ 235804 h 106"/>
                <a:gd name="T80" fmla="*/ 123565 w 67"/>
                <a:gd name="T81" fmla="*/ 179493 h 106"/>
                <a:gd name="T82" fmla="*/ 123565 w 67"/>
                <a:gd name="T83" fmla="*/ 175973 h 106"/>
                <a:gd name="T84" fmla="*/ 151808 w 67"/>
                <a:gd name="T85" fmla="*/ 337868 h 106"/>
                <a:gd name="T86" fmla="*/ 120034 w 67"/>
                <a:gd name="T87" fmla="*/ 373063 h 106"/>
                <a:gd name="T88" fmla="*/ 151808 w 67"/>
                <a:gd name="T89" fmla="*/ 337868 h 106"/>
                <a:gd name="T90" fmla="*/ 60017 w 67"/>
                <a:gd name="T91" fmla="*/ 309713 h 106"/>
                <a:gd name="T92" fmla="*/ 60017 w 67"/>
                <a:gd name="T93" fmla="*/ 313232 h 106"/>
                <a:gd name="T94" fmla="*/ 176521 w 67"/>
                <a:gd name="T95" fmla="*/ 302674 h 106"/>
                <a:gd name="T96" fmla="*/ 176521 w 67"/>
                <a:gd name="T97" fmla="*/ 256921 h 106"/>
                <a:gd name="T98" fmla="*/ 60017 w 67"/>
                <a:gd name="T99" fmla="*/ 267479 h 106"/>
                <a:gd name="T100" fmla="*/ 176521 w 67"/>
                <a:gd name="T101" fmla="*/ 260440 h 106"/>
                <a:gd name="T102" fmla="*/ 176521 w 67"/>
                <a:gd name="T103" fmla="*/ 256921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1C706E"/>
            </a:solidFill>
            <a:ln>
              <a:noFill/>
            </a:ln>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grpSp>
      <p:grpSp>
        <p:nvGrpSpPr>
          <p:cNvPr id="7" name="组合 6"/>
          <p:cNvGrpSpPr/>
          <p:nvPr/>
        </p:nvGrpSpPr>
        <p:grpSpPr>
          <a:xfrm>
            <a:off x="4223186" y="1854188"/>
            <a:ext cx="468000" cy="468000"/>
            <a:chOff x="4223186" y="1854188"/>
            <a:chExt cx="468000" cy="468000"/>
          </a:xfrm>
        </p:grpSpPr>
        <p:sp>
          <p:nvSpPr>
            <p:cNvPr id="41" name="椭圆 40"/>
            <p:cNvSpPr/>
            <p:nvPr/>
          </p:nvSpPr>
          <p:spPr>
            <a:xfrm>
              <a:off x="4223186" y="1854188"/>
              <a:ext cx="468000" cy="468000"/>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45" name="Freeform 335"/>
            <p:cNvSpPr>
              <a:spLocks noEditPoints="1" noChangeArrowheads="1"/>
            </p:cNvSpPr>
            <p:nvPr/>
          </p:nvSpPr>
          <p:spPr bwMode="auto">
            <a:xfrm>
              <a:off x="4323102" y="1973685"/>
              <a:ext cx="277874" cy="248774"/>
            </a:xfrm>
            <a:custGeom>
              <a:avLst/>
              <a:gdLst>
                <a:gd name="T0" fmla="*/ 183183 w 105"/>
                <a:gd name="T1" fmla="*/ 60004 h 94"/>
                <a:gd name="T2" fmla="*/ 158523 w 105"/>
                <a:gd name="T3" fmla="*/ 84712 h 94"/>
                <a:gd name="T4" fmla="*/ 183183 w 105"/>
                <a:gd name="T5" fmla="*/ 109419 h 94"/>
                <a:gd name="T6" fmla="*/ 207842 w 105"/>
                <a:gd name="T7" fmla="*/ 84712 h 94"/>
                <a:gd name="T8" fmla="*/ 183183 w 105"/>
                <a:gd name="T9" fmla="*/ 60004 h 94"/>
                <a:gd name="T10" fmla="*/ 38750 w 105"/>
                <a:gd name="T11" fmla="*/ 130597 h 94"/>
                <a:gd name="T12" fmla="*/ 17614 w 105"/>
                <a:gd name="T13" fmla="*/ 172953 h 94"/>
                <a:gd name="T14" fmla="*/ 0 w 105"/>
                <a:gd name="T15" fmla="*/ 211780 h 94"/>
                <a:gd name="T16" fmla="*/ 24659 w 105"/>
                <a:gd name="T17" fmla="*/ 211780 h 94"/>
                <a:gd name="T18" fmla="*/ 63409 w 105"/>
                <a:gd name="T19" fmla="*/ 282373 h 94"/>
                <a:gd name="T20" fmla="*/ 183183 w 105"/>
                <a:gd name="T21" fmla="*/ 331788 h 94"/>
                <a:gd name="T22" fmla="*/ 299433 w 105"/>
                <a:gd name="T23" fmla="*/ 282373 h 94"/>
                <a:gd name="T24" fmla="*/ 320570 w 105"/>
                <a:gd name="T25" fmla="*/ 257665 h 94"/>
                <a:gd name="T26" fmla="*/ 278297 w 105"/>
                <a:gd name="T27" fmla="*/ 257665 h 94"/>
                <a:gd name="T28" fmla="*/ 274774 w 105"/>
                <a:gd name="T29" fmla="*/ 261195 h 94"/>
                <a:gd name="T30" fmla="*/ 183183 w 105"/>
                <a:gd name="T31" fmla="*/ 300021 h 94"/>
                <a:gd name="T32" fmla="*/ 88069 w 105"/>
                <a:gd name="T33" fmla="*/ 261195 h 94"/>
                <a:gd name="T34" fmla="*/ 59887 w 105"/>
                <a:gd name="T35" fmla="*/ 211780 h 94"/>
                <a:gd name="T36" fmla="*/ 77500 w 105"/>
                <a:gd name="T37" fmla="*/ 211780 h 94"/>
                <a:gd name="T38" fmla="*/ 56364 w 105"/>
                <a:gd name="T39" fmla="*/ 172953 h 94"/>
                <a:gd name="T40" fmla="*/ 38750 w 105"/>
                <a:gd name="T41" fmla="*/ 130597 h 94"/>
                <a:gd name="T42" fmla="*/ 327615 w 105"/>
                <a:gd name="T43" fmla="*/ 222369 h 94"/>
                <a:gd name="T44" fmla="*/ 310001 w 105"/>
                <a:gd name="T45" fmla="*/ 183542 h 94"/>
                <a:gd name="T46" fmla="*/ 288865 w 105"/>
                <a:gd name="T47" fmla="*/ 141186 h 94"/>
                <a:gd name="T48" fmla="*/ 310001 w 105"/>
                <a:gd name="T49" fmla="*/ 141186 h 94"/>
                <a:gd name="T50" fmla="*/ 274774 w 105"/>
                <a:gd name="T51" fmla="*/ 74123 h 94"/>
                <a:gd name="T52" fmla="*/ 183183 w 105"/>
                <a:gd name="T53" fmla="*/ 35297 h 94"/>
                <a:gd name="T54" fmla="*/ 88069 w 105"/>
                <a:gd name="T55" fmla="*/ 74123 h 94"/>
                <a:gd name="T56" fmla="*/ 77500 w 105"/>
                <a:gd name="T57" fmla="*/ 88241 h 94"/>
                <a:gd name="T58" fmla="*/ 35227 w 105"/>
                <a:gd name="T59" fmla="*/ 88241 h 94"/>
                <a:gd name="T60" fmla="*/ 63409 w 105"/>
                <a:gd name="T61" fmla="*/ 49415 h 94"/>
                <a:gd name="T62" fmla="*/ 183183 w 105"/>
                <a:gd name="T63" fmla="*/ 0 h 94"/>
                <a:gd name="T64" fmla="*/ 299433 w 105"/>
                <a:gd name="T65" fmla="*/ 49415 h 94"/>
                <a:gd name="T66" fmla="*/ 345229 w 105"/>
                <a:gd name="T67" fmla="*/ 141186 h 94"/>
                <a:gd name="T68" fmla="*/ 369888 w 105"/>
                <a:gd name="T69" fmla="*/ 141186 h 94"/>
                <a:gd name="T70" fmla="*/ 348752 w 105"/>
                <a:gd name="T71" fmla="*/ 183542 h 94"/>
                <a:gd name="T72" fmla="*/ 327615 w 105"/>
                <a:gd name="T73" fmla="*/ 222369 h 94"/>
                <a:gd name="T74" fmla="*/ 140910 w 105"/>
                <a:gd name="T75" fmla="*/ 176483 h 94"/>
                <a:gd name="T76" fmla="*/ 151478 w 105"/>
                <a:gd name="T77" fmla="*/ 116479 h 94"/>
                <a:gd name="T78" fmla="*/ 211365 w 105"/>
                <a:gd name="T79" fmla="*/ 116479 h 94"/>
                <a:gd name="T80" fmla="*/ 225456 w 105"/>
                <a:gd name="T81" fmla="*/ 180013 h 94"/>
                <a:gd name="T82" fmla="*/ 207842 w 105"/>
                <a:gd name="T83" fmla="*/ 190602 h 94"/>
                <a:gd name="T84" fmla="*/ 211365 w 105"/>
                <a:gd name="T85" fmla="*/ 275313 h 94"/>
                <a:gd name="T86" fmla="*/ 190228 w 105"/>
                <a:gd name="T87" fmla="*/ 275313 h 94"/>
                <a:gd name="T88" fmla="*/ 186705 w 105"/>
                <a:gd name="T89" fmla="*/ 201191 h 94"/>
                <a:gd name="T90" fmla="*/ 176137 w 105"/>
                <a:gd name="T91" fmla="*/ 201191 h 94"/>
                <a:gd name="T92" fmla="*/ 172614 w 105"/>
                <a:gd name="T93" fmla="*/ 275313 h 94"/>
                <a:gd name="T94" fmla="*/ 151478 w 105"/>
                <a:gd name="T95" fmla="*/ 275313 h 94"/>
                <a:gd name="T96" fmla="*/ 155001 w 105"/>
                <a:gd name="T97" fmla="*/ 190602 h 94"/>
                <a:gd name="T98" fmla="*/ 140910 w 105"/>
                <a:gd name="T99" fmla="*/ 17648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1C706E"/>
            </a:solidFill>
            <a:ln>
              <a:noFill/>
            </a:ln>
            <a:extLst/>
          </p:spPr>
          <p:txBody>
            <a:bodyPr/>
            <a:lstStyle/>
            <a:p>
              <a:pPr defTabSz="687665" fontAlgn="base">
                <a:spcBef>
                  <a:spcPct val="0"/>
                </a:spcBef>
                <a:spcAft>
                  <a:spcPct val="0"/>
                </a:spcAft>
              </a:pPr>
              <a:endParaRPr lang="zh-CN" altLang="en-US">
                <a:solidFill>
                  <a:srgbClr val="000000"/>
                </a:solidFill>
                <a:latin typeface="Arial" pitchFamily="34" charset="0"/>
              </a:endParaRPr>
            </a:p>
          </p:txBody>
        </p:sp>
      </p:grpSp>
      <p:grpSp>
        <p:nvGrpSpPr>
          <p:cNvPr id="13" name="组合 12"/>
          <p:cNvGrpSpPr/>
          <p:nvPr/>
        </p:nvGrpSpPr>
        <p:grpSpPr>
          <a:xfrm>
            <a:off x="6341969" y="1097609"/>
            <a:ext cx="468000" cy="468000"/>
            <a:chOff x="6341969" y="1097609"/>
            <a:chExt cx="468000" cy="468000"/>
          </a:xfrm>
        </p:grpSpPr>
        <p:sp>
          <p:nvSpPr>
            <p:cNvPr id="42" name="椭圆 41"/>
            <p:cNvSpPr/>
            <p:nvPr/>
          </p:nvSpPr>
          <p:spPr>
            <a:xfrm>
              <a:off x="6341969" y="1097609"/>
              <a:ext cx="468000" cy="468000"/>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grpSp>
          <p:nvGrpSpPr>
            <p:cNvPr id="46" name="Gruppe 344"/>
            <p:cNvGrpSpPr>
              <a:grpSpLocks/>
            </p:cNvGrpSpPr>
            <p:nvPr/>
          </p:nvGrpSpPr>
          <p:grpSpPr bwMode="auto">
            <a:xfrm>
              <a:off x="6504289" y="1213264"/>
              <a:ext cx="165532" cy="279722"/>
              <a:chOff x="2114233" y="1516380"/>
              <a:chExt cx="263525" cy="444500"/>
            </a:xfrm>
            <a:solidFill>
              <a:srgbClr val="1C706E"/>
            </a:solidFill>
          </p:grpSpPr>
          <p:sp>
            <p:nvSpPr>
              <p:cNvPr id="47"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48"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49"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sp>
        <p:nvSpPr>
          <p:cNvPr id="50" name="五边形 49"/>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课前准备</a:t>
            </a:r>
            <a:endParaRPr lang="zh-CN" altLang="en-US" sz="1400" dirty="0">
              <a:solidFill>
                <a:srgbClr val="FFFFFF"/>
              </a:solidFill>
              <a:latin typeface="微软雅黑" pitchFamily="34" charset="-122"/>
              <a:ea typeface="微软雅黑" pitchFamily="34" charset="-122"/>
            </a:endParaRPr>
          </a:p>
        </p:txBody>
      </p:sp>
      <p:sp>
        <p:nvSpPr>
          <p:cNvPr id="51" name="燕尾形 50"/>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545561816"/>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250"/>
                                        <p:tgtEl>
                                          <p:spTgt spid="51"/>
                                        </p:tgtEl>
                                      </p:cBhvr>
                                    </p:animEffect>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750"/>
                                        <p:tgtEl>
                                          <p:spTgt spid="9"/>
                                        </p:tgtEl>
                                      </p:cBhvr>
                                    </p:animEffect>
                                  </p:childTnLst>
                                </p:cTn>
                              </p:par>
                              <p:par>
                                <p:cTn id="22" presetID="2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750"/>
                                        <p:tgtEl>
                                          <p:spTgt spid="10"/>
                                        </p:tgtEl>
                                      </p:cBhvr>
                                    </p:animEffect>
                                  </p:childTnLst>
                                </p:cTn>
                              </p:par>
                              <p:par>
                                <p:cTn id="25" presetID="2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750"/>
                                        <p:tgtEl>
                                          <p:spTgt spid="21"/>
                                        </p:tgtEl>
                                      </p:cBhvr>
                                    </p:animEffect>
                                  </p:childTnLst>
                                </p:cTn>
                              </p:par>
                              <p:par>
                                <p:cTn id="28" presetID="22" presetClass="entr" presetSubtype="4"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750"/>
                                        <p:tgtEl>
                                          <p:spTgt spid="25"/>
                                        </p:tgtEl>
                                      </p:cBhvr>
                                    </p:animEffect>
                                  </p:childTnLst>
                                </p:cTn>
                              </p:par>
                            </p:childTnLst>
                          </p:cTn>
                        </p:par>
                        <p:par>
                          <p:cTn id="31" fill="hold">
                            <p:stCondLst>
                              <p:cond delay="2000"/>
                            </p:stCondLst>
                            <p:childTnLst>
                              <p:par>
                                <p:cTn id="32" presetID="2" presetClass="entr" presetSubtype="4" fill="hold" grpId="1" nodeType="afterEffect">
                                  <p:stCondLst>
                                    <p:cond delay="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grpId="1" nodeType="withEffect">
                                  <p:stCondLst>
                                    <p:cond delay="25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1" nodeType="withEffect">
                                  <p:stCondLst>
                                    <p:cond delay="25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par>
                                <p:cTn id="44" presetID="2" presetClass="entr" presetSubtype="4" fill="hold" grpId="1" nodeType="with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3" presetClass="entr" presetSubtype="288"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strVal val="4/3*#ppt_w"/>
                                          </p:val>
                                        </p:tav>
                                        <p:tav tm="100000">
                                          <p:val>
                                            <p:strVal val="#ppt_w"/>
                                          </p:val>
                                        </p:tav>
                                      </p:tavLst>
                                    </p:anim>
                                    <p:anim calcmode="lin" valueType="num">
                                      <p:cBhvr>
                                        <p:cTn id="52" dur="500" fill="hold"/>
                                        <p:tgtEl>
                                          <p:spTgt spid="2"/>
                                        </p:tgtEl>
                                        <p:attrNameLst>
                                          <p:attrName>ppt_h</p:attrName>
                                        </p:attrNameLst>
                                      </p:cBhvr>
                                      <p:tavLst>
                                        <p:tav tm="0">
                                          <p:val>
                                            <p:strVal val="4/3*#ppt_h"/>
                                          </p:val>
                                        </p:tav>
                                        <p:tav tm="100000">
                                          <p:val>
                                            <p:strVal val="#ppt_h"/>
                                          </p:val>
                                        </p:tav>
                                      </p:tavLst>
                                    </p:anim>
                                  </p:childTnLst>
                                </p:cTn>
                              </p:par>
                            </p:childTnLst>
                          </p:cTn>
                        </p:par>
                        <p:par>
                          <p:cTn id="53" fill="hold">
                            <p:stCondLst>
                              <p:cond delay="325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3750"/>
                            </p:stCondLst>
                            <p:childTnLst>
                              <p:par>
                                <p:cTn id="60" presetID="14" presetClass="entr" presetSubtype="1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500"/>
                                        <p:tgtEl>
                                          <p:spTgt spid="19"/>
                                        </p:tgtEl>
                                      </p:cBhvr>
                                    </p:animEffect>
                                  </p:childTnLst>
                                </p:cTn>
                              </p:par>
                            </p:childTnLst>
                          </p:cTn>
                        </p:par>
                        <p:par>
                          <p:cTn id="63" fill="hold">
                            <p:stCondLst>
                              <p:cond delay="4250"/>
                            </p:stCondLst>
                            <p:childTnLst>
                              <p:par>
                                <p:cTn id="64" presetID="23" presetClass="entr" presetSubtype="288"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strVal val="4/3*#ppt_w"/>
                                          </p:val>
                                        </p:tav>
                                        <p:tav tm="100000">
                                          <p:val>
                                            <p:strVal val="#ppt_w"/>
                                          </p:val>
                                        </p:tav>
                                      </p:tavLst>
                                    </p:anim>
                                    <p:anim calcmode="lin" valueType="num">
                                      <p:cBhvr>
                                        <p:cTn id="67" dur="500" fill="hold"/>
                                        <p:tgtEl>
                                          <p:spTgt spid="5"/>
                                        </p:tgtEl>
                                        <p:attrNameLst>
                                          <p:attrName>ppt_h</p:attrName>
                                        </p:attrNameLst>
                                      </p:cBhvr>
                                      <p:tavLst>
                                        <p:tav tm="0">
                                          <p:val>
                                            <p:strVal val="4/3*#ppt_h"/>
                                          </p:val>
                                        </p:tav>
                                        <p:tav tm="100000">
                                          <p:val>
                                            <p:strVal val="#ppt_h"/>
                                          </p:val>
                                        </p:tav>
                                      </p:tavLst>
                                    </p:anim>
                                  </p:childTnLst>
                                </p:cTn>
                              </p:par>
                            </p:childTnLst>
                          </p:cTn>
                        </p:par>
                        <p:par>
                          <p:cTn id="68" fill="hold">
                            <p:stCondLst>
                              <p:cond delay="4750"/>
                            </p:stCondLst>
                            <p:childTnLst>
                              <p:par>
                                <p:cTn id="69" presetID="53" presetClass="entr" presetSubtype="16"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childTnLst>
                          </p:cTn>
                        </p:par>
                        <p:par>
                          <p:cTn id="74" fill="hold">
                            <p:stCondLst>
                              <p:cond delay="5250"/>
                            </p:stCondLst>
                            <p:childTnLst>
                              <p:par>
                                <p:cTn id="75" presetID="14" presetClass="entr" presetSubtype="1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randombar(horizontal)">
                                      <p:cBhvr>
                                        <p:cTn id="77" dur="500"/>
                                        <p:tgtEl>
                                          <p:spTgt spid="33"/>
                                        </p:tgtEl>
                                      </p:cBhvr>
                                    </p:animEffect>
                                  </p:childTnLst>
                                </p:cTn>
                              </p:par>
                            </p:childTnLst>
                          </p:cTn>
                        </p:par>
                        <p:par>
                          <p:cTn id="78" fill="hold">
                            <p:stCondLst>
                              <p:cond delay="5750"/>
                            </p:stCondLst>
                            <p:childTnLst>
                              <p:par>
                                <p:cTn id="79" presetID="23" presetClass="entr" presetSubtype="288"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500" fill="hold"/>
                                        <p:tgtEl>
                                          <p:spTgt spid="7"/>
                                        </p:tgtEl>
                                        <p:attrNameLst>
                                          <p:attrName>ppt_w</p:attrName>
                                        </p:attrNameLst>
                                      </p:cBhvr>
                                      <p:tavLst>
                                        <p:tav tm="0">
                                          <p:val>
                                            <p:strVal val="4/3*#ppt_w"/>
                                          </p:val>
                                        </p:tav>
                                        <p:tav tm="100000">
                                          <p:val>
                                            <p:strVal val="#ppt_w"/>
                                          </p:val>
                                        </p:tav>
                                      </p:tavLst>
                                    </p:anim>
                                    <p:anim calcmode="lin" valueType="num">
                                      <p:cBhvr>
                                        <p:cTn id="82" dur="500" fill="hold"/>
                                        <p:tgtEl>
                                          <p:spTgt spid="7"/>
                                        </p:tgtEl>
                                        <p:attrNameLst>
                                          <p:attrName>ppt_h</p:attrName>
                                        </p:attrNameLst>
                                      </p:cBhvr>
                                      <p:tavLst>
                                        <p:tav tm="0">
                                          <p:val>
                                            <p:strVal val="4/3*#ppt_h"/>
                                          </p:val>
                                        </p:tav>
                                        <p:tav tm="100000">
                                          <p:val>
                                            <p:strVal val="#ppt_h"/>
                                          </p:val>
                                        </p:tav>
                                      </p:tavLst>
                                    </p:anim>
                                  </p:childTnLst>
                                </p:cTn>
                              </p:par>
                            </p:childTnLst>
                          </p:cTn>
                        </p:par>
                        <p:par>
                          <p:cTn id="83" fill="hold">
                            <p:stCondLst>
                              <p:cond delay="6250"/>
                            </p:stCondLst>
                            <p:childTnLst>
                              <p:par>
                                <p:cTn id="84" presetID="53" presetClass="entr" presetSubtype="16"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Effect transition="in" filter="fade">
                                      <p:cBhvr>
                                        <p:cTn id="88" dur="500"/>
                                        <p:tgtEl>
                                          <p:spTgt spid="37"/>
                                        </p:tgtEl>
                                      </p:cBhvr>
                                    </p:animEffect>
                                  </p:childTnLst>
                                </p:cTn>
                              </p:par>
                            </p:childTnLst>
                          </p:cTn>
                        </p:par>
                        <p:par>
                          <p:cTn id="89" fill="hold">
                            <p:stCondLst>
                              <p:cond delay="6750"/>
                            </p:stCondLst>
                            <p:childTnLst>
                              <p:par>
                                <p:cTn id="90" presetID="14" presetClass="entr" presetSubtype="10" fill="hold" grpId="0" nodeType="after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randombar(horizontal)">
                                      <p:cBhvr>
                                        <p:cTn id="92" dur="500"/>
                                        <p:tgtEl>
                                          <p:spTgt spid="34"/>
                                        </p:tgtEl>
                                      </p:cBhvr>
                                    </p:animEffect>
                                  </p:childTnLst>
                                </p:cTn>
                              </p:par>
                            </p:childTnLst>
                          </p:cTn>
                        </p:par>
                        <p:par>
                          <p:cTn id="93" fill="hold">
                            <p:stCondLst>
                              <p:cond delay="7250"/>
                            </p:stCondLst>
                            <p:childTnLst>
                              <p:par>
                                <p:cTn id="94" presetID="23" presetClass="entr" presetSubtype="288"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strVal val="4/3*#ppt_w"/>
                                          </p:val>
                                        </p:tav>
                                        <p:tav tm="100000">
                                          <p:val>
                                            <p:strVal val="#ppt_w"/>
                                          </p:val>
                                        </p:tav>
                                      </p:tavLst>
                                    </p:anim>
                                    <p:anim calcmode="lin" valueType="num">
                                      <p:cBhvr>
                                        <p:cTn id="97" dur="500" fill="hold"/>
                                        <p:tgtEl>
                                          <p:spTgt spid="13"/>
                                        </p:tgtEl>
                                        <p:attrNameLst>
                                          <p:attrName>ppt_h</p:attrName>
                                        </p:attrNameLst>
                                      </p:cBhvr>
                                      <p:tavLst>
                                        <p:tav tm="0">
                                          <p:val>
                                            <p:strVal val="4/3*#ppt_h"/>
                                          </p:val>
                                        </p:tav>
                                        <p:tav tm="100000">
                                          <p:val>
                                            <p:strVal val="#ppt_h"/>
                                          </p:val>
                                        </p:tav>
                                      </p:tavLst>
                                    </p:anim>
                                  </p:childTnLst>
                                </p:cTn>
                              </p:par>
                            </p:childTnLst>
                          </p:cTn>
                        </p:par>
                        <p:par>
                          <p:cTn id="98" fill="hold">
                            <p:stCondLst>
                              <p:cond delay="7750"/>
                            </p:stCondLst>
                            <p:childTnLst>
                              <p:par>
                                <p:cTn id="99" presetID="53" presetClass="entr" presetSubtype="16"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500" fill="hold"/>
                                        <p:tgtEl>
                                          <p:spTgt spid="38"/>
                                        </p:tgtEl>
                                        <p:attrNameLst>
                                          <p:attrName>ppt_w</p:attrName>
                                        </p:attrNameLst>
                                      </p:cBhvr>
                                      <p:tavLst>
                                        <p:tav tm="0">
                                          <p:val>
                                            <p:fltVal val="0"/>
                                          </p:val>
                                        </p:tav>
                                        <p:tav tm="100000">
                                          <p:val>
                                            <p:strVal val="#ppt_w"/>
                                          </p:val>
                                        </p:tav>
                                      </p:tavLst>
                                    </p:anim>
                                    <p:anim calcmode="lin" valueType="num">
                                      <p:cBhvr>
                                        <p:cTn id="102" dur="500" fill="hold"/>
                                        <p:tgtEl>
                                          <p:spTgt spid="38"/>
                                        </p:tgtEl>
                                        <p:attrNameLst>
                                          <p:attrName>ppt_h</p:attrName>
                                        </p:attrNameLst>
                                      </p:cBhvr>
                                      <p:tavLst>
                                        <p:tav tm="0">
                                          <p:val>
                                            <p:fltVal val="0"/>
                                          </p:val>
                                        </p:tav>
                                        <p:tav tm="100000">
                                          <p:val>
                                            <p:strVal val="#ppt_h"/>
                                          </p:val>
                                        </p:tav>
                                      </p:tavLst>
                                    </p:anim>
                                    <p:animEffect transition="in" filter="fade">
                                      <p:cBhvr>
                                        <p:cTn id="103" dur="500"/>
                                        <p:tgtEl>
                                          <p:spTgt spid="38"/>
                                        </p:tgtEl>
                                      </p:cBhvr>
                                    </p:animEffect>
                                  </p:childTnLst>
                                </p:cTn>
                              </p:par>
                            </p:childTnLst>
                          </p:cTn>
                        </p:par>
                        <p:par>
                          <p:cTn id="104" fill="hold">
                            <p:stCondLst>
                              <p:cond delay="8250"/>
                            </p:stCondLst>
                            <p:childTnLst>
                              <p:par>
                                <p:cTn id="105" presetID="14" presetClass="entr" presetSubtype="10" fill="hold" grpId="0"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randombar(horizontal)">
                                      <p:cBhvr>
                                        <p:cTn id="10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14" grpId="1" animBg="1"/>
      <p:bldP spid="17" grpId="0"/>
      <p:bldP spid="19" grpId="0"/>
      <p:bldP spid="24" grpId="1" animBg="1"/>
      <p:bldP spid="28" grpId="1" animBg="1"/>
      <p:bldP spid="33" grpId="0"/>
      <p:bldP spid="34" grpId="0"/>
      <p:bldP spid="35" grpId="0"/>
      <p:bldP spid="36" grpId="0"/>
      <p:bldP spid="37" grpId="0"/>
      <p:bldP spid="38" grpId="0"/>
      <p:bldP spid="50" grpId="0" animBg="1"/>
      <p:bldP spid="5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课前准备</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18" name="矩形 17"/>
          <p:cNvSpPr/>
          <p:nvPr/>
        </p:nvSpPr>
        <p:spPr>
          <a:xfrm>
            <a:off x="455066" y="3338199"/>
            <a:ext cx="1886793" cy="148232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501348" y="3338199"/>
            <a:ext cx="1886793" cy="148232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47630" y="3338199"/>
            <a:ext cx="1886793" cy="148232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93913" y="3338199"/>
            <a:ext cx="1886793" cy="148232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Arc 12"/>
          <p:cNvSpPr/>
          <p:nvPr/>
        </p:nvSpPr>
        <p:spPr>
          <a:xfrm>
            <a:off x="3397821" y="1446299"/>
            <a:ext cx="3932237" cy="2046287"/>
          </a:xfrm>
          <a:prstGeom prst="arc">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 name="Arc 13"/>
          <p:cNvSpPr/>
          <p:nvPr/>
        </p:nvSpPr>
        <p:spPr>
          <a:xfrm flipH="1">
            <a:off x="1430908" y="1446299"/>
            <a:ext cx="3932238" cy="2046287"/>
          </a:xfrm>
          <a:prstGeom prst="arc">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 name="Arc 14"/>
          <p:cNvSpPr/>
          <p:nvPr/>
        </p:nvSpPr>
        <p:spPr>
          <a:xfrm>
            <a:off x="4693221" y="1979699"/>
            <a:ext cx="762000" cy="979487"/>
          </a:xfrm>
          <a:prstGeom prst="arc">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 name="Arc 15"/>
          <p:cNvSpPr/>
          <p:nvPr/>
        </p:nvSpPr>
        <p:spPr>
          <a:xfrm flipH="1">
            <a:off x="3291458" y="1979699"/>
            <a:ext cx="762000" cy="979487"/>
          </a:xfrm>
          <a:prstGeom prst="arc">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 name="Text Box 10"/>
          <p:cNvSpPr txBox="1">
            <a:spLocks noChangeArrowheads="1"/>
          </p:cNvSpPr>
          <p:nvPr/>
        </p:nvSpPr>
        <p:spPr bwMode="auto">
          <a:xfrm>
            <a:off x="35496" y="1766595"/>
            <a:ext cx="1350573" cy="877163"/>
          </a:xfrm>
          <a:prstGeom prst="rect">
            <a:avLst/>
          </a:prstGeom>
          <a:noFill/>
          <a:ln w="9525">
            <a:noFill/>
            <a:miter lim="800000"/>
            <a:headEnd/>
            <a:tailEnd/>
          </a:ln>
        </p:spPr>
        <p:txBody>
          <a:bodyPr wrap="square" lIns="45720" tIns="22860" rIns="45720" bIns="22860">
            <a:spAutoFit/>
          </a:bodyPr>
          <a:lstStyle/>
          <a:p>
            <a:pPr algn="ctr" defTabSz="1088232" fontAlgn="auto">
              <a:spcBef>
                <a:spcPts val="0"/>
              </a:spcBef>
              <a:spcAft>
                <a:spcPts val="0"/>
              </a:spcAft>
              <a:defRPr/>
            </a:pPr>
            <a:r>
              <a:rPr lang="zh-CN" altLang="en-US" sz="1200" b="1" dirty="0" smtClean="0">
                <a:solidFill>
                  <a:schemeClr val="accent5"/>
                </a:solidFill>
                <a:latin typeface="Open Sans" pitchFamily="34" charset="0"/>
                <a:ea typeface="Open Sans" pitchFamily="34" charset="0"/>
                <a:cs typeface="Open Sans" pitchFamily="34" charset="0"/>
              </a:rPr>
              <a:t>添加文本</a:t>
            </a:r>
            <a:endParaRPr lang="en-US" altLang="zh-CN" sz="1200" b="1" dirty="0" smtClean="0">
              <a:solidFill>
                <a:schemeClr val="accent5"/>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050" dirty="0" smtClean="0">
                <a:solidFill>
                  <a:schemeClr val="accent5"/>
                </a:solidFill>
                <a:latin typeface="Open Sans" pitchFamily="34" charset="0"/>
                <a:ea typeface="Open Sans" pitchFamily="34" charset="0"/>
                <a:cs typeface="Open Sans" pitchFamily="34" charset="0"/>
              </a:rPr>
              <a:t> 要</a:t>
            </a:r>
            <a:r>
              <a:rPr lang="zh-CN" altLang="en-US" sz="1050" dirty="0">
                <a:solidFill>
                  <a:schemeClr val="accent5"/>
                </a:solidFill>
                <a:latin typeface="Open Sans" pitchFamily="34" charset="0"/>
                <a:ea typeface="Open Sans" pitchFamily="34" charset="0"/>
                <a:cs typeface="Open Sans" pitchFamily="34" charset="0"/>
              </a:rPr>
              <a:t>保证动画效果不变，请不要删除</a:t>
            </a:r>
            <a:r>
              <a:rPr lang="zh-CN" altLang="en-US" sz="1050" dirty="0" smtClean="0">
                <a:solidFill>
                  <a:schemeClr val="accent5"/>
                </a:solidFill>
                <a:latin typeface="Open Sans" pitchFamily="34" charset="0"/>
                <a:ea typeface="Open Sans" pitchFamily="34" charset="0"/>
                <a:cs typeface="Open Sans" pitchFamily="34" charset="0"/>
              </a:rPr>
              <a:t>文本框，</a:t>
            </a:r>
            <a:r>
              <a:rPr lang="zh-CN" altLang="en-US" sz="1050" dirty="0">
                <a:solidFill>
                  <a:schemeClr val="accent5"/>
                </a:solidFill>
                <a:latin typeface="Open Sans" pitchFamily="34" charset="0"/>
                <a:ea typeface="Open Sans" pitchFamily="34" charset="0"/>
                <a:cs typeface="Open Sans" pitchFamily="34" charset="0"/>
              </a:rPr>
              <a:t>您可以用输入或者粘贴等方法将文字替换。</a:t>
            </a:r>
            <a:endParaRPr lang="zh-CN" altLang="en-US" sz="1050" dirty="0" smtClean="0">
              <a:solidFill>
                <a:schemeClr val="accent5"/>
              </a:solidFill>
              <a:latin typeface="Open Sans" pitchFamily="34" charset="0"/>
              <a:ea typeface="Open Sans" pitchFamily="34" charset="0"/>
              <a:cs typeface="Open Sans" pitchFamily="34" charset="0"/>
            </a:endParaRPr>
          </a:p>
        </p:txBody>
      </p:sp>
      <p:grpSp>
        <p:nvGrpSpPr>
          <p:cNvPr id="2" name="组合 1"/>
          <p:cNvGrpSpPr/>
          <p:nvPr/>
        </p:nvGrpSpPr>
        <p:grpSpPr>
          <a:xfrm>
            <a:off x="3672458" y="752561"/>
            <a:ext cx="1447800" cy="1455738"/>
            <a:chOff x="3672458" y="752561"/>
            <a:chExt cx="1447800" cy="1455738"/>
          </a:xfrm>
        </p:grpSpPr>
        <p:sp>
          <p:nvSpPr>
            <p:cNvPr id="33" name="Oval 11"/>
            <p:cNvSpPr/>
            <p:nvPr/>
          </p:nvSpPr>
          <p:spPr>
            <a:xfrm>
              <a:off x="3672458" y="752561"/>
              <a:ext cx="1447800" cy="1455738"/>
            </a:xfrm>
            <a:prstGeom prst="ellipse">
              <a:avLst/>
            </a:prstGeom>
            <a:solidFill>
              <a:schemeClr val="accent5"/>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8800">
                <a:solidFill>
                  <a:schemeClr val="bg1"/>
                </a:solidFill>
              </a:endParaRPr>
            </a:p>
          </p:txBody>
        </p:sp>
        <p:sp>
          <p:nvSpPr>
            <p:cNvPr id="34" name="Text Box 10"/>
            <p:cNvSpPr txBox="1">
              <a:spLocks noChangeArrowheads="1"/>
            </p:cNvSpPr>
            <p:nvPr/>
          </p:nvSpPr>
          <p:spPr bwMode="auto">
            <a:xfrm>
              <a:off x="3808983" y="1764854"/>
              <a:ext cx="117633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zh-CN" altLang="en-US" sz="1200" dirty="0" smtClean="0">
                  <a:solidFill>
                    <a:schemeClr val="bg1"/>
                  </a:solidFill>
                  <a:latin typeface="Open Sans" pitchFamily="34" charset="0"/>
                  <a:cs typeface="Open Sans" pitchFamily="34" charset="0"/>
                </a:rPr>
                <a:t>添加文本</a:t>
              </a:r>
              <a:endParaRPr lang="en-US" altLang="zh-CN" sz="1000" dirty="0">
                <a:solidFill>
                  <a:schemeClr val="bg1"/>
                </a:solidFill>
                <a:latin typeface="Open Sans" pitchFamily="34" charset="0"/>
                <a:cs typeface="Open Sans" pitchFamily="34" charset="0"/>
              </a:endParaRPr>
            </a:p>
          </p:txBody>
        </p:sp>
        <p:grpSp>
          <p:nvGrpSpPr>
            <p:cNvPr id="35" name="Group 25"/>
            <p:cNvGrpSpPr/>
            <p:nvPr/>
          </p:nvGrpSpPr>
          <p:grpSpPr>
            <a:xfrm>
              <a:off x="3924719" y="963450"/>
              <a:ext cx="877962" cy="696859"/>
              <a:chOff x="2732088" y="4337050"/>
              <a:chExt cx="354013" cy="280988"/>
            </a:xfrm>
            <a:solidFill>
              <a:schemeClr val="bg1"/>
            </a:solidFill>
          </p:grpSpPr>
          <p:sp>
            <p:nvSpPr>
              <p:cNvPr id="36" name="Rectangle 60"/>
              <p:cNvSpPr>
                <a:spLocks noChangeArrowheads="1"/>
              </p:cNvSpPr>
              <p:nvPr/>
            </p:nvSpPr>
            <p:spPr bwMode="auto">
              <a:xfrm>
                <a:off x="2989263" y="4389438"/>
                <a:ext cx="841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37" name="Rectangle 61"/>
              <p:cNvSpPr>
                <a:spLocks noChangeArrowheads="1"/>
              </p:cNvSpPr>
              <p:nvPr/>
            </p:nvSpPr>
            <p:spPr bwMode="auto">
              <a:xfrm>
                <a:off x="2989263" y="4411663"/>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38" name="Rectangle 62"/>
              <p:cNvSpPr>
                <a:spLocks noChangeArrowheads="1"/>
              </p:cNvSpPr>
              <p:nvPr/>
            </p:nvSpPr>
            <p:spPr bwMode="auto">
              <a:xfrm>
                <a:off x="2989263" y="4351338"/>
                <a:ext cx="841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39" name="Freeform 63"/>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40" name="Rectangle 64"/>
              <p:cNvSpPr>
                <a:spLocks noChangeArrowheads="1"/>
              </p:cNvSpPr>
              <p:nvPr/>
            </p:nvSpPr>
            <p:spPr bwMode="auto">
              <a:xfrm>
                <a:off x="2989263" y="4432300"/>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41" name="Freeform 65"/>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sp>
            <p:nvSpPr>
              <p:cNvPr id="42" name="Freeform 66"/>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cs typeface="+mn-cs"/>
                </a:endParaRPr>
              </a:p>
            </p:txBody>
          </p:sp>
        </p:grpSp>
      </p:grpSp>
      <p:sp>
        <p:nvSpPr>
          <p:cNvPr id="43" name="Text Box 10"/>
          <p:cNvSpPr txBox="1">
            <a:spLocks noChangeArrowheads="1"/>
          </p:cNvSpPr>
          <p:nvPr/>
        </p:nvSpPr>
        <p:spPr bwMode="auto">
          <a:xfrm>
            <a:off x="1940885" y="1766595"/>
            <a:ext cx="1350573" cy="877163"/>
          </a:xfrm>
          <a:prstGeom prst="rect">
            <a:avLst/>
          </a:prstGeom>
          <a:noFill/>
          <a:ln w="9525">
            <a:noFill/>
            <a:miter lim="800000"/>
            <a:headEnd/>
            <a:tailEnd/>
          </a:ln>
        </p:spPr>
        <p:txBody>
          <a:bodyPr wrap="square" lIns="45720" tIns="22860" rIns="45720" bIns="22860">
            <a:spAutoFit/>
          </a:bodyPr>
          <a:lstStyle/>
          <a:p>
            <a:pPr algn="ctr" defTabSz="1088232" fontAlgn="auto">
              <a:spcBef>
                <a:spcPts val="0"/>
              </a:spcBef>
              <a:spcAft>
                <a:spcPts val="0"/>
              </a:spcAft>
              <a:defRPr/>
            </a:pPr>
            <a:r>
              <a:rPr lang="zh-CN" altLang="en-US" sz="1200" b="1" dirty="0" smtClean="0">
                <a:solidFill>
                  <a:schemeClr val="accent5"/>
                </a:solidFill>
                <a:latin typeface="Open Sans" pitchFamily="34" charset="0"/>
                <a:ea typeface="Open Sans" pitchFamily="34" charset="0"/>
                <a:cs typeface="Open Sans" pitchFamily="34" charset="0"/>
              </a:rPr>
              <a:t>添加文本</a:t>
            </a:r>
            <a:endParaRPr lang="en-US" altLang="zh-CN" sz="1200" b="1" dirty="0" smtClean="0">
              <a:solidFill>
                <a:schemeClr val="accent5"/>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050" dirty="0" smtClean="0">
                <a:solidFill>
                  <a:schemeClr val="accent5"/>
                </a:solidFill>
                <a:latin typeface="Open Sans" pitchFamily="34" charset="0"/>
                <a:ea typeface="Open Sans" pitchFamily="34" charset="0"/>
                <a:cs typeface="Open Sans" pitchFamily="34" charset="0"/>
              </a:rPr>
              <a:t> 要</a:t>
            </a:r>
            <a:r>
              <a:rPr lang="zh-CN" altLang="en-US" sz="1050" dirty="0">
                <a:solidFill>
                  <a:schemeClr val="accent5"/>
                </a:solidFill>
                <a:latin typeface="Open Sans" pitchFamily="34" charset="0"/>
                <a:ea typeface="Open Sans" pitchFamily="34" charset="0"/>
                <a:cs typeface="Open Sans" pitchFamily="34" charset="0"/>
              </a:rPr>
              <a:t>保证动画效果不变，请不要删除</a:t>
            </a:r>
            <a:r>
              <a:rPr lang="zh-CN" altLang="en-US" sz="1050" dirty="0" smtClean="0">
                <a:solidFill>
                  <a:schemeClr val="accent5"/>
                </a:solidFill>
                <a:latin typeface="Open Sans" pitchFamily="34" charset="0"/>
                <a:ea typeface="Open Sans" pitchFamily="34" charset="0"/>
                <a:cs typeface="Open Sans" pitchFamily="34" charset="0"/>
              </a:rPr>
              <a:t>文本框，</a:t>
            </a:r>
            <a:r>
              <a:rPr lang="zh-CN" altLang="en-US" sz="1050" dirty="0">
                <a:solidFill>
                  <a:schemeClr val="accent5"/>
                </a:solidFill>
                <a:latin typeface="Open Sans" pitchFamily="34" charset="0"/>
                <a:ea typeface="Open Sans" pitchFamily="34" charset="0"/>
                <a:cs typeface="Open Sans" pitchFamily="34" charset="0"/>
              </a:rPr>
              <a:t>您可以用输入或者粘贴等方法将文字替换。</a:t>
            </a:r>
            <a:endParaRPr lang="zh-CN" altLang="en-US" sz="1050" dirty="0" smtClean="0">
              <a:solidFill>
                <a:schemeClr val="accent5"/>
              </a:solidFill>
              <a:latin typeface="Open Sans" pitchFamily="34" charset="0"/>
              <a:ea typeface="Open Sans" pitchFamily="34" charset="0"/>
              <a:cs typeface="Open Sans" pitchFamily="34" charset="0"/>
            </a:endParaRPr>
          </a:p>
        </p:txBody>
      </p:sp>
      <p:sp>
        <p:nvSpPr>
          <p:cNvPr id="44" name="Text Box 10"/>
          <p:cNvSpPr txBox="1">
            <a:spLocks noChangeArrowheads="1"/>
          </p:cNvSpPr>
          <p:nvPr/>
        </p:nvSpPr>
        <p:spPr bwMode="auto">
          <a:xfrm>
            <a:off x="5525683" y="1766595"/>
            <a:ext cx="1350573" cy="877163"/>
          </a:xfrm>
          <a:prstGeom prst="rect">
            <a:avLst/>
          </a:prstGeom>
          <a:noFill/>
          <a:ln w="9525">
            <a:noFill/>
            <a:miter lim="800000"/>
            <a:headEnd/>
            <a:tailEnd/>
          </a:ln>
        </p:spPr>
        <p:txBody>
          <a:bodyPr wrap="square" lIns="45720" tIns="22860" rIns="45720" bIns="22860">
            <a:spAutoFit/>
          </a:bodyPr>
          <a:lstStyle/>
          <a:p>
            <a:pPr algn="ctr" defTabSz="1088232" fontAlgn="auto">
              <a:spcBef>
                <a:spcPts val="0"/>
              </a:spcBef>
              <a:spcAft>
                <a:spcPts val="0"/>
              </a:spcAft>
              <a:defRPr/>
            </a:pPr>
            <a:r>
              <a:rPr lang="zh-CN" altLang="en-US" sz="1200" b="1" dirty="0" smtClean="0">
                <a:solidFill>
                  <a:schemeClr val="accent5"/>
                </a:solidFill>
                <a:latin typeface="Open Sans" pitchFamily="34" charset="0"/>
                <a:ea typeface="Open Sans" pitchFamily="34" charset="0"/>
                <a:cs typeface="Open Sans" pitchFamily="34" charset="0"/>
              </a:rPr>
              <a:t>添加文本</a:t>
            </a:r>
            <a:endParaRPr lang="en-US" altLang="zh-CN" sz="1200" b="1" dirty="0" smtClean="0">
              <a:solidFill>
                <a:schemeClr val="accent5"/>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050" dirty="0" smtClean="0">
                <a:solidFill>
                  <a:schemeClr val="accent5"/>
                </a:solidFill>
                <a:latin typeface="Open Sans" pitchFamily="34" charset="0"/>
                <a:ea typeface="Open Sans" pitchFamily="34" charset="0"/>
                <a:cs typeface="Open Sans" pitchFamily="34" charset="0"/>
              </a:rPr>
              <a:t> 要</a:t>
            </a:r>
            <a:r>
              <a:rPr lang="zh-CN" altLang="en-US" sz="1050" dirty="0">
                <a:solidFill>
                  <a:schemeClr val="accent5"/>
                </a:solidFill>
                <a:latin typeface="Open Sans" pitchFamily="34" charset="0"/>
                <a:ea typeface="Open Sans" pitchFamily="34" charset="0"/>
                <a:cs typeface="Open Sans" pitchFamily="34" charset="0"/>
              </a:rPr>
              <a:t>保证动画效果不变，请不要删除</a:t>
            </a:r>
            <a:r>
              <a:rPr lang="zh-CN" altLang="en-US" sz="1050" dirty="0" smtClean="0">
                <a:solidFill>
                  <a:schemeClr val="accent5"/>
                </a:solidFill>
                <a:latin typeface="Open Sans" pitchFamily="34" charset="0"/>
                <a:ea typeface="Open Sans" pitchFamily="34" charset="0"/>
                <a:cs typeface="Open Sans" pitchFamily="34" charset="0"/>
              </a:rPr>
              <a:t>文本框，</a:t>
            </a:r>
            <a:r>
              <a:rPr lang="zh-CN" altLang="en-US" sz="1050" dirty="0">
                <a:solidFill>
                  <a:schemeClr val="accent5"/>
                </a:solidFill>
                <a:latin typeface="Open Sans" pitchFamily="34" charset="0"/>
                <a:ea typeface="Open Sans" pitchFamily="34" charset="0"/>
                <a:cs typeface="Open Sans" pitchFamily="34" charset="0"/>
              </a:rPr>
              <a:t>您可以用输入或者粘贴等方法将文字替换。</a:t>
            </a:r>
            <a:endParaRPr lang="zh-CN" altLang="en-US" sz="1050" dirty="0" smtClean="0">
              <a:solidFill>
                <a:schemeClr val="accent5"/>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7413486" y="1766595"/>
            <a:ext cx="1463914" cy="877163"/>
          </a:xfrm>
          <a:prstGeom prst="rect">
            <a:avLst/>
          </a:prstGeom>
          <a:noFill/>
          <a:ln w="9525">
            <a:noFill/>
            <a:miter lim="800000"/>
            <a:headEnd/>
            <a:tailEnd/>
          </a:ln>
        </p:spPr>
        <p:txBody>
          <a:bodyPr wrap="square" lIns="45720" tIns="22860" rIns="45720" bIns="22860">
            <a:spAutoFit/>
          </a:bodyPr>
          <a:lstStyle/>
          <a:p>
            <a:pPr algn="ctr" defTabSz="1088232" fontAlgn="auto">
              <a:spcBef>
                <a:spcPts val="0"/>
              </a:spcBef>
              <a:spcAft>
                <a:spcPts val="0"/>
              </a:spcAft>
              <a:defRPr/>
            </a:pPr>
            <a:r>
              <a:rPr lang="zh-CN" altLang="en-US" sz="1200" b="1" dirty="0" smtClean="0">
                <a:solidFill>
                  <a:schemeClr val="accent5"/>
                </a:solidFill>
                <a:latin typeface="Open Sans" pitchFamily="34" charset="0"/>
                <a:ea typeface="Open Sans" pitchFamily="34" charset="0"/>
                <a:cs typeface="Open Sans" pitchFamily="34" charset="0"/>
              </a:rPr>
              <a:t>添加文本</a:t>
            </a:r>
            <a:endParaRPr lang="en-US" altLang="zh-CN" sz="1200" b="1" dirty="0" smtClean="0">
              <a:solidFill>
                <a:schemeClr val="accent5"/>
              </a:solidFill>
              <a:latin typeface="Open Sans" pitchFamily="34" charset="0"/>
              <a:ea typeface="Open Sans" pitchFamily="34" charset="0"/>
              <a:cs typeface="Open Sans" pitchFamily="34" charset="0"/>
            </a:endParaRPr>
          </a:p>
          <a:p>
            <a:pPr defTabSz="1088232" fontAlgn="auto">
              <a:spcBef>
                <a:spcPts val="0"/>
              </a:spcBef>
              <a:spcAft>
                <a:spcPts val="0"/>
              </a:spcAft>
              <a:defRPr/>
            </a:pPr>
            <a:r>
              <a:rPr lang="zh-CN" altLang="en-US" sz="1050" dirty="0" smtClean="0">
                <a:solidFill>
                  <a:schemeClr val="accent5"/>
                </a:solidFill>
                <a:latin typeface="Open Sans" pitchFamily="34" charset="0"/>
                <a:ea typeface="Open Sans" pitchFamily="34" charset="0"/>
                <a:cs typeface="Open Sans" pitchFamily="34" charset="0"/>
              </a:rPr>
              <a:t> 要</a:t>
            </a:r>
            <a:r>
              <a:rPr lang="zh-CN" altLang="en-US" sz="1050" dirty="0">
                <a:solidFill>
                  <a:schemeClr val="accent5"/>
                </a:solidFill>
                <a:latin typeface="Open Sans" pitchFamily="34" charset="0"/>
                <a:ea typeface="Open Sans" pitchFamily="34" charset="0"/>
                <a:cs typeface="Open Sans" pitchFamily="34" charset="0"/>
              </a:rPr>
              <a:t>保证动画效果不变，请不要删除</a:t>
            </a:r>
            <a:r>
              <a:rPr lang="zh-CN" altLang="en-US" sz="1050" dirty="0" smtClean="0">
                <a:solidFill>
                  <a:schemeClr val="accent5"/>
                </a:solidFill>
                <a:latin typeface="Open Sans" pitchFamily="34" charset="0"/>
                <a:ea typeface="Open Sans" pitchFamily="34" charset="0"/>
                <a:cs typeface="Open Sans" pitchFamily="34" charset="0"/>
              </a:rPr>
              <a:t>文本框，</a:t>
            </a:r>
            <a:r>
              <a:rPr lang="zh-CN" altLang="en-US" sz="1050" dirty="0">
                <a:solidFill>
                  <a:schemeClr val="accent5"/>
                </a:solidFill>
                <a:latin typeface="Open Sans" pitchFamily="34" charset="0"/>
                <a:ea typeface="Open Sans" pitchFamily="34" charset="0"/>
                <a:cs typeface="Open Sans" pitchFamily="34" charset="0"/>
              </a:rPr>
              <a:t>您可以用输入或者粘贴等方法将文字替换。</a:t>
            </a:r>
            <a:endParaRPr lang="zh-CN" altLang="en-US" sz="1050" dirty="0" smtClean="0">
              <a:solidFill>
                <a:schemeClr val="accent5"/>
              </a:solidFill>
              <a:latin typeface="Open Sans" pitchFamily="34" charset="0"/>
              <a:ea typeface="Open Sans" pitchFamily="34" charset="0"/>
              <a:cs typeface="Open Sans" pitchFamily="34" charset="0"/>
            </a:endParaRPr>
          </a:p>
        </p:txBody>
      </p:sp>
      <p:grpSp>
        <p:nvGrpSpPr>
          <p:cNvPr id="3" name="组合 2"/>
          <p:cNvGrpSpPr/>
          <p:nvPr/>
        </p:nvGrpSpPr>
        <p:grpSpPr>
          <a:xfrm>
            <a:off x="977193" y="2607854"/>
            <a:ext cx="900000" cy="900000"/>
            <a:chOff x="977193" y="2607854"/>
            <a:chExt cx="900000" cy="900000"/>
          </a:xfrm>
        </p:grpSpPr>
        <p:sp>
          <p:nvSpPr>
            <p:cNvPr id="28" name="Oval 3"/>
            <p:cNvSpPr/>
            <p:nvPr/>
          </p:nvSpPr>
          <p:spPr>
            <a:xfrm>
              <a:off x="977193" y="2607854"/>
              <a:ext cx="900000" cy="900000"/>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a:endParaRPr lang="zh-CN" altLang="zh-CN" sz="8800">
                <a:solidFill>
                  <a:schemeClr val="bg1"/>
                </a:solidFill>
              </a:endParaRPr>
            </a:p>
          </p:txBody>
        </p:sp>
        <p:grpSp>
          <p:nvGrpSpPr>
            <p:cNvPr id="46" name="Group 9"/>
            <p:cNvGrpSpPr/>
            <p:nvPr/>
          </p:nvGrpSpPr>
          <p:grpSpPr>
            <a:xfrm>
              <a:off x="1107146" y="2817777"/>
              <a:ext cx="647523" cy="480154"/>
              <a:chOff x="4572000" y="3414713"/>
              <a:chExt cx="374651" cy="277813"/>
            </a:xfrm>
            <a:solidFill>
              <a:schemeClr val="accent5"/>
            </a:solidFill>
          </p:grpSpPr>
          <p:sp>
            <p:nvSpPr>
              <p:cNvPr id="4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4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grpSp>
        <p:nvGrpSpPr>
          <p:cNvPr id="4" name="组合 3"/>
          <p:cNvGrpSpPr/>
          <p:nvPr/>
        </p:nvGrpSpPr>
        <p:grpSpPr>
          <a:xfrm>
            <a:off x="2892996" y="2607854"/>
            <a:ext cx="900000" cy="900000"/>
            <a:chOff x="2892996" y="2607854"/>
            <a:chExt cx="900000" cy="900000"/>
          </a:xfrm>
        </p:grpSpPr>
        <p:sp>
          <p:nvSpPr>
            <p:cNvPr id="29" name="Oval 4"/>
            <p:cNvSpPr/>
            <p:nvPr/>
          </p:nvSpPr>
          <p:spPr>
            <a:xfrm>
              <a:off x="2892996" y="2607854"/>
              <a:ext cx="900000" cy="900000"/>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a:endParaRPr lang="zh-CN" altLang="zh-CN" sz="8800">
                <a:solidFill>
                  <a:schemeClr val="bg1"/>
                </a:solidFill>
              </a:endParaRPr>
            </a:p>
          </p:txBody>
        </p:sp>
        <p:grpSp>
          <p:nvGrpSpPr>
            <p:cNvPr id="49" name="Group 15"/>
            <p:cNvGrpSpPr/>
            <p:nvPr/>
          </p:nvGrpSpPr>
          <p:grpSpPr>
            <a:xfrm>
              <a:off x="3019506" y="2818946"/>
              <a:ext cx="646980" cy="477816"/>
              <a:chOff x="3052763" y="2647950"/>
              <a:chExt cx="346075" cy="255588"/>
            </a:xfrm>
            <a:solidFill>
              <a:schemeClr val="accent5"/>
            </a:solidFill>
          </p:grpSpPr>
          <p:sp>
            <p:nvSpPr>
              <p:cNvPr id="50"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1"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2"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grpSp>
        <p:nvGrpSpPr>
          <p:cNvPr id="5" name="组合 4"/>
          <p:cNvGrpSpPr/>
          <p:nvPr/>
        </p:nvGrpSpPr>
        <p:grpSpPr>
          <a:xfrm>
            <a:off x="4950396" y="2607854"/>
            <a:ext cx="900000" cy="900000"/>
            <a:chOff x="4950396" y="2607854"/>
            <a:chExt cx="900000" cy="900000"/>
          </a:xfrm>
        </p:grpSpPr>
        <p:sp>
          <p:nvSpPr>
            <p:cNvPr id="30" name="Oval 5"/>
            <p:cNvSpPr/>
            <p:nvPr/>
          </p:nvSpPr>
          <p:spPr>
            <a:xfrm>
              <a:off x="4950396" y="2607854"/>
              <a:ext cx="900000" cy="900000"/>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a:endParaRPr lang="zh-CN" altLang="zh-CN" sz="8800">
                <a:solidFill>
                  <a:schemeClr val="bg1"/>
                </a:solidFill>
              </a:endParaRPr>
            </a:p>
          </p:txBody>
        </p:sp>
        <p:grpSp>
          <p:nvGrpSpPr>
            <p:cNvPr id="53" name="Group 12"/>
            <p:cNvGrpSpPr/>
            <p:nvPr/>
          </p:nvGrpSpPr>
          <p:grpSpPr>
            <a:xfrm>
              <a:off x="5129396" y="2804221"/>
              <a:ext cx="544382" cy="533978"/>
              <a:chOff x="2905125" y="4002088"/>
              <a:chExt cx="249238" cy="244475"/>
            </a:xfrm>
            <a:solidFill>
              <a:schemeClr val="accent5"/>
            </a:solidFill>
          </p:grpSpPr>
          <p:sp>
            <p:nvSpPr>
              <p:cNvPr id="5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grpSp>
        <p:nvGrpSpPr>
          <p:cNvPr id="6" name="组合 5"/>
          <p:cNvGrpSpPr/>
          <p:nvPr/>
        </p:nvGrpSpPr>
        <p:grpSpPr>
          <a:xfrm>
            <a:off x="6931596" y="2607854"/>
            <a:ext cx="900000" cy="900000"/>
            <a:chOff x="6931596" y="2607854"/>
            <a:chExt cx="900000" cy="900000"/>
          </a:xfrm>
        </p:grpSpPr>
        <p:sp>
          <p:nvSpPr>
            <p:cNvPr id="31" name="Oval 6"/>
            <p:cNvSpPr/>
            <p:nvPr/>
          </p:nvSpPr>
          <p:spPr>
            <a:xfrm>
              <a:off x="6931596" y="2607854"/>
              <a:ext cx="900000" cy="900000"/>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a:endParaRPr lang="zh-CN" altLang="zh-CN" sz="8800">
                <a:solidFill>
                  <a:schemeClr val="bg1"/>
                </a:solidFill>
              </a:endParaRPr>
            </a:p>
          </p:txBody>
        </p:sp>
        <p:grpSp>
          <p:nvGrpSpPr>
            <p:cNvPr id="56" name="组合 55"/>
            <p:cNvGrpSpPr/>
            <p:nvPr/>
          </p:nvGrpSpPr>
          <p:grpSpPr>
            <a:xfrm>
              <a:off x="7165042" y="2787978"/>
              <a:ext cx="496888" cy="539751"/>
              <a:chOff x="5843588" y="533400"/>
              <a:chExt cx="496888" cy="539751"/>
            </a:xfrm>
            <a:solidFill>
              <a:srgbClr val="1C706E"/>
            </a:solidFill>
          </p:grpSpPr>
          <p:sp>
            <p:nvSpPr>
              <p:cNvPr id="5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Tree>
    <p:extLst>
      <p:ext uri="{BB962C8B-B14F-4D97-AF65-F5344CB8AC3E}">
        <p14:creationId xmlns:p14="http://schemas.microsoft.com/office/powerpoint/2010/main" val="211445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500"/>
                                        <p:tgtEl>
                                          <p:spTgt spid="2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childTnLst>
                          </p:cTn>
                        </p:par>
                        <p:par>
                          <p:cTn id="21" fill="hold">
                            <p:stCondLst>
                              <p:cond delay="1000"/>
                            </p:stCondLst>
                            <p:childTnLst>
                              <p:par>
                                <p:cTn id="22" presetID="23" presetClass="entr" presetSubtype="52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ppt_x</p:attrName>
                                        </p:attrNameLst>
                                      </p:cBhvr>
                                      <p:tavLst>
                                        <p:tav tm="0">
                                          <p:val>
                                            <p:fltVal val="0.5"/>
                                          </p:val>
                                        </p:tav>
                                        <p:tav tm="100000">
                                          <p:val>
                                            <p:strVal val="#ppt_x"/>
                                          </p:val>
                                        </p:tav>
                                      </p:tavLst>
                                    </p:anim>
                                    <p:anim calcmode="lin" valueType="num">
                                      <p:cBhvr>
                                        <p:cTn id="27" dur="500" fill="hold"/>
                                        <p:tgtEl>
                                          <p:spTgt spid="3"/>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 calcmode="lin" valueType="num">
                                      <p:cBhvr>
                                        <p:cTn id="32" dur="500" fill="hold"/>
                                        <p:tgtEl>
                                          <p:spTgt spid="4"/>
                                        </p:tgtEl>
                                        <p:attrNameLst>
                                          <p:attrName>ppt_x</p:attrName>
                                        </p:attrNameLst>
                                      </p:cBhvr>
                                      <p:tavLst>
                                        <p:tav tm="0">
                                          <p:val>
                                            <p:fltVal val="0.5"/>
                                          </p:val>
                                        </p:tav>
                                        <p:tav tm="100000">
                                          <p:val>
                                            <p:strVal val="#ppt_x"/>
                                          </p:val>
                                        </p:tav>
                                      </p:tavLst>
                                    </p:anim>
                                    <p:anim calcmode="lin" valueType="num">
                                      <p:cBhvr>
                                        <p:cTn id="33" dur="500" fill="hold"/>
                                        <p:tgtEl>
                                          <p:spTgt spid="4"/>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ppt_x</p:attrName>
                                        </p:attrNameLst>
                                      </p:cBhvr>
                                      <p:tavLst>
                                        <p:tav tm="0">
                                          <p:val>
                                            <p:fltVal val="0.5"/>
                                          </p:val>
                                        </p:tav>
                                        <p:tav tm="100000">
                                          <p:val>
                                            <p:strVal val="#ppt_x"/>
                                          </p:val>
                                        </p:tav>
                                      </p:tavLst>
                                    </p:anim>
                                    <p:anim calcmode="lin" valueType="num">
                                      <p:cBhvr>
                                        <p:cTn id="39" dur="500" fill="hold"/>
                                        <p:tgtEl>
                                          <p:spTgt spid="5"/>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75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 calcmode="lin" valueType="num">
                                      <p:cBhvr>
                                        <p:cTn id="44" dur="500" fill="hold"/>
                                        <p:tgtEl>
                                          <p:spTgt spid="6"/>
                                        </p:tgtEl>
                                        <p:attrNameLst>
                                          <p:attrName>ppt_x</p:attrName>
                                        </p:attrNameLst>
                                      </p:cBhvr>
                                      <p:tavLst>
                                        <p:tav tm="0">
                                          <p:val>
                                            <p:fltVal val="0.5"/>
                                          </p:val>
                                        </p:tav>
                                        <p:tav tm="100000">
                                          <p:val>
                                            <p:strVal val="#ppt_x"/>
                                          </p:val>
                                        </p:tav>
                                      </p:tavLst>
                                    </p:anim>
                                    <p:anim calcmode="lin" valueType="num">
                                      <p:cBhvr>
                                        <p:cTn id="45" dur="500" fill="hold"/>
                                        <p:tgtEl>
                                          <p:spTgt spid="6"/>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55" presetClass="entr" presetSubtype="0" repeatCount="200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400" fill="hold"/>
                                        <p:tgtEl>
                                          <p:spTgt spid="18"/>
                                        </p:tgtEl>
                                        <p:attrNameLst>
                                          <p:attrName>ppt_w</p:attrName>
                                        </p:attrNameLst>
                                      </p:cBhvr>
                                      <p:tavLst>
                                        <p:tav tm="0">
                                          <p:val>
                                            <p:strVal val="#ppt_w*0.70"/>
                                          </p:val>
                                        </p:tav>
                                        <p:tav tm="100000">
                                          <p:val>
                                            <p:strVal val="#ppt_w"/>
                                          </p:val>
                                        </p:tav>
                                      </p:tavLst>
                                    </p:anim>
                                    <p:anim calcmode="lin" valueType="num">
                                      <p:cBhvr>
                                        <p:cTn id="50" dur="400" fill="hold"/>
                                        <p:tgtEl>
                                          <p:spTgt spid="18"/>
                                        </p:tgtEl>
                                        <p:attrNameLst>
                                          <p:attrName>ppt_h</p:attrName>
                                        </p:attrNameLst>
                                      </p:cBhvr>
                                      <p:tavLst>
                                        <p:tav tm="0">
                                          <p:val>
                                            <p:strVal val="#ppt_h"/>
                                          </p:val>
                                        </p:tav>
                                        <p:tav tm="100000">
                                          <p:val>
                                            <p:strVal val="#ppt_h"/>
                                          </p:val>
                                        </p:tav>
                                      </p:tavLst>
                                    </p:anim>
                                    <p:animEffect transition="in" filter="fade">
                                      <p:cBhvr>
                                        <p:cTn id="51" dur="400"/>
                                        <p:tgtEl>
                                          <p:spTgt spid="18"/>
                                        </p:tgtEl>
                                      </p:cBhvr>
                                    </p:animEffect>
                                  </p:childTnLst>
                                </p:cTn>
                              </p:par>
                            </p:childTnLst>
                          </p:cTn>
                        </p:par>
                        <p:par>
                          <p:cTn id="52" fill="hold">
                            <p:stCondLst>
                              <p:cond delay="3050"/>
                            </p:stCondLst>
                            <p:childTnLst>
                              <p:par>
                                <p:cTn id="53" presetID="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childTnLst>
                          </p:cTn>
                        </p:par>
                        <p:par>
                          <p:cTn id="57" fill="hold">
                            <p:stCondLst>
                              <p:cond delay="3550"/>
                            </p:stCondLst>
                            <p:childTnLst>
                              <p:par>
                                <p:cTn id="58" presetID="55" presetClass="entr" presetSubtype="0" repeatCount="200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400" fill="hold"/>
                                        <p:tgtEl>
                                          <p:spTgt spid="21"/>
                                        </p:tgtEl>
                                        <p:attrNameLst>
                                          <p:attrName>ppt_w</p:attrName>
                                        </p:attrNameLst>
                                      </p:cBhvr>
                                      <p:tavLst>
                                        <p:tav tm="0">
                                          <p:val>
                                            <p:strVal val="#ppt_w*0.70"/>
                                          </p:val>
                                        </p:tav>
                                        <p:tav tm="100000">
                                          <p:val>
                                            <p:strVal val="#ppt_w"/>
                                          </p:val>
                                        </p:tav>
                                      </p:tavLst>
                                    </p:anim>
                                    <p:anim calcmode="lin" valueType="num">
                                      <p:cBhvr>
                                        <p:cTn id="61" dur="400" fill="hold"/>
                                        <p:tgtEl>
                                          <p:spTgt spid="21"/>
                                        </p:tgtEl>
                                        <p:attrNameLst>
                                          <p:attrName>ppt_h</p:attrName>
                                        </p:attrNameLst>
                                      </p:cBhvr>
                                      <p:tavLst>
                                        <p:tav tm="0">
                                          <p:val>
                                            <p:strVal val="#ppt_h"/>
                                          </p:val>
                                        </p:tav>
                                        <p:tav tm="100000">
                                          <p:val>
                                            <p:strVal val="#ppt_h"/>
                                          </p:val>
                                        </p:tav>
                                      </p:tavLst>
                                    </p:anim>
                                    <p:animEffect transition="in" filter="fade">
                                      <p:cBhvr>
                                        <p:cTn id="62" dur="400"/>
                                        <p:tgtEl>
                                          <p:spTgt spid="21"/>
                                        </p:tgtEl>
                                      </p:cBhvr>
                                    </p:animEffect>
                                  </p:childTnLst>
                                </p:cTn>
                              </p:par>
                            </p:childTnLst>
                          </p:cTn>
                        </p:par>
                        <p:par>
                          <p:cTn id="63" fill="hold">
                            <p:stCondLst>
                              <p:cond delay="4350"/>
                            </p:stCondLst>
                            <p:childTnLst>
                              <p:par>
                                <p:cTn id="64" presetID="2" presetClass="entr" presetSubtype="4"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ppt_x"/>
                                          </p:val>
                                        </p:tav>
                                        <p:tav tm="100000">
                                          <p:val>
                                            <p:strVal val="#ppt_x"/>
                                          </p:val>
                                        </p:tav>
                                      </p:tavLst>
                                    </p:anim>
                                    <p:anim calcmode="lin" valueType="num">
                                      <p:cBhvr additive="base">
                                        <p:cTn id="67" dur="500" fill="hold"/>
                                        <p:tgtEl>
                                          <p:spTgt spid="43"/>
                                        </p:tgtEl>
                                        <p:attrNameLst>
                                          <p:attrName>ppt_y</p:attrName>
                                        </p:attrNameLst>
                                      </p:cBhvr>
                                      <p:tavLst>
                                        <p:tav tm="0">
                                          <p:val>
                                            <p:strVal val="1+#ppt_h/2"/>
                                          </p:val>
                                        </p:tav>
                                        <p:tav tm="100000">
                                          <p:val>
                                            <p:strVal val="#ppt_y"/>
                                          </p:val>
                                        </p:tav>
                                      </p:tavLst>
                                    </p:anim>
                                  </p:childTnLst>
                                </p:cTn>
                              </p:par>
                            </p:childTnLst>
                          </p:cTn>
                        </p:par>
                        <p:par>
                          <p:cTn id="68" fill="hold">
                            <p:stCondLst>
                              <p:cond delay="4850"/>
                            </p:stCondLst>
                            <p:childTnLst>
                              <p:par>
                                <p:cTn id="69" presetID="55" presetClass="entr" presetSubtype="0" repeatCount="200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400" fill="hold"/>
                                        <p:tgtEl>
                                          <p:spTgt spid="22"/>
                                        </p:tgtEl>
                                        <p:attrNameLst>
                                          <p:attrName>ppt_w</p:attrName>
                                        </p:attrNameLst>
                                      </p:cBhvr>
                                      <p:tavLst>
                                        <p:tav tm="0">
                                          <p:val>
                                            <p:strVal val="#ppt_w*0.70"/>
                                          </p:val>
                                        </p:tav>
                                        <p:tav tm="100000">
                                          <p:val>
                                            <p:strVal val="#ppt_w"/>
                                          </p:val>
                                        </p:tav>
                                      </p:tavLst>
                                    </p:anim>
                                    <p:anim calcmode="lin" valueType="num">
                                      <p:cBhvr>
                                        <p:cTn id="72" dur="400" fill="hold"/>
                                        <p:tgtEl>
                                          <p:spTgt spid="22"/>
                                        </p:tgtEl>
                                        <p:attrNameLst>
                                          <p:attrName>ppt_h</p:attrName>
                                        </p:attrNameLst>
                                      </p:cBhvr>
                                      <p:tavLst>
                                        <p:tav tm="0">
                                          <p:val>
                                            <p:strVal val="#ppt_h"/>
                                          </p:val>
                                        </p:tav>
                                        <p:tav tm="100000">
                                          <p:val>
                                            <p:strVal val="#ppt_h"/>
                                          </p:val>
                                        </p:tav>
                                      </p:tavLst>
                                    </p:anim>
                                    <p:animEffect transition="in" filter="fade">
                                      <p:cBhvr>
                                        <p:cTn id="73" dur="400"/>
                                        <p:tgtEl>
                                          <p:spTgt spid="22"/>
                                        </p:tgtEl>
                                      </p:cBhvr>
                                    </p:animEffect>
                                  </p:childTnLst>
                                </p:cTn>
                              </p:par>
                            </p:childTnLst>
                          </p:cTn>
                        </p:par>
                        <p:par>
                          <p:cTn id="74" fill="hold">
                            <p:stCondLst>
                              <p:cond delay="5650"/>
                            </p:stCondLst>
                            <p:childTnLst>
                              <p:par>
                                <p:cTn id="75" presetID="2" presetClass="entr" presetSubtype="4"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500" fill="hold"/>
                                        <p:tgtEl>
                                          <p:spTgt spid="44"/>
                                        </p:tgtEl>
                                        <p:attrNameLst>
                                          <p:attrName>ppt_x</p:attrName>
                                        </p:attrNameLst>
                                      </p:cBhvr>
                                      <p:tavLst>
                                        <p:tav tm="0">
                                          <p:val>
                                            <p:strVal val="#ppt_x"/>
                                          </p:val>
                                        </p:tav>
                                        <p:tav tm="100000">
                                          <p:val>
                                            <p:strVal val="#ppt_x"/>
                                          </p:val>
                                        </p:tav>
                                      </p:tavLst>
                                    </p:anim>
                                    <p:anim calcmode="lin" valueType="num">
                                      <p:cBhvr additive="base">
                                        <p:cTn id="78" dur="500" fill="hold"/>
                                        <p:tgtEl>
                                          <p:spTgt spid="44"/>
                                        </p:tgtEl>
                                        <p:attrNameLst>
                                          <p:attrName>ppt_y</p:attrName>
                                        </p:attrNameLst>
                                      </p:cBhvr>
                                      <p:tavLst>
                                        <p:tav tm="0">
                                          <p:val>
                                            <p:strVal val="1+#ppt_h/2"/>
                                          </p:val>
                                        </p:tav>
                                        <p:tav tm="100000">
                                          <p:val>
                                            <p:strVal val="#ppt_y"/>
                                          </p:val>
                                        </p:tav>
                                      </p:tavLst>
                                    </p:anim>
                                  </p:childTnLst>
                                </p:cTn>
                              </p:par>
                            </p:childTnLst>
                          </p:cTn>
                        </p:par>
                        <p:par>
                          <p:cTn id="79" fill="hold">
                            <p:stCondLst>
                              <p:cond delay="6150"/>
                            </p:stCondLst>
                            <p:childTnLst>
                              <p:par>
                                <p:cTn id="80" presetID="55" presetClass="entr" presetSubtype="0" repeatCount="200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400" fill="hold"/>
                                        <p:tgtEl>
                                          <p:spTgt spid="23"/>
                                        </p:tgtEl>
                                        <p:attrNameLst>
                                          <p:attrName>ppt_w</p:attrName>
                                        </p:attrNameLst>
                                      </p:cBhvr>
                                      <p:tavLst>
                                        <p:tav tm="0">
                                          <p:val>
                                            <p:strVal val="#ppt_w*0.70"/>
                                          </p:val>
                                        </p:tav>
                                        <p:tav tm="100000">
                                          <p:val>
                                            <p:strVal val="#ppt_w"/>
                                          </p:val>
                                        </p:tav>
                                      </p:tavLst>
                                    </p:anim>
                                    <p:anim calcmode="lin" valueType="num">
                                      <p:cBhvr>
                                        <p:cTn id="83" dur="400" fill="hold"/>
                                        <p:tgtEl>
                                          <p:spTgt spid="23"/>
                                        </p:tgtEl>
                                        <p:attrNameLst>
                                          <p:attrName>ppt_h</p:attrName>
                                        </p:attrNameLst>
                                      </p:cBhvr>
                                      <p:tavLst>
                                        <p:tav tm="0">
                                          <p:val>
                                            <p:strVal val="#ppt_h"/>
                                          </p:val>
                                        </p:tav>
                                        <p:tav tm="100000">
                                          <p:val>
                                            <p:strVal val="#ppt_h"/>
                                          </p:val>
                                        </p:tav>
                                      </p:tavLst>
                                    </p:anim>
                                    <p:animEffect transition="in" filter="fade">
                                      <p:cBhvr>
                                        <p:cTn id="84" dur="400"/>
                                        <p:tgtEl>
                                          <p:spTgt spid="23"/>
                                        </p:tgtEl>
                                      </p:cBhvr>
                                    </p:animEffect>
                                  </p:childTnLst>
                                </p:cTn>
                              </p:par>
                            </p:childTnLst>
                          </p:cTn>
                        </p:par>
                        <p:par>
                          <p:cTn id="85" fill="hold">
                            <p:stCondLst>
                              <p:cond delay="6950"/>
                            </p:stCondLst>
                            <p:childTnLst>
                              <p:par>
                                <p:cTn id="86" presetID="2" presetClass="entr" presetSubtype="4"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ppt_x"/>
                                          </p:val>
                                        </p:tav>
                                        <p:tav tm="100000">
                                          <p:val>
                                            <p:strVal val="#ppt_x"/>
                                          </p:val>
                                        </p:tav>
                                      </p:tavLst>
                                    </p:anim>
                                    <p:anim calcmode="lin" valueType="num">
                                      <p:cBhvr additive="base">
                                        <p:cTn id="89"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2" grpId="0" animBg="1"/>
      <p:bldP spid="23" grpId="0" animBg="1"/>
      <p:bldP spid="24" grpId="0" animBg="1"/>
      <p:bldP spid="25" grpId="0" animBg="1"/>
      <p:bldP spid="26" grpId="0" animBg="1"/>
      <p:bldP spid="27" grpId="0" animBg="1"/>
      <p:bldP spid="32" grpId="0"/>
      <p:bldP spid="43"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课前准备</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2" name="椭圆 1"/>
          <p:cNvSpPr/>
          <p:nvPr/>
        </p:nvSpPr>
        <p:spPr>
          <a:xfrm rot="2700000">
            <a:off x="2195737" y="2311606"/>
            <a:ext cx="4680520" cy="1656184"/>
          </a:xfrm>
          <a:prstGeom prst="ellipse">
            <a:avLst/>
          </a:prstGeom>
          <a:noFill/>
          <a:ln w="3175">
            <a:solidFill>
              <a:srgbClr val="1C706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8900000" flipH="1">
            <a:off x="2195737" y="2311606"/>
            <a:ext cx="4680520" cy="1656184"/>
          </a:xfrm>
          <a:prstGeom prst="ellipse">
            <a:avLst/>
          </a:prstGeom>
          <a:noFill/>
          <a:ln w="3175">
            <a:solidFill>
              <a:srgbClr val="1C706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flipH="1">
            <a:off x="2191177" y="2295430"/>
            <a:ext cx="4680520" cy="1656184"/>
          </a:xfrm>
          <a:prstGeom prst="ellipse">
            <a:avLst/>
          </a:prstGeom>
          <a:noFill/>
          <a:ln w="3175">
            <a:solidFill>
              <a:srgbClr val="1C706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ectangle 13"/>
          <p:cNvSpPr/>
          <p:nvPr/>
        </p:nvSpPr>
        <p:spPr>
          <a:xfrm>
            <a:off x="914848" y="1388895"/>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5" name="Rectangle 13"/>
          <p:cNvSpPr/>
          <p:nvPr/>
        </p:nvSpPr>
        <p:spPr>
          <a:xfrm>
            <a:off x="365819" y="2815662"/>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6" name="Rectangle 13"/>
          <p:cNvSpPr/>
          <p:nvPr/>
        </p:nvSpPr>
        <p:spPr>
          <a:xfrm>
            <a:off x="750889" y="4263483"/>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7" name="Rectangle 13"/>
          <p:cNvSpPr/>
          <p:nvPr/>
        </p:nvSpPr>
        <p:spPr>
          <a:xfrm>
            <a:off x="6591177" y="1388895"/>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48" name="Rectangle 13"/>
          <p:cNvSpPr/>
          <p:nvPr/>
        </p:nvSpPr>
        <p:spPr>
          <a:xfrm>
            <a:off x="7159729" y="2815661"/>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55" name="Rectangle 13"/>
          <p:cNvSpPr/>
          <p:nvPr/>
        </p:nvSpPr>
        <p:spPr>
          <a:xfrm>
            <a:off x="6871697" y="4263482"/>
            <a:ext cx="1588735"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文本框</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717005" y="1347614"/>
            <a:ext cx="792088" cy="648072"/>
            <a:chOff x="2721564" y="1378867"/>
            <a:chExt cx="792088" cy="648072"/>
          </a:xfrm>
        </p:grpSpPr>
        <p:sp>
          <p:nvSpPr>
            <p:cNvPr id="3" name="椭圆 2"/>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grpSp>
        <p:nvGrpSpPr>
          <p:cNvPr id="57" name="组合 56"/>
          <p:cNvGrpSpPr/>
          <p:nvPr/>
        </p:nvGrpSpPr>
        <p:grpSpPr>
          <a:xfrm>
            <a:off x="2107539" y="2803862"/>
            <a:ext cx="792088" cy="648072"/>
            <a:chOff x="2721564" y="1378867"/>
            <a:chExt cx="792088" cy="648072"/>
          </a:xfrm>
        </p:grpSpPr>
        <p:sp>
          <p:nvSpPr>
            <p:cNvPr id="58" name="椭圆 57"/>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grpSp>
        <p:nvGrpSpPr>
          <p:cNvPr id="60" name="组合 59"/>
          <p:cNvGrpSpPr/>
          <p:nvPr/>
        </p:nvGrpSpPr>
        <p:grpSpPr>
          <a:xfrm>
            <a:off x="2717005" y="4262036"/>
            <a:ext cx="792088" cy="648072"/>
            <a:chOff x="2721564" y="1378867"/>
            <a:chExt cx="792088" cy="648072"/>
          </a:xfrm>
        </p:grpSpPr>
        <p:sp>
          <p:nvSpPr>
            <p:cNvPr id="61" name="椭圆 60"/>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grpSp>
        <p:nvGrpSpPr>
          <p:cNvPr id="63" name="组合 62"/>
          <p:cNvGrpSpPr/>
          <p:nvPr/>
        </p:nvGrpSpPr>
        <p:grpSpPr>
          <a:xfrm>
            <a:off x="5647561" y="1347614"/>
            <a:ext cx="792088" cy="648072"/>
            <a:chOff x="2721564" y="1378867"/>
            <a:chExt cx="792088" cy="648072"/>
          </a:xfrm>
        </p:grpSpPr>
        <p:sp>
          <p:nvSpPr>
            <p:cNvPr id="64" name="椭圆 63"/>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grpSp>
        <p:nvGrpSpPr>
          <p:cNvPr id="66" name="组合 65"/>
          <p:cNvGrpSpPr/>
          <p:nvPr/>
        </p:nvGrpSpPr>
        <p:grpSpPr>
          <a:xfrm>
            <a:off x="6195133" y="2803862"/>
            <a:ext cx="792088" cy="648072"/>
            <a:chOff x="2721564" y="1378867"/>
            <a:chExt cx="792088" cy="648072"/>
          </a:xfrm>
        </p:grpSpPr>
        <p:sp>
          <p:nvSpPr>
            <p:cNvPr id="67" name="椭圆 66"/>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grpSp>
        <p:nvGrpSpPr>
          <p:cNvPr id="69" name="组合 68"/>
          <p:cNvGrpSpPr/>
          <p:nvPr/>
        </p:nvGrpSpPr>
        <p:grpSpPr>
          <a:xfrm>
            <a:off x="5564667" y="4262036"/>
            <a:ext cx="792088" cy="648072"/>
            <a:chOff x="2721564" y="1378867"/>
            <a:chExt cx="792088" cy="648072"/>
          </a:xfrm>
        </p:grpSpPr>
        <p:sp>
          <p:nvSpPr>
            <p:cNvPr id="70" name="椭圆 69"/>
            <p:cNvSpPr/>
            <p:nvPr/>
          </p:nvSpPr>
          <p:spPr>
            <a:xfrm>
              <a:off x="2782686" y="1378867"/>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2721564" y="1412930"/>
              <a:ext cx="792088" cy="584775"/>
            </a:xfrm>
            <a:prstGeom prst="rect">
              <a:avLst/>
            </a:prstGeom>
            <a:noFill/>
          </p:spPr>
          <p:txBody>
            <a:bodyPr wrap="square" rtlCol="0">
              <a:spAutoFit/>
            </a:bodyPr>
            <a:lstStyle/>
            <a:p>
              <a:pPr algn="ctr"/>
              <a:r>
                <a:rPr lang="zh-CN" altLang="en-US" sz="1600" dirty="0" smtClean="0"/>
                <a:t>添加文本</a:t>
              </a:r>
              <a:endParaRPr lang="zh-CN" altLang="en-US" sz="1600" dirty="0"/>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9093" y="2581766"/>
            <a:ext cx="1917245" cy="1298260"/>
          </a:xfrm>
          <a:prstGeom prst="rect">
            <a:avLst/>
          </a:prstGeom>
        </p:spPr>
      </p:pic>
    </p:spTree>
    <p:extLst>
      <p:ext uri="{BB962C8B-B14F-4D97-AF65-F5344CB8AC3E}">
        <p14:creationId xmlns:p14="http://schemas.microsoft.com/office/powerpoint/2010/main" val="5274173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barn(inVertical)">
                                      <p:cBhvr>
                                        <p:cTn id="14" dur="500"/>
                                        <p:tgtEl>
                                          <p:spTgt spid="3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arn(inVertical)">
                                      <p:cBhvr>
                                        <p:cTn id="17" dur="500"/>
                                        <p:tgtEl>
                                          <p:spTgt spid="38"/>
                                        </p:tgtEl>
                                      </p:cBhvr>
                                    </p:animEffect>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 calcmode="lin" valueType="num">
                                      <p:cBhvr>
                                        <p:cTn id="29" dur="500" fill="hold"/>
                                        <p:tgtEl>
                                          <p:spTgt spid="57"/>
                                        </p:tgtEl>
                                        <p:attrNameLst>
                                          <p:attrName>ppt_x</p:attrName>
                                        </p:attrNameLst>
                                      </p:cBhvr>
                                      <p:tavLst>
                                        <p:tav tm="0">
                                          <p:val>
                                            <p:fltVal val="0.5"/>
                                          </p:val>
                                        </p:tav>
                                        <p:tav tm="100000">
                                          <p:val>
                                            <p:strVal val="#ppt_x"/>
                                          </p:val>
                                        </p:tav>
                                      </p:tavLst>
                                    </p:anim>
                                    <p:anim calcmode="lin" valueType="num">
                                      <p:cBhvr>
                                        <p:cTn id="30" dur="500" fill="hold"/>
                                        <p:tgtEl>
                                          <p:spTgt spid="5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 calcmode="lin" valueType="num">
                                      <p:cBhvr>
                                        <p:cTn id="35" dur="500" fill="hold"/>
                                        <p:tgtEl>
                                          <p:spTgt spid="60"/>
                                        </p:tgtEl>
                                        <p:attrNameLst>
                                          <p:attrName>ppt_x</p:attrName>
                                        </p:attrNameLst>
                                      </p:cBhvr>
                                      <p:tavLst>
                                        <p:tav tm="0">
                                          <p:val>
                                            <p:fltVal val="0.5"/>
                                          </p:val>
                                        </p:tav>
                                        <p:tav tm="100000">
                                          <p:val>
                                            <p:strVal val="#ppt_x"/>
                                          </p:val>
                                        </p:tav>
                                      </p:tavLst>
                                    </p:anim>
                                    <p:anim calcmode="lin" valueType="num">
                                      <p:cBhvr>
                                        <p:cTn id="36" dur="500" fill="hold"/>
                                        <p:tgtEl>
                                          <p:spTgt spid="60"/>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 calcmode="lin" valueType="num">
                                      <p:cBhvr>
                                        <p:cTn id="41" dur="500" fill="hold"/>
                                        <p:tgtEl>
                                          <p:spTgt spid="69"/>
                                        </p:tgtEl>
                                        <p:attrNameLst>
                                          <p:attrName>ppt_x</p:attrName>
                                        </p:attrNameLst>
                                      </p:cBhvr>
                                      <p:tavLst>
                                        <p:tav tm="0">
                                          <p:val>
                                            <p:fltVal val="0.5"/>
                                          </p:val>
                                        </p:tav>
                                        <p:tav tm="100000">
                                          <p:val>
                                            <p:strVal val="#ppt_x"/>
                                          </p:val>
                                        </p:tav>
                                      </p:tavLst>
                                    </p:anim>
                                    <p:anim calcmode="lin" valueType="num">
                                      <p:cBhvr>
                                        <p:cTn id="42" dur="500" fill="hold"/>
                                        <p:tgtEl>
                                          <p:spTgt spid="69"/>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 calcmode="lin" valueType="num">
                                      <p:cBhvr>
                                        <p:cTn id="47" dur="500" fill="hold"/>
                                        <p:tgtEl>
                                          <p:spTgt spid="66"/>
                                        </p:tgtEl>
                                        <p:attrNameLst>
                                          <p:attrName>ppt_x</p:attrName>
                                        </p:attrNameLst>
                                      </p:cBhvr>
                                      <p:tavLst>
                                        <p:tav tm="0">
                                          <p:val>
                                            <p:fltVal val="0.5"/>
                                          </p:val>
                                        </p:tav>
                                        <p:tav tm="100000">
                                          <p:val>
                                            <p:strVal val="#ppt_x"/>
                                          </p:val>
                                        </p:tav>
                                      </p:tavLst>
                                    </p:anim>
                                    <p:anim calcmode="lin" valueType="num">
                                      <p:cBhvr>
                                        <p:cTn id="48" dur="500" fill="hold"/>
                                        <p:tgtEl>
                                          <p:spTgt spid="66"/>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 calcmode="lin" valueType="num">
                                      <p:cBhvr>
                                        <p:cTn id="53" dur="500" fill="hold"/>
                                        <p:tgtEl>
                                          <p:spTgt spid="63"/>
                                        </p:tgtEl>
                                        <p:attrNameLst>
                                          <p:attrName>ppt_x</p:attrName>
                                        </p:attrNameLst>
                                      </p:cBhvr>
                                      <p:tavLst>
                                        <p:tav tm="0">
                                          <p:val>
                                            <p:fltVal val="0.5"/>
                                          </p:val>
                                        </p:tav>
                                        <p:tav tm="100000">
                                          <p:val>
                                            <p:strVal val="#ppt_x"/>
                                          </p:val>
                                        </p:tav>
                                      </p:tavLst>
                                    </p:anim>
                                    <p:anim calcmode="lin" valueType="num">
                                      <p:cBhvr>
                                        <p:cTn id="54" dur="500" fill="hold"/>
                                        <p:tgtEl>
                                          <p:spTgt spid="63"/>
                                        </p:tgtEl>
                                        <p:attrNameLst>
                                          <p:attrName>ppt_y</p:attrName>
                                        </p:attrNameLst>
                                      </p:cBhvr>
                                      <p:tavLst>
                                        <p:tav tm="0">
                                          <p:val>
                                            <p:fltVal val="0.5"/>
                                          </p:val>
                                        </p:tav>
                                        <p:tav tm="100000">
                                          <p:val>
                                            <p:strVal val="#ppt_y"/>
                                          </p:val>
                                        </p:tav>
                                      </p:tavLst>
                                    </p:anim>
                                  </p:childTnLst>
                                </p:cTn>
                              </p:par>
                            </p:childTnLst>
                          </p:cTn>
                        </p:par>
                        <p:par>
                          <p:cTn id="55" fill="hold">
                            <p:stCondLst>
                              <p:cond delay="1500"/>
                            </p:stCondLst>
                            <p:childTnLst>
                              <p:par>
                                <p:cTn id="56" presetID="14" presetClass="entr" presetSubtype="1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randombar(horizontal)">
                                      <p:cBhvr>
                                        <p:cTn id="58" dur="500"/>
                                        <p:tgtEl>
                                          <p:spTgt spid="44"/>
                                        </p:tgtEl>
                                      </p:cBhvr>
                                    </p:animEffect>
                                  </p:childTnLst>
                                </p:cTn>
                              </p:par>
                              <p:par>
                                <p:cTn id="59" presetID="14" presetClass="entr" presetSubtype="10" fill="hold" grpId="0" nodeType="withEffect">
                                  <p:stCondLst>
                                    <p:cond delay="250"/>
                                  </p:stCondLst>
                                  <p:childTnLst>
                                    <p:set>
                                      <p:cBhvr>
                                        <p:cTn id="60" dur="1" fill="hold">
                                          <p:stCondLst>
                                            <p:cond delay="0"/>
                                          </p:stCondLst>
                                        </p:cTn>
                                        <p:tgtEl>
                                          <p:spTgt spid="45"/>
                                        </p:tgtEl>
                                        <p:attrNameLst>
                                          <p:attrName>style.visibility</p:attrName>
                                        </p:attrNameLst>
                                      </p:cBhvr>
                                      <p:to>
                                        <p:strVal val="visible"/>
                                      </p:to>
                                    </p:set>
                                    <p:animEffect transition="in" filter="randombar(horizontal)">
                                      <p:cBhvr>
                                        <p:cTn id="61" dur="500"/>
                                        <p:tgtEl>
                                          <p:spTgt spid="45"/>
                                        </p:tgtEl>
                                      </p:cBhvr>
                                    </p:animEffect>
                                  </p:childTnLst>
                                </p:cTn>
                              </p:par>
                              <p:par>
                                <p:cTn id="62" presetID="14" presetClass="entr" presetSubtype="10" fill="hold" grpId="0" nodeType="withEffect">
                                  <p:stCondLst>
                                    <p:cond delay="500"/>
                                  </p:stCondLst>
                                  <p:childTnLst>
                                    <p:set>
                                      <p:cBhvr>
                                        <p:cTn id="63" dur="1" fill="hold">
                                          <p:stCondLst>
                                            <p:cond delay="0"/>
                                          </p:stCondLst>
                                        </p:cTn>
                                        <p:tgtEl>
                                          <p:spTgt spid="46"/>
                                        </p:tgtEl>
                                        <p:attrNameLst>
                                          <p:attrName>style.visibility</p:attrName>
                                        </p:attrNameLst>
                                      </p:cBhvr>
                                      <p:to>
                                        <p:strVal val="visible"/>
                                      </p:to>
                                    </p:set>
                                    <p:animEffect transition="in" filter="randombar(horizontal)">
                                      <p:cBhvr>
                                        <p:cTn id="64" dur="500"/>
                                        <p:tgtEl>
                                          <p:spTgt spid="46"/>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47"/>
                                        </p:tgtEl>
                                        <p:attrNameLst>
                                          <p:attrName>style.visibility</p:attrName>
                                        </p:attrNameLst>
                                      </p:cBhvr>
                                      <p:to>
                                        <p:strVal val="visible"/>
                                      </p:to>
                                    </p:set>
                                    <p:animEffect transition="in" filter="randombar(horizontal)">
                                      <p:cBhvr>
                                        <p:cTn id="67" dur="500"/>
                                        <p:tgtEl>
                                          <p:spTgt spid="47"/>
                                        </p:tgtEl>
                                      </p:cBhvr>
                                    </p:animEffect>
                                  </p:childTnLst>
                                </p:cTn>
                              </p:par>
                              <p:par>
                                <p:cTn id="68" presetID="14" presetClass="entr" presetSubtype="10" fill="hold" grpId="0" nodeType="withEffect">
                                  <p:stCondLst>
                                    <p:cond delay="1000"/>
                                  </p:stCondLst>
                                  <p:childTnLst>
                                    <p:set>
                                      <p:cBhvr>
                                        <p:cTn id="69" dur="1" fill="hold">
                                          <p:stCondLst>
                                            <p:cond delay="0"/>
                                          </p:stCondLst>
                                        </p:cTn>
                                        <p:tgtEl>
                                          <p:spTgt spid="48"/>
                                        </p:tgtEl>
                                        <p:attrNameLst>
                                          <p:attrName>style.visibility</p:attrName>
                                        </p:attrNameLst>
                                      </p:cBhvr>
                                      <p:to>
                                        <p:strVal val="visible"/>
                                      </p:to>
                                    </p:set>
                                    <p:animEffect transition="in" filter="randombar(horizontal)">
                                      <p:cBhvr>
                                        <p:cTn id="70" dur="500"/>
                                        <p:tgtEl>
                                          <p:spTgt spid="48"/>
                                        </p:tgtEl>
                                      </p:cBhvr>
                                    </p:animEffect>
                                  </p:childTnLst>
                                </p:cTn>
                              </p:par>
                              <p:par>
                                <p:cTn id="71" presetID="14" presetClass="entr" presetSubtype="10" fill="hold" grpId="0" nodeType="withEffect">
                                  <p:stCondLst>
                                    <p:cond delay="1250"/>
                                  </p:stCondLst>
                                  <p:childTnLst>
                                    <p:set>
                                      <p:cBhvr>
                                        <p:cTn id="72" dur="1" fill="hold">
                                          <p:stCondLst>
                                            <p:cond delay="0"/>
                                          </p:stCondLst>
                                        </p:cTn>
                                        <p:tgtEl>
                                          <p:spTgt spid="55"/>
                                        </p:tgtEl>
                                        <p:attrNameLst>
                                          <p:attrName>style.visibility</p:attrName>
                                        </p:attrNameLst>
                                      </p:cBhvr>
                                      <p:to>
                                        <p:strVal val="visible"/>
                                      </p:to>
                                    </p:set>
                                    <p:animEffect transition="in" filter="randombar(horizontal)">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7" grpId="0" animBg="1"/>
      <p:bldP spid="38" grpId="0" animBg="1"/>
      <p:bldP spid="44" grpId="0"/>
      <p:bldP spid="45" grpId="0"/>
      <p:bldP spid="46" grpId="0"/>
      <p:bldP spid="47" grpId="0"/>
      <p:bldP spid="48"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课堂实施</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p>
            <a:pPr algn="ctr"/>
            <a:r>
              <a:rPr lang="zh-CN" altLang="en-US" sz="1400" dirty="0" smtClean="0">
                <a:solidFill>
                  <a:schemeClr val="accent2"/>
                </a:solidFill>
              </a:rPr>
              <a:t>具体标题</a:t>
            </a:r>
            <a:r>
              <a:rPr lang="en-US" altLang="zh-CN" sz="1400" dirty="0" smtClean="0">
                <a:solidFill>
                  <a:schemeClr val="accent2"/>
                </a:solidFill>
              </a:rPr>
              <a:t>1</a:t>
            </a:r>
            <a:endParaRPr lang="zh-CN" altLang="en-US" sz="1400" dirty="0">
              <a:solidFill>
                <a:schemeClr val="accent2"/>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2</a:t>
            </a:r>
            <a:endParaRPr lang="zh-CN" altLang="en-US" sz="1400" dirty="0">
              <a:solidFill>
                <a:schemeClr val="bg1">
                  <a:lumMod val="65000"/>
                </a:schemeClr>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3</a:t>
            </a:r>
            <a:endParaRPr lang="zh-CN" altLang="en-US" sz="1400" dirty="0">
              <a:solidFill>
                <a:schemeClr val="bg1">
                  <a:lumMod val="65000"/>
                </a:schemeClr>
              </a:solidFill>
            </a:endParaRPr>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4</a:t>
            </a:r>
            <a:endParaRPr lang="zh-CN" altLang="en-US" sz="1400" dirty="0">
              <a:solidFill>
                <a:schemeClr val="bg1">
                  <a:lumMod val="65000"/>
                </a:schemeClr>
              </a:solidFill>
            </a:endParaRPr>
          </a:p>
        </p:txBody>
      </p:sp>
      <p:sp>
        <p:nvSpPr>
          <p:cNvPr id="3" name="椭圆 2"/>
          <p:cNvSpPr/>
          <p:nvPr/>
        </p:nvSpPr>
        <p:spPr>
          <a:xfrm>
            <a:off x="1065380" y="1447072"/>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Oval 24"/>
          <p:cNvSpPr/>
          <p:nvPr/>
        </p:nvSpPr>
        <p:spPr>
          <a:xfrm flipH="1">
            <a:off x="1587775" y="1443445"/>
            <a:ext cx="1668429" cy="1501243"/>
          </a:xfrm>
          <a:prstGeom prst="flowChartDelay">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bg1"/>
              </a:solidFill>
              <a:latin typeface="+mj-lt"/>
            </a:endParaRPr>
          </a:p>
        </p:txBody>
      </p:sp>
      <p:sp>
        <p:nvSpPr>
          <p:cNvPr id="21" name="Oval 25"/>
          <p:cNvSpPr/>
          <p:nvPr/>
        </p:nvSpPr>
        <p:spPr>
          <a:xfrm>
            <a:off x="3315968" y="1443445"/>
            <a:ext cx="1668429" cy="1501243"/>
          </a:xfrm>
          <a:prstGeom prst="flowChartDelay">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bg1"/>
              </a:solidFill>
              <a:latin typeface="+mj-lt"/>
            </a:endParaRPr>
          </a:p>
        </p:txBody>
      </p:sp>
      <p:sp>
        <p:nvSpPr>
          <p:cNvPr id="22" name="Oval 26"/>
          <p:cNvSpPr/>
          <p:nvPr/>
        </p:nvSpPr>
        <p:spPr>
          <a:xfrm flipH="1">
            <a:off x="1587775" y="2944688"/>
            <a:ext cx="1668429" cy="1501243"/>
          </a:xfrm>
          <a:prstGeom prst="flowChartDelay">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200" b="1" dirty="0">
              <a:solidFill>
                <a:schemeClr val="bg1"/>
              </a:solidFill>
              <a:latin typeface="+mj-lt"/>
            </a:endParaRPr>
          </a:p>
        </p:txBody>
      </p:sp>
      <p:sp>
        <p:nvSpPr>
          <p:cNvPr id="23" name="Oval 27"/>
          <p:cNvSpPr/>
          <p:nvPr/>
        </p:nvSpPr>
        <p:spPr>
          <a:xfrm>
            <a:off x="3315968" y="2944688"/>
            <a:ext cx="1668429" cy="1501243"/>
          </a:xfrm>
          <a:prstGeom prst="flowChartDelay">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200" b="1" dirty="0">
              <a:solidFill>
                <a:schemeClr val="bg1"/>
              </a:solidFill>
              <a:latin typeface="+mj-lt"/>
            </a:endParaRPr>
          </a:p>
        </p:txBody>
      </p:sp>
      <p:sp>
        <p:nvSpPr>
          <p:cNvPr id="24" name="Text Placeholder 32"/>
          <p:cNvSpPr txBox="1">
            <a:spLocks/>
          </p:cNvSpPr>
          <p:nvPr/>
        </p:nvSpPr>
        <p:spPr>
          <a:xfrm>
            <a:off x="5540620" y="4126962"/>
            <a:ext cx="3207844" cy="38744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在此文本框单击添加您的文字，或者删除此文本框。在此文本框单击添加您的文字。</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5" name="Text Placeholder 33"/>
          <p:cNvSpPr txBox="1">
            <a:spLocks/>
          </p:cNvSpPr>
          <p:nvPr/>
        </p:nvSpPr>
        <p:spPr>
          <a:xfrm>
            <a:off x="5980264" y="3897343"/>
            <a:ext cx="1609047" cy="2282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accent5"/>
                </a:solidFill>
                <a:latin typeface="+mj-lt"/>
                <a:cs typeface="Roboto"/>
              </a:rPr>
              <a:t>添加文本</a:t>
            </a:r>
            <a:endParaRPr lang="en-AU" sz="1400" dirty="0">
              <a:solidFill>
                <a:schemeClr val="accent5"/>
              </a:solidFill>
              <a:latin typeface="+mj-lt"/>
              <a:cs typeface="Roboto"/>
            </a:endParaRPr>
          </a:p>
        </p:txBody>
      </p:sp>
      <p:sp>
        <p:nvSpPr>
          <p:cNvPr id="26" name="Text Placeholder 32"/>
          <p:cNvSpPr txBox="1">
            <a:spLocks/>
          </p:cNvSpPr>
          <p:nvPr/>
        </p:nvSpPr>
        <p:spPr>
          <a:xfrm>
            <a:off x="5540620" y="3331234"/>
            <a:ext cx="3207844" cy="38744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在此文本框单击添加您的文字，或者删除此文本框。在此文本框单击添加您的文字。</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7" name="Text Placeholder 33"/>
          <p:cNvSpPr txBox="1">
            <a:spLocks/>
          </p:cNvSpPr>
          <p:nvPr/>
        </p:nvSpPr>
        <p:spPr>
          <a:xfrm>
            <a:off x="5980264" y="3101615"/>
            <a:ext cx="1609047" cy="2282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accent5"/>
                </a:solidFill>
                <a:latin typeface="+mj-lt"/>
                <a:cs typeface="Roboto"/>
              </a:rPr>
              <a:t>添加文本</a:t>
            </a:r>
            <a:endParaRPr lang="en-AU" sz="1400" dirty="0">
              <a:solidFill>
                <a:schemeClr val="accent5"/>
              </a:solidFill>
              <a:latin typeface="+mj-lt"/>
              <a:cs typeface="Roboto"/>
            </a:endParaRPr>
          </a:p>
        </p:txBody>
      </p:sp>
      <p:sp>
        <p:nvSpPr>
          <p:cNvPr id="28" name="Text Placeholder 32"/>
          <p:cNvSpPr txBox="1">
            <a:spLocks/>
          </p:cNvSpPr>
          <p:nvPr/>
        </p:nvSpPr>
        <p:spPr>
          <a:xfrm>
            <a:off x="5540620" y="2535505"/>
            <a:ext cx="3207844" cy="38744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在此文本框单击添加您的文字，或者删除此文本框。在此文本框单击添加您的文字。</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9" name="Text Placeholder 33"/>
          <p:cNvSpPr txBox="1">
            <a:spLocks/>
          </p:cNvSpPr>
          <p:nvPr/>
        </p:nvSpPr>
        <p:spPr>
          <a:xfrm>
            <a:off x="5980264" y="2305887"/>
            <a:ext cx="1609047" cy="2282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accent5"/>
                </a:solidFill>
                <a:latin typeface="+mj-lt"/>
                <a:cs typeface="Roboto"/>
              </a:rPr>
              <a:t>添加文本</a:t>
            </a:r>
            <a:endParaRPr lang="en-AU" sz="1400" dirty="0">
              <a:solidFill>
                <a:schemeClr val="accent5"/>
              </a:solidFill>
              <a:latin typeface="+mj-lt"/>
              <a:cs typeface="Roboto"/>
            </a:endParaRPr>
          </a:p>
        </p:txBody>
      </p:sp>
      <p:sp>
        <p:nvSpPr>
          <p:cNvPr id="30" name="Text Placeholder 32"/>
          <p:cNvSpPr txBox="1">
            <a:spLocks/>
          </p:cNvSpPr>
          <p:nvPr/>
        </p:nvSpPr>
        <p:spPr>
          <a:xfrm>
            <a:off x="5540620" y="1741163"/>
            <a:ext cx="3207844" cy="38744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smtClean="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a:t>
            </a:r>
            <a:r>
              <a:rPr lang="zh-CN" altLang="en-US" sz="1100" dirty="0">
                <a:solidFill>
                  <a:prstClr val="white">
                    <a:lumMod val="50000"/>
                  </a:prstClr>
                </a:solidFill>
                <a:latin typeface="微软雅黑" panose="020B0503020204020204" pitchFamily="34" charset="-122"/>
                <a:ea typeface="微软雅黑" panose="020B0503020204020204" pitchFamily="34" charset="-122"/>
              </a:rPr>
              <a:t>在此文本框单击添加您的</a:t>
            </a:r>
            <a:r>
              <a:rPr lang="zh-CN" altLang="en-US" sz="1100" dirty="0" smtClean="0">
                <a:solidFill>
                  <a:prstClr val="white">
                    <a:lumMod val="50000"/>
                  </a:prstClr>
                </a:solidFill>
                <a:latin typeface="微软雅黑" panose="020B0503020204020204" pitchFamily="34" charset="-122"/>
                <a:ea typeface="微软雅黑" panose="020B0503020204020204" pitchFamily="34" charset="-122"/>
              </a:rPr>
              <a:t>文字。</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Text Placeholder 33"/>
          <p:cNvSpPr txBox="1">
            <a:spLocks/>
          </p:cNvSpPr>
          <p:nvPr/>
        </p:nvSpPr>
        <p:spPr>
          <a:xfrm>
            <a:off x="5980264" y="1511545"/>
            <a:ext cx="1609047" cy="2282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accent5"/>
                </a:solidFill>
                <a:latin typeface="+mj-lt"/>
                <a:cs typeface="Roboto"/>
              </a:rPr>
              <a:t>添加文本</a:t>
            </a:r>
            <a:endParaRPr lang="en-AU" sz="1400" dirty="0">
              <a:solidFill>
                <a:schemeClr val="accent5"/>
              </a:solidFill>
              <a:latin typeface="+mj-lt"/>
              <a:cs typeface="Roboto"/>
            </a:endParaRPr>
          </a:p>
        </p:txBody>
      </p:sp>
      <p:sp>
        <p:nvSpPr>
          <p:cNvPr id="32" name="Freeform 97"/>
          <p:cNvSpPr>
            <a:spLocks/>
          </p:cNvSpPr>
          <p:nvPr/>
        </p:nvSpPr>
        <p:spPr bwMode="auto">
          <a:xfrm>
            <a:off x="5530369" y="1452851"/>
            <a:ext cx="352352" cy="293454"/>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1C706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nvGrpSpPr>
          <p:cNvPr id="33" name="组合 32"/>
          <p:cNvGrpSpPr/>
          <p:nvPr/>
        </p:nvGrpSpPr>
        <p:grpSpPr>
          <a:xfrm>
            <a:off x="1601960" y="1347614"/>
            <a:ext cx="468000" cy="468000"/>
            <a:chOff x="1547664" y="1439535"/>
            <a:chExt cx="468000" cy="468000"/>
          </a:xfrm>
        </p:grpSpPr>
        <p:sp>
          <p:nvSpPr>
            <p:cNvPr id="34" name="Oval 28"/>
            <p:cNvSpPr/>
            <p:nvPr/>
          </p:nvSpPr>
          <p:spPr>
            <a:xfrm>
              <a:off x="1547664" y="1439535"/>
              <a:ext cx="468000" cy="468000"/>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100" b="1" dirty="0">
                <a:solidFill>
                  <a:schemeClr val="bg1"/>
                </a:solidFill>
                <a:latin typeface="Lato Black" panose="020F0A02020204030203" pitchFamily="34" charset="0"/>
              </a:endParaRPr>
            </a:p>
          </p:txBody>
        </p:sp>
        <p:sp>
          <p:nvSpPr>
            <p:cNvPr id="35" name="Freeform 97"/>
            <p:cNvSpPr>
              <a:spLocks/>
            </p:cNvSpPr>
            <p:nvPr/>
          </p:nvSpPr>
          <p:spPr bwMode="auto">
            <a:xfrm>
              <a:off x="1605488" y="1522428"/>
              <a:ext cx="352352" cy="293454"/>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1C706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nvGrpSpPr>
          <p:cNvPr id="36" name="组合 35"/>
          <p:cNvGrpSpPr/>
          <p:nvPr/>
        </p:nvGrpSpPr>
        <p:grpSpPr>
          <a:xfrm>
            <a:off x="4288128" y="1347614"/>
            <a:ext cx="468000" cy="468000"/>
            <a:chOff x="4107411" y="1439535"/>
            <a:chExt cx="468000" cy="468000"/>
          </a:xfrm>
        </p:grpSpPr>
        <p:sp>
          <p:nvSpPr>
            <p:cNvPr id="37" name="Oval 29"/>
            <p:cNvSpPr/>
            <p:nvPr/>
          </p:nvSpPr>
          <p:spPr>
            <a:xfrm>
              <a:off x="4107411" y="1439535"/>
              <a:ext cx="468000" cy="468000"/>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100" b="1" dirty="0">
                <a:solidFill>
                  <a:schemeClr val="bg1"/>
                </a:solidFill>
                <a:latin typeface="Lato Black" panose="020F0A02020204030203" pitchFamily="34" charset="0"/>
              </a:endParaRPr>
            </a:p>
          </p:txBody>
        </p:sp>
        <p:grpSp>
          <p:nvGrpSpPr>
            <p:cNvPr id="41" name="Group 9"/>
            <p:cNvGrpSpPr/>
            <p:nvPr/>
          </p:nvGrpSpPr>
          <p:grpSpPr>
            <a:xfrm>
              <a:off x="4189493" y="1568766"/>
              <a:ext cx="303835" cy="225301"/>
              <a:chOff x="4572000" y="3414713"/>
              <a:chExt cx="374651" cy="277813"/>
            </a:xfrm>
            <a:solidFill>
              <a:schemeClr val="accent5"/>
            </a:solidFill>
          </p:grpSpPr>
          <p:sp>
            <p:nvSpPr>
              <p:cNvPr id="4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4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grpSp>
        <p:nvGrpSpPr>
          <p:cNvPr id="44" name="Group 9"/>
          <p:cNvGrpSpPr/>
          <p:nvPr/>
        </p:nvGrpSpPr>
        <p:grpSpPr>
          <a:xfrm>
            <a:off x="5578886" y="2266074"/>
            <a:ext cx="303835" cy="225301"/>
            <a:chOff x="4572000" y="3414713"/>
            <a:chExt cx="374651" cy="277813"/>
          </a:xfrm>
          <a:solidFill>
            <a:schemeClr val="accent5"/>
          </a:solidFill>
        </p:grpSpPr>
        <p:sp>
          <p:nvSpPr>
            <p:cNvPr id="4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4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nvGrpSpPr>
          <p:cNvPr id="55" name="组合 54"/>
          <p:cNvGrpSpPr/>
          <p:nvPr/>
        </p:nvGrpSpPr>
        <p:grpSpPr>
          <a:xfrm>
            <a:off x="1601960" y="4004511"/>
            <a:ext cx="468000" cy="468000"/>
            <a:chOff x="1547664" y="4004511"/>
            <a:chExt cx="468000" cy="468000"/>
          </a:xfrm>
        </p:grpSpPr>
        <p:sp>
          <p:nvSpPr>
            <p:cNvPr id="56" name="Oval 31"/>
            <p:cNvSpPr/>
            <p:nvPr/>
          </p:nvSpPr>
          <p:spPr>
            <a:xfrm>
              <a:off x="1547664" y="4004511"/>
              <a:ext cx="468000" cy="468000"/>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100" b="1" dirty="0">
                <a:solidFill>
                  <a:schemeClr val="bg1"/>
                </a:solidFill>
                <a:latin typeface="Lato Black" panose="020F0A02020204030203" pitchFamily="34" charset="0"/>
              </a:endParaRPr>
            </a:p>
          </p:txBody>
        </p:sp>
        <p:grpSp>
          <p:nvGrpSpPr>
            <p:cNvPr id="57" name="Group 15"/>
            <p:cNvGrpSpPr/>
            <p:nvPr/>
          </p:nvGrpSpPr>
          <p:grpSpPr>
            <a:xfrm>
              <a:off x="1624748" y="4122542"/>
              <a:ext cx="341575" cy="252264"/>
              <a:chOff x="3052763" y="2647950"/>
              <a:chExt cx="346075" cy="255588"/>
            </a:xfrm>
            <a:solidFill>
              <a:schemeClr val="accent5"/>
            </a:solidFill>
          </p:grpSpPr>
          <p:sp>
            <p:nvSpPr>
              <p:cNvPr id="58"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9"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60"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grpSp>
        <p:nvGrpSpPr>
          <p:cNvPr id="61" name="Group 15"/>
          <p:cNvGrpSpPr/>
          <p:nvPr/>
        </p:nvGrpSpPr>
        <p:grpSpPr>
          <a:xfrm>
            <a:off x="5593453" y="3022048"/>
            <a:ext cx="341575" cy="252264"/>
            <a:chOff x="3052763" y="2647950"/>
            <a:chExt cx="346075" cy="255588"/>
          </a:xfrm>
          <a:solidFill>
            <a:schemeClr val="accent5"/>
          </a:solidFill>
        </p:grpSpPr>
        <p:sp>
          <p:nvSpPr>
            <p:cNvPr id="6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6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6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nvGrpSpPr>
          <p:cNvPr id="65" name="组合 64"/>
          <p:cNvGrpSpPr/>
          <p:nvPr/>
        </p:nvGrpSpPr>
        <p:grpSpPr>
          <a:xfrm>
            <a:off x="4288128" y="4004511"/>
            <a:ext cx="468000" cy="468000"/>
            <a:chOff x="4107411" y="4004511"/>
            <a:chExt cx="468000" cy="468000"/>
          </a:xfrm>
        </p:grpSpPr>
        <p:sp>
          <p:nvSpPr>
            <p:cNvPr id="66" name="Oval 30"/>
            <p:cNvSpPr/>
            <p:nvPr/>
          </p:nvSpPr>
          <p:spPr>
            <a:xfrm>
              <a:off x="4107411" y="4004511"/>
              <a:ext cx="468000" cy="468000"/>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100" b="1" dirty="0">
                <a:solidFill>
                  <a:schemeClr val="bg1"/>
                </a:solidFill>
                <a:latin typeface="Lato Black" panose="020F0A02020204030203" pitchFamily="34" charset="0"/>
              </a:endParaRPr>
            </a:p>
          </p:txBody>
        </p:sp>
        <p:grpSp>
          <p:nvGrpSpPr>
            <p:cNvPr id="67" name="Gruppe 67"/>
            <p:cNvGrpSpPr/>
            <p:nvPr/>
          </p:nvGrpSpPr>
          <p:grpSpPr bwMode="auto">
            <a:xfrm>
              <a:off x="4201074" y="4105690"/>
              <a:ext cx="316162" cy="289366"/>
              <a:chOff x="355442" y="4350695"/>
              <a:chExt cx="900893" cy="825896"/>
            </a:xfrm>
            <a:solidFill>
              <a:srgbClr val="1C706E"/>
            </a:solidFill>
          </p:grpSpPr>
          <p:sp>
            <p:nvSpPr>
              <p:cNvPr id="6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grpSp>
        <p:nvGrpSpPr>
          <p:cNvPr id="70" name="Gruppe 67"/>
          <p:cNvGrpSpPr/>
          <p:nvPr/>
        </p:nvGrpSpPr>
        <p:grpSpPr bwMode="auto">
          <a:xfrm>
            <a:off x="5597313" y="3824225"/>
            <a:ext cx="316162" cy="289366"/>
            <a:chOff x="355442" y="4350695"/>
            <a:chExt cx="900893" cy="825896"/>
          </a:xfrm>
          <a:solidFill>
            <a:srgbClr val="1C706E"/>
          </a:solidFill>
        </p:grpSpPr>
        <p:sp>
          <p:nvSpPr>
            <p:cNvPr id="7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3" name="组合 72"/>
          <p:cNvGrpSpPr/>
          <p:nvPr/>
        </p:nvGrpSpPr>
        <p:grpSpPr>
          <a:xfrm>
            <a:off x="2964475" y="2639936"/>
            <a:ext cx="700647" cy="636184"/>
            <a:chOff x="2852355" y="2639936"/>
            <a:chExt cx="700647" cy="636184"/>
          </a:xfrm>
        </p:grpSpPr>
        <p:sp>
          <p:nvSpPr>
            <p:cNvPr id="74" name="Oval 28"/>
            <p:cNvSpPr/>
            <p:nvPr/>
          </p:nvSpPr>
          <p:spPr>
            <a:xfrm>
              <a:off x="2852355" y="2639936"/>
              <a:ext cx="636184" cy="636184"/>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100" b="1" dirty="0">
                <a:solidFill>
                  <a:schemeClr val="bg1"/>
                </a:solidFill>
                <a:latin typeface="Lato Black" panose="020F0A02020204030203" pitchFamily="34" charset="0"/>
              </a:endParaRPr>
            </a:p>
          </p:txBody>
        </p:sp>
        <p:sp>
          <p:nvSpPr>
            <p:cNvPr id="75" name="TextBox 74"/>
            <p:cNvSpPr txBox="1"/>
            <p:nvPr/>
          </p:nvSpPr>
          <p:spPr>
            <a:xfrm>
              <a:off x="2904930" y="2707055"/>
              <a:ext cx="648072" cy="523220"/>
            </a:xfrm>
            <a:prstGeom prst="rect">
              <a:avLst/>
            </a:prstGeom>
            <a:noFill/>
          </p:spPr>
          <p:txBody>
            <a:bodyPr wrap="square" rtlCol="0">
              <a:spAutoFit/>
            </a:bodyPr>
            <a:lstStyle/>
            <a:p>
              <a:r>
                <a:rPr lang="zh-CN" altLang="en-US" sz="1400" dirty="0" smtClean="0"/>
                <a:t>添加</a:t>
              </a:r>
              <a:endParaRPr lang="en-US" altLang="zh-CN" sz="1400" dirty="0" smtClean="0"/>
            </a:p>
            <a:p>
              <a:r>
                <a:rPr lang="zh-CN" altLang="en-US" sz="1400" dirty="0" smtClean="0"/>
                <a:t>文本</a:t>
              </a:r>
              <a:endParaRPr lang="zh-CN" altLang="en-US" sz="1400" dirty="0"/>
            </a:p>
          </p:txBody>
        </p:sp>
      </p:grpSp>
    </p:spTree>
    <p:extLst>
      <p:ext uri="{BB962C8B-B14F-4D97-AF65-F5344CB8AC3E}">
        <p14:creationId xmlns:p14="http://schemas.microsoft.com/office/powerpoint/2010/main" val="366556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2000" fill="remove" grpId="0" nodeType="withEffect">
                                  <p:stCondLst>
                                    <p:cond delay="0"/>
                                  </p:stCondLst>
                                  <p:childTnLst>
                                    <p:animClr clrSpc="rgb" dir="cw">
                                      <p:cBhvr override="childStyle">
                                        <p:cTn id="6" dur="250" autoRev="1" fill="remove"/>
                                        <p:tgtEl>
                                          <p:spTgt spid="3"/>
                                        </p:tgtEl>
                                        <p:attrNameLst>
                                          <p:attrName>style.color</p:attrName>
                                        </p:attrNameLst>
                                      </p:cBhvr>
                                      <p:to>
                                        <a:schemeClr val="bg1"/>
                                      </p:to>
                                    </p:animClr>
                                    <p:animClr clrSpc="rgb" dir="cw">
                                      <p:cBhvr>
                                        <p:cTn id="7" dur="250" autoRev="1" fill="remove"/>
                                        <p:tgtEl>
                                          <p:spTgt spid="3"/>
                                        </p:tgtEl>
                                        <p:attrNameLst>
                                          <p:attrName>fillcolor</p:attrName>
                                        </p:attrNameLst>
                                      </p:cBhvr>
                                      <p:to>
                                        <a:schemeClr val="bg1"/>
                                      </p:to>
                                    </p:animClr>
                                    <p:set>
                                      <p:cBhvr>
                                        <p:cTn id="8" dur="250" autoRev="1" fill="remove"/>
                                        <p:tgtEl>
                                          <p:spTgt spid="3"/>
                                        </p:tgtEl>
                                        <p:attrNameLst>
                                          <p:attrName>fill.type</p:attrName>
                                        </p:attrNameLst>
                                      </p:cBhvr>
                                      <p:to>
                                        <p:strVal val="solid"/>
                                      </p:to>
                                    </p:set>
                                    <p:set>
                                      <p:cBhvr>
                                        <p:cTn id="9" dur="250" autoRev="1" fill="remove"/>
                                        <p:tgtEl>
                                          <p:spTgt spid="3"/>
                                        </p:tgtEl>
                                        <p:attrNameLst>
                                          <p:attrName>fill.on</p:attrName>
                                        </p:attrNameLst>
                                      </p:cBhvr>
                                      <p:to>
                                        <p:strVal val="true"/>
                                      </p:to>
                                    </p:set>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ppt_x</p:attrName>
                                        </p:attrNameLst>
                                      </p:cBhvr>
                                      <p:tavLst>
                                        <p:tav tm="0">
                                          <p:val>
                                            <p:strVal val="#ppt_x+#ppt_w*1.125000"/>
                                          </p:val>
                                        </p:tav>
                                        <p:tav tm="100000">
                                          <p:val>
                                            <p:strVal val="#ppt_x"/>
                                          </p:val>
                                        </p:tav>
                                      </p:tavLst>
                                    </p:anim>
                                    <p:animEffect transition="in" filter="wipe(left)">
                                      <p:cBhvr>
                                        <p:cTn id="14" dur="500"/>
                                        <p:tgtEl>
                                          <p:spTgt spid="18"/>
                                        </p:tgtEl>
                                      </p:cBhvr>
                                    </p:animEffect>
                                  </p:childTnLst>
                                </p:cTn>
                              </p:par>
                              <p:par>
                                <p:cTn id="15" presetID="12" presetClass="entr" presetSubtype="8" fill="hold" grpId="0" nodeType="withEffect">
                                  <p:stCondLst>
                                    <p:cond delay="25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right)">
                                      <p:cBhvr>
                                        <p:cTn id="18" dur="500"/>
                                        <p:tgtEl>
                                          <p:spTgt spid="21"/>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par>
                                <p:cTn id="23" presetID="12" presetClass="entr" presetSubtype="2"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left)">
                                      <p:cBhvr>
                                        <p:cTn id="26" dur="500"/>
                                        <p:tgtEl>
                                          <p:spTgt spid="22"/>
                                        </p:tgtEl>
                                      </p:cBhvr>
                                    </p:animEffect>
                                  </p:childTnLst>
                                </p:cTn>
                              </p:par>
                            </p:childTnLst>
                          </p:cTn>
                        </p:par>
                        <p:par>
                          <p:cTn id="27" fill="hold">
                            <p:stCondLst>
                              <p:cond delay="1750"/>
                            </p:stCondLst>
                            <p:childTnLst>
                              <p:par>
                                <p:cTn id="28" presetID="31" presetClass="entr" presetSubtype="0"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p:cTn id="30" dur="500" fill="hold"/>
                                        <p:tgtEl>
                                          <p:spTgt spid="73"/>
                                        </p:tgtEl>
                                        <p:attrNameLst>
                                          <p:attrName>ppt_w</p:attrName>
                                        </p:attrNameLst>
                                      </p:cBhvr>
                                      <p:tavLst>
                                        <p:tav tm="0">
                                          <p:val>
                                            <p:fltVal val="0"/>
                                          </p:val>
                                        </p:tav>
                                        <p:tav tm="100000">
                                          <p:val>
                                            <p:strVal val="#ppt_w"/>
                                          </p:val>
                                        </p:tav>
                                      </p:tavLst>
                                    </p:anim>
                                    <p:anim calcmode="lin" valueType="num">
                                      <p:cBhvr>
                                        <p:cTn id="31" dur="500" fill="hold"/>
                                        <p:tgtEl>
                                          <p:spTgt spid="73"/>
                                        </p:tgtEl>
                                        <p:attrNameLst>
                                          <p:attrName>ppt_h</p:attrName>
                                        </p:attrNameLst>
                                      </p:cBhvr>
                                      <p:tavLst>
                                        <p:tav tm="0">
                                          <p:val>
                                            <p:fltVal val="0"/>
                                          </p:val>
                                        </p:tav>
                                        <p:tav tm="100000">
                                          <p:val>
                                            <p:strVal val="#ppt_h"/>
                                          </p:val>
                                        </p:tav>
                                      </p:tavLst>
                                    </p:anim>
                                    <p:anim calcmode="lin" valueType="num">
                                      <p:cBhvr>
                                        <p:cTn id="32" dur="500" fill="hold"/>
                                        <p:tgtEl>
                                          <p:spTgt spid="73"/>
                                        </p:tgtEl>
                                        <p:attrNameLst>
                                          <p:attrName>style.rotation</p:attrName>
                                        </p:attrNameLst>
                                      </p:cBhvr>
                                      <p:tavLst>
                                        <p:tav tm="0">
                                          <p:val>
                                            <p:fltVal val="90"/>
                                          </p:val>
                                        </p:tav>
                                        <p:tav tm="100000">
                                          <p:val>
                                            <p:fltVal val="0"/>
                                          </p:val>
                                        </p:tav>
                                      </p:tavLst>
                                    </p:anim>
                                    <p:animEffect transition="in" filter="fade">
                                      <p:cBhvr>
                                        <p:cTn id="33" dur="500"/>
                                        <p:tgtEl>
                                          <p:spTgt spid="73"/>
                                        </p:tgtEl>
                                      </p:cBhvr>
                                    </p:animEffect>
                                  </p:childTnLst>
                                </p:cTn>
                              </p:par>
                            </p:childTnLst>
                          </p:cTn>
                        </p:par>
                        <p:par>
                          <p:cTn id="34" fill="hold">
                            <p:stCondLst>
                              <p:cond delay="2250"/>
                            </p:stCondLst>
                            <p:childTnLst>
                              <p:par>
                                <p:cTn id="35" presetID="23" presetClass="entr" presetSubtype="272"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strVal val="2/3*#ppt_w"/>
                                          </p:val>
                                        </p:tav>
                                        <p:tav tm="100000">
                                          <p:val>
                                            <p:strVal val="#ppt_w"/>
                                          </p:val>
                                        </p:tav>
                                      </p:tavLst>
                                    </p:anim>
                                    <p:anim calcmode="lin" valueType="num">
                                      <p:cBhvr>
                                        <p:cTn id="38" dur="500" fill="hold"/>
                                        <p:tgtEl>
                                          <p:spTgt spid="33"/>
                                        </p:tgtEl>
                                        <p:attrNameLst>
                                          <p:attrName>ppt_h</p:attrName>
                                        </p:attrNameLst>
                                      </p:cBhvr>
                                      <p:tavLst>
                                        <p:tav tm="0">
                                          <p:val>
                                            <p:strVal val="2/3*#ppt_h"/>
                                          </p:val>
                                        </p:tav>
                                        <p:tav tm="100000">
                                          <p:val>
                                            <p:strVal val="#ppt_h"/>
                                          </p:val>
                                        </p:tav>
                                      </p:tavLst>
                                    </p:anim>
                                  </p:childTnLst>
                                </p:cTn>
                              </p:par>
                              <p:par>
                                <p:cTn id="39" presetID="23" presetClass="entr" presetSubtype="272"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strVal val="2/3*#ppt_w"/>
                                          </p:val>
                                        </p:tav>
                                        <p:tav tm="100000">
                                          <p:val>
                                            <p:strVal val="#ppt_w"/>
                                          </p:val>
                                        </p:tav>
                                      </p:tavLst>
                                    </p:anim>
                                    <p:anim calcmode="lin" valueType="num">
                                      <p:cBhvr>
                                        <p:cTn id="42" dur="500" fill="hold"/>
                                        <p:tgtEl>
                                          <p:spTgt spid="55"/>
                                        </p:tgtEl>
                                        <p:attrNameLst>
                                          <p:attrName>ppt_h</p:attrName>
                                        </p:attrNameLst>
                                      </p:cBhvr>
                                      <p:tavLst>
                                        <p:tav tm="0">
                                          <p:val>
                                            <p:strVal val="2/3*#ppt_h"/>
                                          </p:val>
                                        </p:tav>
                                        <p:tav tm="100000">
                                          <p:val>
                                            <p:strVal val="#ppt_h"/>
                                          </p:val>
                                        </p:tav>
                                      </p:tavLst>
                                    </p:anim>
                                  </p:childTnLst>
                                </p:cTn>
                              </p:par>
                              <p:par>
                                <p:cTn id="43" presetID="23" presetClass="entr" presetSubtype="272"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strVal val="2/3*#ppt_w"/>
                                          </p:val>
                                        </p:tav>
                                        <p:tav tm="100000">
                                          <p:val>
                                            <p:strVal val="#ppt_w"/>
                                          </p:val>
                                        </p:tav>
                                      </p:tavLst>
                                    </p:anim>
                                    <p:anim calcmode="lin" valueType="num">
                                      <p:cBhvr>
                                        <p:cTn id="46" dur="500" fill="hold"/>
                                        <p:tgtEl>
                                          <p:spTgt spid="65"/>
                                        </p:tgtEl>
                                        <p:attrNameLst>
                                          <p:attrName>ppt_h</p:attrName>
                                        </p:attrNameLst>
                                      </p:cBhvr>
                                      <p:tavLst>
                                        <p:tav tm="0">
                                          <p:val>
                                            <p:strVal val="2/3*#ppt_h"/>
                                          </p:val>
                                        </p:tav>
                                        <p:tav tm="100000">
                                          <p:val>
                                            <p:strVal val="#ppt_h"/>
                                          </p:val>
                                        </p:tav>
                                      </p:tavLst>
                                    </p:anim>
                                  </p:childTnLst>
                                </p:cTn>
                              </p:par>
                              <p:par>
                                <p:cTn id="47" presetID="23" presetClass="entr" presetSubtype="272"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strVal val="2/3*#ppt_w"/>
                                          </p:val>
                                        </p:tav>
                                        <p:tav tm="100000">
                                          <p:val>
                                            <p:strVal val="#ppt_w"/>
                                          </p:val>
                                        </p:tav>
                                      </p:tavLst>
                                    </p:anim>
                                    <p:anim calcmode="lin" valueType="num">
                                      <p:cBhvr>
                                        <p:cTn id="50" dur="500" fill="hold"/>
                                        <p:tgtEl>
                                          <p:spTgt spid="36"/>
                                        </p:tgtEl>
                                        <p:attrNameLst>
                                          <p:attrName>ppt_h</p:attrName>
                                        </p:attrNameLst>
                                      </p:cBhvr>
                                      <p:tavLst>
                                        <p:tav tm="0">
                                          <p:val>
                                            <p:strVal val="2/3*#ppt_h"/>
                                          </p:val>
                                        </p:tav>
                                        <p:tav tm="100000">
                                          <p:val>
                                            <p:strVal val="#ppt_h"/>
                                          </p:val>
                                        </p:tav>
                                      </p:tavLst>
                                    </p:anim>
                                  </p:childTnLst>
                                </p:cTn>
                              </p:par>
                            </p:childTnLst>
                          </p:cTn>
                        </p:par>
                        <p:par>
                          <p:cTn id="51" fill="hold">
                            <p:stCondLst>
                              <p:cond delay="2750"/>
                            </p:stCondLst>
                            <p:childTnLst>
                              <p:par>
                                <p:cTn id="52" presetID="45"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anim calcmode="lin" valueType="num">
                                      <p:cBhvr>
                                        <p:cTn id="55" dur="500" fill="hold"/>
                                        <p:tgtEl>
                                          <p:spTgt spid="32"/>
                                        </p:tgtEl>
                                        <p:attrNameLst>
                                          <p:attrName>ppt_w</p:attrName>
                                        </p:attrNameLst>
                                      </p:cBhvr>
                                      <p:tavLst>
                                        <p:tav tm="0" fmla="#ppt_w*sin(2.5*pi*$)">
                                          <p:val>
                                            <p:fltVal val="0"/>
                                          </p:val>
                                        </p:tav>
                                        <p:tav tm="100000">
                                          <p:val>
                                            <p:fltVal val="1"/>
                                          </p:val>
                                        </p:tav>
                                      </p:tavLst>
                                    </p:anim>
                                    <p:anim calcmode="lin" valueType="num">
                                      <p:cBhvr>
                                        <p:cTn id="56" dur="500" fill="hold"/>
                                        <p:tgtEl>
                                          <p:spTgt spid="32"/>
                                        </p:tgtEl>
                                        <p:attrNameLst>
                                          <p:attrName>ppt_h</p:attrName>
                                        </p:attrNameLst>
                                      </p:cBhvr>
                                      <p:tavLst>
                                        <p:tav tm="0">
                                          <p:val>
                                            <p:strVal val="#ppt_h"/>
                                          </p:val>
                                        </p:tav>
                                        <p:tav tm="100000">
                                          <p:val>
                                            <p:strVal val="#ppt_h"/>
                                          </p:val>
                                        </p:tav>
                                      </p:tavLst>
                                    </p:anim>
                                  </p:childTnLst>
                                </p:cTn>
                              </p:par>
                            </p:childTnLst>
                          </p:cTn>
                        </p:par>
                        <p:par>
                          <p:cTn id="57" fill="hold">
                            <p:stCondLst>
                              <p:cond delay="325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par>
                          <p:cTn id="64" fill="hold">
                            <p:stCondLst>
                              <p:cond delay="3750"/>
                            </p:stCondLst>
                            <p:childTnLst>
                              <p:par>
                                <p:cTn id="65" presetID="45" presetClass="entr" presetSubtype="0"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anim calcmode="lin" valueType="num">
                                      <p:cBhvr>
                                        <p:cTn id="68" dur="500" fill="hold"/>
                                        <p:tgtEl>
                                          <p:spTgt spid="44"/>
                                        </p:tgtEl>
                                        <p:attrNameLst>
                                          <p:attrName>ppt_w</p:attrName>
                                        </p:attrNameLst>
                                      </p:cBhvr>
                                      <p:tavLst>
                                        <p:tav tm="0" fmla="#ppt_w*sin(2.5*pi*$)">
                                          <p:val>
                                            <p:fltVal val="0"/>
                                          </p:val>
                                        </p:tav>
                                        <p:tav tm="100000">
                                          <p:val>
                                            <p:fltVal val="1"/>
                                          </p:val>
                                        </p:tav>
                                      </p:tavLst>
                                    </p:anim>
                                    <p:anim calcmode="lin" valueType="num">
                                      <p:cBhvr>
                                        <p:cTn id="69" dur="500" fill="hold"/>
                                        <p:tgtEl>
                                          <p:spTgt spid="44"/>
                                        </p:tgtEl>
                                        <p:attrNameLst>
                                          <p:attrName>ppt_h</p:attrName>
                                        </p:attrNameLst>
                                      </p:cBhvr>
                                      <p:tavLst>
                                        <p:tav tm="0">
                                          <p:val>
                                            <p:strVal val="#ppt_h"/>
                                          </p:val>
                                        </p:tav>
                                        <p:tav tm="100000">
                                          <p:val>
                                            <p:strVal val="#ppt_h"/>
                                          </p:val>
                                        </p:tav>
                                      </p:tavLst>
                                    </p:anim>
                                  </p:childTnLst>
                                </p:cTn>
                              </p:par>
                            </p:childTnLst>
                          </p:cTn>
                        </p:par>
                        <p:par>
                          <p:cTn id="70" fill="hold">
                            <p:stCondLst>
                              <p:cond delay="4250"/>
                            </p:stCondLst>
                            <p:childTnLst>
                              <p:par>
                                <p:cTn id="71" presetID="10"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par>
                          <p:cTn id="77" fill="hold">
                            <p:stCondLst>
                              <p:cond delay="4750"/>
                            </p:stCondLst>
                            <p:childTnLst>
                              <p:par>
                                <p:cTn id="78" presetID="45" presetClass="entr" presetSubtype="0" fill="hold" nodeType="after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fade">
                                      <p:cBhvr>
                                        <p:cTn id="80" dur="500"/>
                                        <p:tgtEl>
                                          <p:spTgt spid="61"/>
                                        </p:tgtEl>
                                      </p:cBhvr>
                                    </p:animEffect>
                                    <p:anim calcmode="lin" valueType="num">
                                      <p:cBhvr>
                                        <p:cTn id="81" dur="500" fill="hold"/>
                                        <p:tgtEl>
                                          <p:spTgt spid="61"/>
                                        </p:tgtEl>
                                        <p:attrNameLst>
                                          <p:attrName>ppt_w</p:attrName>
                                        </p:attrNameLst>
                                      </p:cBhvr>
                                      <p:tavLst>
                                        <p:tav tm="0" fmla="#ppt_w*sin(2.5*pi*$)">
                                          <p:val>
                                            <p:fltVal val="0"/>
                                          </p:val>
                                        </p:tav>
                                        <p:tav tm="100000">
                                          <p:val>
                                            <p:fltVal val="1"/>
                                          </p:val>
                                        </p:tav>
                                      </p:tavLst>
                                    </p:anim>
                                    <p:anim calcmode="lin" valueType="num">
                                      <p:cBhvr>
                                        <p:cTn id="82" dur="500" fill="hold"/>
                                        <p:tgtEl>
                                          <p:spTgt spid="61"/>
                                        </p:tgtEl>
                                        <p:attrNameLst>
                                          <p:attrName>ppt_h</p:attrName>
                                        </p:attrNameLst>
                                      </p:cBhvr>
                                      <p:tavLst>
                                        <p:tav tm="0">
                                          <p:val>
                                            <p:strVal val="#ppt_h"/>
                                          </p:val>
                                        </p:tav>
                                        <p:tav tm="100000">
                                          <p:val>
                                            <p:strVal val="#ppt_h"/>
                                          </p:val>
                                        </p:tav>
                                      </p:tavLst>
                                    </p:anim>
                                  </p:childTnLst>
                                </p:cTn>
                              </p:par>
                            </p:childTnLst>
                          </p:cTn>
                        </p:par>
                        <p:par>
                          <p:cTn id="83" fill="hold">
                            <p:stCondLst>
                              <p:cond delay="5250"/>
                            </p:stCondLst>
                            <p:childTnLst>
                              <p:par>
                                <p:cTn id="84" presetID="10" presetClass="entr" presetSubtype="0"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childTnLst>
                          </p:cTn>
                        </p:par>
                        <p:par>
                          <p:cTn id="90" fill="hold">
                            <p:stCondLst>
                              <p:cond delay="5750"/>
                            </p:stCondLst>
                            <p:childTnLst>
                              <p:par>
                                <p:cTn id="91" presetID="45" presetClass="entr" presetSubtype="0" fill="hold"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ppt_w</p:attrName>
                                        </p:attrNameLst>
                                      </p:cBhvr>
                                      <p:tavLst>
                                        <p:tav tm="0" fmla="#ppt_w*sin(2.5*pi*$)">
                                          <p:val>
                                            <p:fltVal val="0"/>
                                          </p:val>
                                        </p:tav>
                                        <p:tav tm="100000">
                                          <p:val>
                                            <p:fltVal val="1"/>
                                          </p:val>
                                        </p:tav>
                                      </p:tavLst>
                                    </p:anim>
                                    <p:anim calcmode="lin" valueType="num">
                                      <p:cBhvr>
                                        <p:cTn id="95" dur="500" fill="hold"/>
                                        <p:tgtEl>
                                          <p:spTgt spid="70"/>
                                        </p:tgtEl>
                                        <p:attrNameLst>
                                          <p:attrName>ppt_h</p:attrName>
                                        </p:attrNameLst>
                                      </p:cBhvr>
                                      <p:tavLst>
                                        <p:tav tm="0">
                                          <p:val>
                                            <p:strVal val="#ppt_h"/>
                                          </p:val>
                                        </p:tav>
                                        <p:tav tm="100000">
                                          <p:val>
                                            <p:strVal val="#ppt_h"/>
                                          </p:val>
                                        </p:tav>
                                      </p:tavLst>
                                    </p:anim>
                                  </p:childTnLst>
                                </p:cTn>
                              </p:par>
                            </p:childTnLst>
                          </p:cTn>
                        </p:par>
                        <p:par>
                          <p:cTn id="96" fill="hold">
                            <p:stCondLst>
                              <p:cond delay="625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687939"/>
            <a:ext cx="921702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79827" y="1908000"/>
            <a:ext cx="1915909" cy="1107996"/>
          </a:xfrm>
          <a:prstGeom prst="rect">
            <a:avLst/>
          </a:prstGeom>
          <a:noFill/>
        </p:spPr>
        <p:txBody>
          <a:bodyPr wrap="none"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rPr>
              <a:t>目录</a:t>
            </a:r>
          </a:p>
        </p:txBody>
      </p:sp>
      <p:sp>
        <p:nvSpPr>
          <p:cNvPr id="5" name="矩形 4"/>
          <p:cNvSpPr/>
          <p:nvPr/>
        </p:nvSpPr>
        <p:spPr>
          <a:xfrm>
            <a:off x="2699792" y="1435181"/>
            <a:ext cx="15781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059832" y="1707945"/>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a:t>
            </a:r>
            <a:r>
              <a:rPr lang="zh-CN" altLang="en-US" sz="2000" b="1" dirty="0">
                <a:solidFill>
                  <a:schemeClr val="accent5">
                    <a:lumMod val="50000"/>
                  </a:schemeClr>
                </a:solidFill>
              </a:rPr>
              <a:t>分析</a:t>
            </a:r>
          </a:p>
        </p:txBody>
      </p:sp>
      <p:sp>
        <p:nvSpPr>
          <p:cNvPr id="6" name="矩形 5"/>
          <p:cNvSpPr/>
          <p:nvPr/>
        </p:nvSpPr>
        <p:spPr>
          <a:xfrm>
            <a:off x="4277976" y="1707945"/>
            <a:ext cx="2083584" cy="400110"/>
          </a:xfrm>
          <a:prstGeom prst="rect">
            <a:avLst/>
          </a:prstGeom>
        </p:spPr>
        <p:txBody>
          <a:bodyPr wrap="none">
            <a:spAutoFit/>
          </a:bodyPr>
          <a:lstStyle/>
          <a:p>
            <a:r>
              <a:rPr lang="en-US" altLang="zh-CN" sz="2000" dirty="0">
                <a:solidFill>
                  <a:schemeClr val="bg1"/>
                </a:solidFill>
              </a:rPr>
              <a:t>Teaching analysis</a:t>
            </a:r>
            <a:endParaRPr lang="zh-CN" altLang="en-US" sz="2000" dirty="0">
              <a:solidFill>
                <a:schemeClr val="bg1"/>
              </a:solidFill>
            </a:endParaRPr>
          </a:p>
        </p:txBody>
      </p:sp>
      <p:sp>
        <p:nvSpPr>
          <p:cNvPr id="12" name="TextBox 11"/>
          <p:cNvSpPr txBox="1"/>
          <p:nvPr/>
        </p:nvSpPr>
        <p:spPr>
          <a:xfrm>
            <a:off x="3059832" y="2184977"/>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教学设计</a:t>
            </a:r>
            <a:endParaRPr lang="zh-CN" altLang="en-US" sz="2000" b="1" dirty="0">
              <a:solidFill>
                <a:schemeClr val="accent5">
                  <a:lumMod val="50000"/>
                </a:schemeClr>
              </a:solidFill>
            </a:endParaRPr>
          </a:p>
        </p:txBody>
      </p:sp>
      <p:sp>
        <p:nvSpPr>
          <p:cNvPr id="13" name="矩形 12"/>
          <p:cNvSpPr/>
          <p:nvPr/>
        </p:nvSpPr>
        <p:spPr>
          <a:xfrm>
            <a:off x="4277976" y="2184977"/>
            <a:ext cx="2310248" cy="400110"/>
          </a:xfrm>
          <a:prstGeom prst="rect">
            <a:avLst/>
          </a:prstGeom>
        </p:spPr>
        <p:txBody>
          <a:bodyPr wrap="none">
            <a:spAutoFit/>
          </a:bodyPr>
          <a:lstStyle/>
          <a:p>
            <a:r>
              <a:rPr lang="en-US" altLang="zh-CN" sz="2000" dirty="0">
                <a:solidFill>
                  <a:schemeClr val="bg1"/>
                </a:solidFill>
              </a:rPr>
              <a:t>instructional design</a:t>
            </a:r>
            <a:endParaRPr lang="zh-CN" altLang="en-US" sz="2000" dirty="0">
              <a:solidFill>
                <a:schemeClr val="bg1"/>
              </a:solidFill>
            </a:endParaRPr>
          </a:p>
        </p:txBody>
      </p:sp>
      <p:sp>
        <p:nvSpPr>
          <p:cNvPr id="17" name="TextBox 16"/>
          <p:cNvSpPr txBox="1"/>
          <p:nvPr/>
        </p:nvSpPr>
        <p:spPr>
          <a:xfrm>
            <a:off x="3059832" y="2662009"/>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教学过程</a:t>
            </a:r>
            <a:endParaRPr lang="zh-CN" altLang="en-US" sz="2000" b="1" dirty="0">
              <a:solidFill>
                <a:schemeClr val="accent5">
                  <a:lumMod val="50000"/>
                </a:schemeClr>
              </a:solidFill>
            </a:endParaRPr>
          </a:p>
        </p:txBody>
      </p:sp>
      <p:sp>
        <p:nvSpPr>
          <p:cNvPr id="18" name="矩形 17"/>
          <p:cNvSpPr/>
          <p:nvPr/>
        </p:nvSpPr>
        <p:spPr>
          <a:xfrm>
            <a:off x="4277976" y="2662009"/>
            <a:ext cx="2015936" cy="400110"/>
          </a:xfrm>
          <a:prstGeom prst="rect">
            <a:avLst/>
          </a:prstGeom>
        </p:spPr>
        <p:txBody>
          <a:bodyPr wrap="none">
            <a:spAutoFit/>
          </a:bodyPr>
          <a:lstStyle/>
          <a:p>
            <a:r>
              <a:rPr lang="en-US" altLang="zh-CN" sz="2000" dirty="0">
                <a:solidFill>
                  <a:schemeClr val="bg1"/>
                </a:solidFill>
              </a:rPr>
              <a:t>teaching process</a:t>
            </a:r>
            <a:endParaRPr lang="zh-CN" altLang="en-US" sz="2000" dirty="0">
              <a:solidFill>
                <a:schemeClr val="bg1"/>
              </a:solidFill>
            </a:endParaRPr>
          </a:p>
        </p:txBody>
      </p:sp>
      <p:sp>
        <p:nvSpPr>
          <p:cNvPr id="19" name="TextBox 18"/>
          <p:cNvSpPr txBox="1"/>
          <p:nvPr/>
        </p:nvSpPr>
        <p:spPr>
          <a:xfrm>
            <a:off x="3059832" y="3139042"/>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教学反思</a:t>
            </a:r>
            <a:endParaRPr lang="zh-CN" altLang="en-US" sz="2000" b="1" dirty="0">
              <a:solidFill>
                <a:schemeClr val="accent5">
                  <a:lumMod val="50000"/>
                </a:schemeClr>
              </a:solidFill>
            </a:endParaRPr>
          </a:p>
        </p:txBody>
      </p:sp>
      <p:sp>
        <p:nvSpPr>
          <p:cNvPr id="20" name="矩形 19"/>
          <p:cNvSpPr/>
          <p:nvPr/>
        </p:nvSpPr>
        <p:spPr>
          <a:xfrm>
            <a:off x="4277976" y="3139042"/>
            <a:ext cx="2310248" cy="400110"/>
          </a:xfrm>
          <a:prstGeom prst="rect">
            <a:avLst/>
          </a:prstGeom>
        </p:spPr>
        <p:txBody>
          <a:bodyPr wrap="none">
            <a:spAutoFit/>
          </a:bodyPr>
          <a:lstStyle/>
          <a:p>
            <a:r>
              <a:rPr lang="en-US" altLang="zh-CN" sz="2000" dirty="0">
                <a:solidFill>
                  <a:schemeClr val="bg1"/>
                </a:solidFill>
              </a:rPr>
              <a:t>Teaching reflection</a:t>
            </a:r>
            <a:endParaRPr lang="zh-CN" altLang="en-US" sz="2000" dirty="0">
              <a:solidFill>
                <a:schemeClr val="bg1"/>
              </a:solidFill>
            </a:endParaRPr>
          </a:p>
        </p:txBody>
      </p:sp>
      <p:sp>
        <p:nvSpPr>
          <p:cNvPr id="4" name="矩形 3"/>
          <p:cNvSpPr/>
          <p:nvPr/>
        </p:nvSpPr>
        <p:spPr>
          <a:xfrm>
            <a:off x="-36512" y="1364052"/>
            <a:ext cx="2736304"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99792" y="3557560"/>
            <a:ext cx="648072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9"/>
          <p:cNvSpPr txBox="1"/>
          <p:nvPr/>
        </p:nvSpPr>
        <p:spPr>
          <a:xfrm rot="16200000" flipH="1">
            <a:off x="1064386" y="2354816"/>
            <a:ext cx="513365" cy="1681313"/>
          </a:xfrm>
          <a:prstGeom prst="rect">
            <a:avLst/>
          </a:prstGeom>
          <a:noFill/>
        </p:spPr>
        <p:txBody>
          <a:bodyPr vert="eaVert" wrap="square" lIns="71320" tIns="35660" rIns="71320" bIns="3566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Eras Light ITC" panose="020B0402030504020804" pitchFamily="34" charset="0"/>
              </a:rPr>
              <a:t>CONTENTS</a:t>
            </a:r>
            <a:endParaRPr kumimoji="0" lang="zh-CN" altLang="en-US" sz="2400" b="1" i="0" u="none" strike="noStrike" kern="0" cap="none" spc="0" normalizeH="0" baseline="0" noProof="0" dirty="0">
              <a:ln>
                <a:noFill/>
              </a:ln>
              <a:solidFill>
                <a:schemeClr val="bg1"/>
              </a:solidFill>
              <a:effectLst/>
              <a:uLnTx/>
              <a:uFillTx/>
              <a:latin typeface="Eras Light ITC" panose="020B0402030504020804" pitchFamily="34" charset="0"/>
            </a:endParaRPr>
          </a:p>
        </p:txBody>
      </p:sp>
    </p:spTree>
    <p:extLst>
      <p:ext uri="{BB962C8B-B14F-4D97-AF65-F5344CB8AC3E}">
        <p14:creationId xmlns:p14="http://schemas.microsoft.com/office/powerpoint/2010/main" val="19515037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375" autoRev="1" fill="hold">
                                          <p:stCondLst>
                                            <p:cond delay="0"/>
                                          </p:stCondLst>
                                        </p:cTn>
                                        <p:tgtEl>
                                          <p:spTgt spid="14"/>
                                        </p:tgtEl>
                                        <p:attrNameLst>
                                          <p:attrName>ppt_w</p:attrName>
                                        </p:attrNameLst>
                                      </p:cBhvr>
                                    </p:anim>
                                    <p:anim by="(#ppt_w*0.50)" calcmode="lin" valueType="num">
                                      <p:cBhvr>
                                        <p:cTn id="8" dur="375" decel="50000" autoRev="1" fill="hold">
                                          <p:stCondLst>
                                            <p:cond delay="0"/>
                                          </p:stCondLst>
                                        </p:cTn>
                                        <p:tgtEl>
                                          <p:spTgt spid="14"/>
                                        </p:tgtEl>
                                        <p:attrNameLst>
                                          <p:attrName>ppt_x</p:attrName>
                                        </p:attrNameLst>
                                      </p:cBhvr>
                                    </p:anim>
                                    <p:anim from="(-#ppt_h/2)" to="(#ppt_y)" calcmode="lin" valueType="num">
                                      <p:cBhvr>
                                        <p:cTn id="9" dur="750" fill="hold">
                                          <p:stCondLst>
                                            <p:cond delay="0"/>
                                          </p:stCondLst>
                                        </p:cTn>
                                        <p:tgtEl>
                                          <p:spTgt spid="14"/>
                                        </p:tgtEl>
                                        <p:attrNameLst>
                                          <p:attrName>ppt_y</p:attrName>
                                        </p:attrNameLst>
                                      </p:cBhvr>
                                    </p:anim>
                                    <p:animRot by="21600000">
                                      <p:cBhvr>
                                        <p:cTn id="10" dur="750" fill="hold">
                                          <p:stCondLst>
                                            <p:cond delay="0"/>
                                          </p:stCondLst>
                                        </p:cTn>
                                        <p:tgtEl>
                                          <p:spTgt spid="14"/>
                                        </p:tgtEl>
                                        <p:attrNameLst>
                                          <p:attrName>r</p:attrName>
                                        </p:attrNameLst>
                                      </p:cBhvr>
                                    </p:animRot>
                                  </p:childTnLst>
                                </p:cTn>
                              </p:par>
                              <p:par>
                                <p:cTn id="11" presetID="5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750" fill="hold"/>
                                        <p:tgtEl>
                                          <p:spTgt spid="16"/>
                                        </p:tgtEl>
                                        <p:attrNameLst>
                                          <p:attrName>ppt_w</p:attrName>
                                        </p:attrNameLst>
                                      </p:cBhvr>
                                      <p:tavLst>
                                        <p:tav tm="0">
                                          <p:val>
                                            <p:strVal val="#ppt_w*0.70"/>
                                          </p:val>
                                        </p:tav>
                                        <p:tav tm="100000">
                                          <p:val>
                                            <p:strVal val="#ppt_w"/>
                                          </p:val>
                                        </p:tav>
                                      </p:tavLst>
                                    </p:anim>
                                    <p:anim calcmode="lin" valueType="num">
                                      <p:cBhvr>
                                        <p:cTn id="14" dur="750" fill="hold"/>
                                        <p:tgtEl>
                                          <p:spTgt spid="16"/>
                                        </p:tgtEl>
                                        <p:attrNameLst>
                                          <p:attrName>ppt_h</p:attrName>
                                        </p:attrNameLst>
                                      </p:cBhvr>
                                      <p:tavLst>
                                        <p:tav tm="0">
                                          <p:val>
                                            <p:strVal val="#ppt_h"/>
                                          </p:val>
                                        </p:tav>
                                        <p:tav tm="100000">
                                          <p:val>
                                            <p:strVal val="#ppt_h"/>
                                          </p:val>
                                        </p:tav>
                                      </p:tavLst>
                                    </p:anim>
                                    <p:animEffect transition="in" filter="fade">
                                      <p:cBhvr>
                                        <p:cTn id="15" dur="750"/>
                                        <p:tgtEl>
                                          <p:spTgt spid="16"/>
                                        </p:tgtEl>
                                      </p:cBhvr>
                                    </p:animEffect>
                                  </p:childTnLst>
                                </p:cTn>
                              </p:par>
                            </p:childTnLst>
                          </p:cTn>
                        </p:par>
                        <p:par>
                          <p:cTn id="16" fill="hold">
                            <p:stCondLst>
                              <p:cond delay="825"/>
                            </p:stCondLst>
                            <p:childTnLst>
                              <p:par>
                                <p:cTn id="17" presetID="16" presetClass="entr" presetSubtype="37"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1325"/>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750"/>
                                        <p:tgtEl>
                                          <p:spTgt spid="3"/>
                                        </p:tgtEl>
                                      </p:cBhvr>
                                    </p:animEffect>
                                    <p:anim calcmode="lin" valueType="num">
                                      <p:cBhvr>
                                        <p:cTn id="32" dur="750" fill="hold"/>
                                        <p:tgtEl>
                                          <p:spTgt spid="3"/>
                                        </p:tgtEl>
                                        <p:attrNameLst>
                                          <p:attrName>ppt_x</p:attrName>
                                        </p:attrNameLst>
                                      </p:cBhvr>
                                      <p:tavLst>
                                        <p:tav tm="0">
                                          <p:val>
                                            <p:strVal val="#ppt_x"/>
                                          </p:val>
                                        </p:tav>
                                        <p:tav tm="100000">
                                          <p:val>
                                            <p:strVal val="#ppt_x"/>
                                          </p:val>
                                        </p:tav>
                                      </p:tavLst>
                                    </p:anim>
                                    <p:anim calcmode="lin" valueType="num">
                                      <p:cBhvr>
                                        <p:cTn id="33" dur="750" fill="hold"/>
                                        <p:tgtEl>
                                          <p:spTgt spid="3"/>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0"/>
                                  </p:stCondLst>
                                  <p:iterate type="lt">
                                    <p:tmPct val="10000"/>
                                  </p:iterate>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ppt_x</p:attrName>
                                        </p:attrNameLst>
                                      </p:cBhvr>
                                      <p:tavLst>
                                        <p:tav tm="0">
                                          <p:val>
                                            <p:strVal val="#ppt_x-#ppt_w*1.125000"/>
                                          </p:val>
                                        </p:tav>
                                        <p:tav tm="100000">
                                          <p:val>
                                            <p:strVal val="#ppt_x"/>
                                          </p:val>
                                        </p:tav>
                                      </p:tavLst>
                                    </p:anim>
                                    <p:animEffect transition="in" filter="wipe(right)">
                                      <p:cBhvr>
                                        <p:cTn id="37" dur="500"/>
                                        <p:tgtEl>
                                          <p:spTgt spid="6"/>
                                        </p:tgtEl>
                                      </p:cBhvr>
                                    </p:animEffect>
                                  </p:childTnLst>
                                </p:cTn>
                              </p:par>
                            </p:childTnLst>
                          </p:cTn>
                        </p:par>
                        <p:par>
                          <p:cTn id="38" fill="hold">
                            <p:stCondLst>
                              <p:cond delay="2575"/>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anim calcmode="lin" valueType="num">
                                      <p:cBhvr>
                                        <p:cTn id="42" dur="750" fill="hold"/>
                                        <p:tgtEl>
                                          <p:spTgt spid="12"/>
                                        </p:tgtEl>
                                        <p:attrNameLst>
                                          <p:attrName>ppt_x</p:attrName>
                                        </p:attrNameLst>
                                      </p:cBhvr>
                                      <p:tavLst>
                                        <p:tav tm="0">
                                          <p:val>
                                            <p:strVal val="#ppt_x"/>
                                          </p:val>
                                        </p:tav>
                                        <p:tav tm="100000">
                                          <p:val>
                                            <p:strVal val="#ppt_x"/>
                                          </p:val>
                                        </p:tav>
                                      </p:tavLst>
                                    </p:anim>
                                    <p:anim calcmode="lin" valueType="num">
                                      <p:cBhvr>
                                        <p:cTn id="43" dur="750" fill="hold"/>
                                        <p:tgtEl>
                                          <p:spTgt spid="12"/>
                                        </p:tgtEl>
                                        <p:attrNameLst>
                                          <p:attrName>ppt_y</p:attrName>
                                        </p:attrNameLst>
                                      </p:cBhvr>
                                      <p:tavLst>
                                        <p:tav tm="0">
                                          <p:val>
                                            <p:strVal val="#ppt_y+.1"/>
                                          </p:val>
                                        </p:tav>
                                        <p:tav tm="100000">
                                          <p:val>
                                            <p:strVal val="#ppt_y"/>
                                          </p:val>
                                        </p:tav>
                                      </p:tavLst>
                                    </p:anim>
                                  </p:childTnLst>
                                </p:cTn>
                              </p:par>
                              <p:par>
                                <p:cTn id="44" presetID="12" presetClass="entr" presetSubtype="8" fill="hold" grpId="0" nodeType="with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ppt_x</p:attrName>
                                        </p:attrNameLst>
                                      </p:cBhvr>
                                      <p:tavLst>
                                        <p:tav tm="0">
                                          <p:val>
                                            <p:strVal val="#ppt_x-#ppt_w*1.125000"/>
                                          </p:val>
                                        </p:tav>
                                        <p:tav tm="100000">
                                          <p:val>
                                            <p:strVal val="#ppt_x"/>
                                          </p:val>
                                        </p:tav>
                                      </p:tavLst>
                                    </p:anim>
                                    <p:animEffect transition="in" filter="wipe(right)">
                                      <p:cBhvr>
                                        <p:cTn id="47" dur="500"/>
                                        <p:tgtEl>
                                          <p:spTgt spid="13"/>
                                        </p:tgtEl>
                                      </p:cBhvr>
                                    </p:animEffect>
                                  </p:childTnLst>
                                </p:cTn>
                              </p:par>
                            </p:childTnLst>
                          </p:cTn>
                        </p:par>
                        <p:par>
                          <p:cTn id="48" fill="hold">
                            <p:stCondLst>
                              <p:cond delay="3975"/>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anim calcmode="lin" valueType="num">
                                      <p:cBhvr>
                                        <p:cTn id="52" dur="750" fill="hold"/>
                                        <p:tgtEl>
                                          <p:spTgt spid="17"/>
                                        </p:tgtEl>
                                        <p:attrNameLst>
                                          <p:attrName>ppt_x</p:attrName>
                                        </p:attrNameLst>
                                      </p:cBhvr>
                                      <p:tavLst>
                                        <p:tav tm="0">
                                          <p:val>
                                            <p:strVal val="#ppt_x"/>
                                          </p:val>
                                        </p:tav>
                                        <p:tav tm="100000">
                                          <p:val>
                                            <p:strVal val="#ppt_x"/>
                                          </p:val>
                                        </p:tav>
                                      </p:tavLst>
                                    </p:anim>
                                    <p:anim calcmode="lin" valueType="num">
                                      <p:cBhvr>
                                        <p:cTn id="53" dur="750" fill="hold"/>
                                        <p:tgtEl>
                                          <p:spTgt spid="17"/>
                                        </p:tgtEl>
                                        <p:attrNameLst>
                                          <p:attrName>ppt_y</p:attrName>
                                        </p:attrNameLst>
                                      </p:cBhvr>
                                      <p:tavLst>
                                        <p:tav tm="0">
                                          <p:val>
                                            <p:strVal val="#ppt_y+.1"/>
                                          </p:val>
                                        </p:tav>
                                        <p:tav tm="100000">
                                          <p:val>
                                            <p:strVal val="#ppt_y"/>
                                          </p:val>
                                        </p:tav>
                                      </p:tavLst>
                                    </p:anim>
                                  </p:childTnLst>
                                </p:cTn>
                              </p:par>
                              <p:par>
                                <p:cTn id="54" presetID="12" presetClass="entr" presetSubtype="8" fill="hold" grpId="0" nodeType="withEffect">
                                  <p:stCondLst>
                                    <p:cond delay="0"/>
                                  </p:stCondLst>
                                  <p:iterate type="lt">
                                    <p:tmPct val="10000"/>
                                  </p:iterate>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ppt_x</p:attrName>
                                        </p:attrNameLst>
                                      </p:cBhvr>
                                      <p:tavLst>
                                        <p:tav tm="0">
                                          <p:val>
                                            <p:strVal val="#ppt_x-#ppt_w*1.125000"/>
                                          </p:val>
                                        </p:tav>
                                        <p:tav tm="100000">
                                          <p:val>
                                            <p:strVal val="#ppt_x"/>
                                          </p:val>
                                        </p:tav>
                                      </p:tavLst>
                                    </p:anim>
                                    <p:animEffect transition="in" filter="wipe(right)">
                                      <p:cBhvr>
                                        <p:cTn id="57" dur="500"/>
                                        <p:tgtEl>
                                          <p:spTgt spid="18"/>
                                        </p:tgtEl>
                                      </p:cBhvr>
                                    </p:animEffect>
                                  </p:childTnLst>
                                </p:cTn>
                              </p:par>
                            </p:childTnLst>
                          </p:cTn>
                        </p:par>
                        <p:par>
                          <p:cTn id="58" fill="hold">
                            <p:stCondLst>
                              <p:cond delay="5175"/>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anim calcmode="lin" valueType="num">
                                      <p:cBhvr>
                                        <p:cTn id="62" dur="750" fill="hold"/>
                                        <p:tgtEl>
                                          <p:spTgt spid="19"/>
                                        </p:tgtEl>
                                        <p:attrNameLst>
                                          <p:attrName>ppt_x</p:attrName>
                                        </p:attrNameLst>
                                      </p:cBhvr>
                                      <p:tavLst>
                                        <p:tav tm="0">
                                          <p:val>
                                            <p:strVal val="#ppt_x"/>
                                          </p:val>
                                        </p:tav>
                                        <p:tav tm="100000">
                                          <p:val>
                                            <p:strVal val="#ppt_x"/>
                                          </p:val>
                                        </p:tav>
                                      </p:tavLst>
                                    </p:anim>
                                    <p:anim calcmode="lin" valueType="num">
                                      <p:cBhvr>
                                        <p:cTn id="63" dur="750" fill="hold"/>
                                        <p:tgtEl>
                                          <p:spTgt spid="19"/>
                                        </p:tgtEl>
                                        <p:attrNameLst>
                                          <p:attrName>ppt_y</p:attrName>
                                        </p:attrNameLst>
                                      </p:cBhvr>
                                      <p:tavLst>
                                        <p:tav tm="0">
                                          <p:val>
                                            <p:strVal val="#ppt_y+.1"/>
                                          </p:val>
                                        </p:tav>
                                        <p:tav tm="100000">
                                          <p:val>
                                            <p:strVal val="#ppt_y"/>
                                          </p:val>
                                        </p:tav>
                                      </p:tavLst>
                                    </p:anim>
                                  </p:childTnLst>
                                </p:cTn>
                              </p:par>
                              <p:par>
                                <p:cTn id="64" presetID="12" presetClass="entr" presetSubtype="8" fill="hold" grpId="0" nodeType="withEffect">
                                  <p:stCondLst>
                                    <p:cond delay="0"/>
                                  </p:stCondLst>
                                  <p:iterate type="lt">
                                    <p:tmPct val="10000"/>
                                  </p:iterate>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animBg="1"/>
      <p:bldP spid="3" grpId="0"/>
      <p:bldP spid="6" grpId="0"/>
      <p:bldP spid="12" grpId="0"/>
      <p:bldP spid="13" grpId="0"/>
      <p:bldP spid="17" grpId="0"/>
      <p:bldP spid="18" grpId="0"/>
      <p:bldP spid="19" grpId="0"/>
      <p:bldP spid="20" grpId="0"/>
      <p:bldP spid="4" grpId="0" animBg="1"/>
      <p:bldP spid="15" grpId="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课堂实施</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p>
            <a:pPr algn="ctr"/>
            <a:r>
              <a:rPr lang="zh-CN" altLang="en-US" sz="1400" dirty="0" smtClean="0">
                <a:solidFill>
                  <a:schemeClr val="accent2"/>
                </a:solidFill>
              </a:rPr>
              <a:t>具体标题</a:t>
            </a:r>
            <a:r>
              <a:rPr lang="en-US" altLang="zh-CN" sz="1400" dirty="0" smtClean="0">
                <a:solidFill>
                  <a:schemeClr val="accent2"/>
                </a:solidFill>
              </a:rPr>
              <a:t>1</a:t>
            </a:r>
            <a:endParaRPr lang="zh-CN" altLang="en-US" sz="1400" dirty="0">
              <a:solidFill>
                <a:schemeClr val="accent2"/>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2</a:t>
            </a:r>
            <a:endParaRPr lang="zh-CN" altLang="en-US" sz="1400" dirty="0">
              <a:solidFill>
                <a:schemeClr val="bg1">
                  <a:lumMod val="65000"/>
                </a:schemeClr>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3</a:t>
            </a:r>
            <a:endParaRPr lang="zh-CN" altLang="en-US" sz="1400" dirty="0">
              <a:solidFill>
                <a:schemeClr val="bg1">
                  <a:lumMod val="65000"/>
                </a:schemeClr>
              </a:solidFill>
            </a:endParaRPr>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4</a:t>
            </a:r>
            <a:endParaRPr lang="zh-CN" altLang="en-US" sz="1400" dirty="0">
              <a:solidFill>
                <a:schemeClr val="bg1">
                  <a:lumMod val="65000"/>
                </a:schemeClr>
              </a:solidFill>
            </a:endParaRPr>
          </a:p>
        </p:txBody>
      </p:sp>
      <p:sp>
        <p:nvSpPr>
          <p:cNvPr id="3" name="椭圆 2"/>
          <p:cNvSpPr/>
          <p:nvPr/>
        </p:nvSpPr>
        <p:spPr>
          <a:xfrm>
            <a:off x="1065380" y="1447072"/>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5928996" y="1043687"/>
            <a:ext cx="2747460" cy="801202"/>
          </a:xfrm>
          <a:prstGeom prst="roundRect">
            <a:avLst/>
          </a:prstGeom>
          <a:noFill/>
          <a:ln w="9525">
            <a:solidFill>
              <a:schemeClr val="bg1">
                <a:lumMod val="65000"/>
              </a:schemeClr>
            </a:solidFill>
            <a:prstDash val="dash"/>
          </a:ln>
        </p:spPr>
        <p:txBody>
          <a:bodyPr tIns="144000" bIns="72000" anchor="b"/>
          <a:lstStyle/>
          <a:p>
            <a:pPr marL="342900" indent="-342900" fontAlgn="auto">
              <a:spcBef>
                <a:spcPts val="0"/>
              </a:spcBef>
              <a:spcAft>
                <a:spcPts val="0"/>
              </a:spcAft>
              <a:buFont typeface="Arial" pitchFamily="34" charset="0"/>
              <a:buChar char="•"/>
              <a:defRPr/>
            </a:pPr>
            <a:r>
              <a:rPr lang="zh-CN" altLang="en-US" sz="1600" dirty="0" smtClean="0">
                <a:solidFill>
                  <a:schemeClr val="tx1">
                    <a:lumMod val="75000"/>
                    <a:lumOff val="25000"/>
                  </a:schemeClr>
                </a:solidFill>
                <a:latin typeface="微软雅黑" pitchFamily="34" charset="-122"/>
                <a:ea typeface="微软雅黑" pitchFamily="34" charset="-122"/>
              </a:rPr>
              <a:t>单击此处输入文本信息</a:t>
            </a:r>
            <a:endParaRPr lang="en-US" altLang="zh-CN" sz="1600" dirty="0" smtClean="0">
              <a:solidFill>
                <a:schemeClr val="tx1">
                  <a:lumMod val="75000"/>
                  <a:lumOff val="25000"/>
                </a:schemeClr>
              </a:solidFill>
              <a:latin typeface="微软雅黑" pitchFamily="34" charset="-122"/>
              <a:ea typeface="微软雅黑" pitchFamily="34" charset="-122"/>
            </a:endParaRPr>
          </a:p>
          <a:p>
            <a:pPr marL="342900" indent="-342900" fontAlgn="auto">
              <a:spcBef>
                <a:spcPts val="0"/>
              </a:spcBef>
              <a:spcAft>
                <a:spcPts val="0"/>
              </a:spcAft>
              <a:buFont typeface="Arial" pitchFamily="34" charset="0"/>
              <a:buChar char="•"/>
              <a:defRPr/>
            </a:pPr>
            <a:r>
              <a:rPr lang="zh-CN" altLang="en-US" sz="1600" dirty="0" smtClean="0">
                <a:solidFill>
                  <a:schemeClr val="tx1">
                    <a:lumMod val="75000"/>
                    <a:lumOff val="25000"/>
                  </a:schemeClr>
                </a:solidFill>
                <a:latin typeface="微软雅黑" pitchFamily="34" charset="-122"/>
                <a:ea typeface="微软雅黑" pitchFamily="34" charset="-122"/>
              </a:rPr>
              <a:t>不删除文本框保留动画</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3" name="TextBox 102"/>
          <p:cNvSpPr txBox="1"/>
          <p:nvPr/>
        </p:nvSpPr>
        <p:spPr>
          <a:xfrm>
            <a:off x="5928996" y="3159992"/>
            <a:ext cx="2747460" cy="801202"/>
          </a:xfrm>
          <a:prstGeom prst="roundRect">
            <a:avLst/>
          </a:prstGeom>
          <a:noFill/>
          <a:ln w="9525">
            <a:solidFill>
              <a:schemeClr val="bg1">
                <a:lumMod val="65000"/>
              </a:schemeClr>
            </a:solidFill>
            <a:prstDash val="dash"/>
          </a:ln>
        </p:spPr>
        <p:txBody>
          <a:bodyPr tIns="144000" bIns="72000" anchor="b"/>
          <a:lstStyle/>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单击此处输入文本信息</a:t>
            </a:r>
          </a:p>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不删除文本框保留动画</a:t>
            </a:r>
          </a:p>
        </p:txBody>
      </p:sp>
      <p:sp>
        <p:nvSpPr>
          <p:cNvPr id="105" name="椭圆​​ 2"/>
          <p:cNvSpPr/>
          <p:nvPr/>
        </p:nvSpPr>
        <p:spPr bwMode="auto">
          <a:xfrm>
            <a:off x="2200844" y="1465868"/>
            <a:ext cx="2940439" cy="2940438"/>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 name="椭圆​​ 9"/>
          <p:cNvSpPr/>
          <p:nvPr/>
        </p:nvSpPr>
        <p:spPr bwMode="auto">
          <a:xfrm>
            <a:off x="3242138" y="951966"/>
            <a:ext cx="857852" cy="857852"/>
          </a:xfrm>
          <a:prstGeom prst="ellipse">
            <a:avLst/>
          </a:prstGeom>
          <a:solidFill>
            <a:srgbClr val="1C706E"/>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dirty="0" smtClean="0">
                <a:latin typeface="微软雅黑" pitchFamily="34" charset="-122"/>
                <a:ea typeface="微软雅黑" pitchFamily="34" charset="-122"/>
                <a:cs typeface="Arial Unicode MS" pitchFamily="34" charset="-122"/>
              </a:rPr>
              <a:t>添加文本</a:t>
            </a:r>
            <a:endParaRPr lang="zh-CN" altLang="en-US" sz="1600" dirty="0">
              <a:latin typeface="微软雅黑" pitchFamily="34" charset="-122"/>
              <a:ea typeface="微软雅黑" pitchFamily="34" charset="-122"/>
              <a:cs typeface="Arial Unicode MS" pitchFamily="34" charset="-122"/>
            </a:endParaRPr>
          </a:p>
        </p:txBody>
      </p:sp>
      <p:sp>
        <p:nvSpPr>
          <p:cNvPr id="107" name="椭圆​​ 10"/>
          <p:cNvSpPr/>
          <p:nvPr/>
        </p:nvSpPr>
        <p:spPr bwMode="auto">
          <a:xfrm>
            <a:off x="3242138" y="4058310"/>
            <a:ext cx="857852" cy="857852"/>
          </a:xfrm>
          <a:prstGeom prst="ellipse">
            <a:avLst/>
          </a:prstGeom>
          <a:solidFill>
            <a:srgbClr val="1C706E"/>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dirty="0" smtClean="0">
                <a:latin typeface="微软雅黑" pitchFamily="34" charset="-122"/>
                <a:ea typeface="微软雅黑" pitchFamily="34" charset="-122"/>
                <a:cs typeface="Arial Unicode MS" pitchFamily="34" charset="-122"/>
              </a:rPr>
              <a:t>添加文本</a:t>
            </a:r>
            <a:endParaRPr lang="zh-CN" altLang="en-US" sz="1600" dirty="0">
              <a:latin typeface="微软雅黑" pitchFamily="34" charset="-122"/>
              <a:ea typeface="微软雅黑" pitchFamily="34" charset="-122"/>
              <a:cs typeface="Arial Unicode MS" pitchFamily="34" charset="-122"/>
            </a:endParaRPr>
          </a:p>
        </p:txBody>
      </p:sp>
      <p:sp>
        <p:nvSpPr>
          <p:cNvPr id="108" name="椭圆​​ 13"/>
          <p:cNvSpPr/>
          <p:nvPr/>
        </p:nvSpPr>
        <p:spPr bwMode="auto">
          <a:xfrm>
            <a:off x="1808336" y="1809818"/>
            <a:ext cx="856504" cy="857852"/>
          </a:xfrm>
          <a:prstGeom prst="ellipse">
            <a:avLst/>
          </a:prstGeom>
          <a:solidFill>
            <a:srgbClr val="1C706E"/>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dirty="0" smtClean="0">
                <a:latin typeface="微软雅黑" pitchFamily="34" charset="-122"/>
                <a:ea typeface="微软雅黑" pitchFamily="34" charset="-122"/>
                <a:cs typeface="Arial Unicode MS" pitchFamily="34" charset="-122"/>
              </a:rPr>
              <a:t>添加文本</a:t>
            </a:r>
            <a:endParaRPr lang="zh-CN" altLang="en-US" sz="1600" dirty="0">
              <a:latin typeface="微软雅黑" pitchFamily="34" charset="-122"/>
              <a:ea typeface="微软雅黑" pitchFamily="34" charset="-122"/>
              <a:cs typeface="Arial Unicode MS" pitchFamily="34" charset="-122"/>
            </a:endParaRPr>
          </a:p>
        </p:txBody>
      </p:sp>
      <p:sp>
        <p:nvSpPr>
          <p:cNvPr id="109" name="椭圆​​ 18"/>
          <p:cNvSpPr/>
          <p:nvPr/>
        </p:nvSpPr>
        <p:spPr bwMode="auto">
          <a:xfrm>
            <a:off x="1870382" y="3348827"/>
            <a:ext cx="859202" cy="859202"/>
          </a:xfrm>
          <a:prstGeom prst="ellipse">
            <a:avLst/>
          </a:prstGeom>
          <a:solidFill>
            <a:srgbClr val="1C706E"/>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dirty="0" smtClean="0">
                <a:latin typeface="微软雅黑" pitchFamily="34" charset="-122"/>
                <a:ea typeface="微软雅黑" pitchFamily="34" charset="-122"/>
                <a:cs typeface="Arial Unicode MS" pitchFamily="34" charset="-122"/>
              </a:rPr>
              <a:t>添加文本</a:t>
            </a:r>
            <a:endParaRPr lang="zh-CN" altLang="en-US" sz="1600" dirty="0">
              <a:latin typeface="微软雅黑" pitchFamily="34" charset="-122"/>
              <a:ea typeface="微软雅黑" pitchFamily="34" charset="-122"/>
              <a:cs typeface="Arial Unicode MS" pitchFamily="34" charset="-122"/>
            </a:endParaRPr>
          </a:p>
        </p:txBody>
      </p:sp>
      <p:sp>
        <p:nvSpPr>
          <p:cNvPr id="110" name="椭圆​​ 3"/>
          <p:cNvSpPr/>
          <p:nvPr/>
        </p:nvSpPr>
        <p:spPr bwMode="auto">
          <a:xfrm>
            <a:off x="2927765" y="2159342"/>
            <a:ext cx="1463475" cy="1463475"/>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sp>
        <p:nvSpPr>
          <p:cNvPr id="111" name="流程图: 摘录 110"/>
          <p:cNvSpPr/>
          <p:nvPr/>
        </p:nvSpPr>
        <p:spPr bwMode="auto">
          <a:xfrm>
            <a:off x="3453181" y="1844144"/>
            <a:ext cx="490055" cy="283523"/>
          </a:xfrm>
          <a:prstGeom prst="flowChartExtract">
            <a:avLst/>
          </a:prstGeom>
          <a:gradFill>
            <a:gsLst>
              <a:gs pos="100000">
                <a:schemeClr val="bg1">
                  <a:lumMod val="85000"/>
                </a:schemeClr>
              </a:gs>
              <a:gs pos="0">
                <a:schemeClr val="bg1">
                  <a:lumMod val="65000"/>
                  <a:alpha val="63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 name="流程图: 摘录 111"/>
          <p:cNvSpPr/>
          <p:nvPr/>
        </p:nvSpPr>
        <p:spPr bwMode="auto">
          <a:xfrm flipV="1">
            <a:off x="3433224" y="3706535"/>
            <a:ext cx="490055" cy="283523"/>
          </a:xfrm>
          <a:prstGeom prst="flowChartExtract">
            <a:avLst/>
          </a:prstGeom>
          <a:gradFill>
            <a:gsLst>
              <a:gs pos="100000">
                <a:schemeClr val="bg1">
                  <a:lumMod val="85000"/>
                </a:schemeClr>
              </a:gs>
              <a:gs pos="0">
                <a:schemeClr val="bg1">
                  <a:lumMod val="65000"/>
                  <a:alpha val="63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3" name="流程图: 摘录 112"/>
          <p:cNvSpPr/>
          <p:nvPr/>
        </p:nvSpPr>
        <p:spPr bwMode="auto">
          <a:xfrm rot="14186927" flipH="1">
            <a:off x="2600078" y="3376158"/>
            <a:ext cx="490103" cy="283495"/>
          </a:xfrm>
          <a:prstGeom prst="flowChartExtract">
            <a:avLst/>
          </a:prstGeom>
          <a:gradFill>
            <a:gsLst>
              <a:gs pos="100000">
                <a:schemeClr val="bg1">
                  <a:lumMod val="85000"/>
                </a:schemeClr>
              </a:gs>
              <a:gs pos="0">
                <a:schemeClr val="bg1">
                  <a:lumMod val="65000"/>
                  <a:alpha val="63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4" name="流程图: 摘录 113"/>
          <p:cNvSpPr/>
          <p:nvPr/>
        </p:nvSpPr>
        <p:spPr bwMode="auto">
          <a:xfrm rot="17812277" flipH="1">
            <a:off x="2574113" y="2329137"/>
            <a:ext cx="490103" cy="283495"/>
          </a:xfrm>
          <a:prstGeom prst="flowChartExtract">
            <a:avLst/>
          </a:prstGeom>
          <a:gradFill>
            <a:gsLst>
              <a:gs pos="100000">
                <a:schemeClr val="bg1">
                  <a:lumMod val="85000"/>
                </a:schemeClr>
              </a:gs>
              <a:gs pos="0">
                <a:schemeClr val="bg1">
                  <a:lumMod val="65000"/>
                  <a:alpha val="63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5" name="右箭头​​ 5"/>
          <p:cNvSpPr/>
          <p:nvPr/>
        </p:nvSpPr>
        <p:spPr bwMode="auto">
          <a:xfrm>
            <a:off x="4269939" y="1878245"/>
            <a:ext cx="1416269" cy="2171992"/>
          </a:xfrm>
          <a:custGeom>
            <a:avLst/>
            <a:gdLst>
              <a:gd name="connsiteX0" fmla="*/ 0 w 1696700"/>
              <a:gd name="connsiteY0" fmla="*/ 718016 h 2872062"/>
              <a:gd name="connsiteX1" fmla="*/ 848350 w 1696700"/>
              <a:gd name="connsiteY1" fmla="*/ 718016 h 2872062"/>
              <a:gd name="connsiteX2" fmla="*/ 848350 w 1696700"/>
              <a:gd name="connsiteY2" fmla="*/ 0 h 2872062"/>
              <a:gd name="connsiteX3" fmla="*/ 1696700 w 1696700"/>
              <a:gd name="connsiteY3" fmla="*/ 1436031 h 2872062"/>
              <a:gd name="connsiteX4" fmla="*/ 848350 w 1696700"/>
              <a:gd name="connsiteY4" fmla="*/ 2872062 h 2872062"/>
              <a:gd name="connsiteX5" fmla="*/ 848350 w 1696700"/>
              <a:gd name="connsiteY5" fmla="*/ 2154047 h 2872062"/>
              <a:gd name="connsiteX6" fmla="*/ 0 w 1696700"/>
              <a:gd name="connsiteY6" fmla="*/ 2154047 h 2872062"/>
              <a:gd name="connsiteX7" fmla="*/ 0 w 1696700"/>
              <a:gd name="connsiteY7" fmla="*/ 718016 h 2872062"/>
              <a:gd name="connsiteX0" fmla="*/ 101600 w 1696700"/>
              <a:gd name="connsiteY0" fmla="*/ 1060916 h 2872062"/>
              <a:gd name="connsiteX1" fmla="*/ 848350 w 1696700"/>
              <a:gd name="connsiteY1" fmla="*/ 718016 h 2872062"/>
              <a:gd name="connsiteX2" fmla="*/ 848350 w 1696700"/>
              <a:gd name="connsiteY2" fmla="*/ 0 h 2872062"/>
              <a:gd name="connsiteX3" fmla="*/ 1696700 w 1696700"/>
              <a:gd name="connsiteY3" fmla="*/ 1436031 h 2872062"/>
              <a:gd name="connsiteX4" fmla="*/ 848350 w 1696700"/>
              <a:gd name="connsiteY4" fmla="*/ 2872062 h 2872062"/>
              <a:gd name="connsiteX5" fmla="*/ 848350 w 1696700"/>
              <a:gd name="connsiteY5" fmla="*/ 2154047 h 2872062"/>
              <a:gd name="connsiteX6" fmla="*/ 0 w 1696700"/>
              <a:gd name="connsiteY6" fmla="*/ 2154047 h 2872062"/>
              <a:gd name="connsiteX7" fmla="*/ 101600 w 1696700"/>
              <a:gd name="connsiteY7" fmla="*/ 1060916 h 2872062"/>
              <a:gd name="connsiteX0" fmla="*/ 0 w 1595100"/>
              <a:gd name="connsiteY0" fmla="*/ 1060916 h 2872062"/>
              <a:gd name="connsiteX1" fmla="*/ 746750 w 1595100"/>
              <a:gd name="connsiteY1" fmla="*/ 718016 h 2872062"/>
              <a:gd name="connsiteX2" fmla="*/ 746750 w 1595100"/>
              <a:gd name="connsiteY2" fmla="*/ 0 h 2872062"/>
              <a:gd name="connsiteX3" fmla="*/ 1595100 w 1595100"/>
              <a:gd name="connsiteY3" fmla="*/ 1436031 h 2872062"/>
              <a:gd name="connsiteX4" fmla="*/ 746750 w 1595100"/>
              <a:gd name="connsiteY4" fmla="*/ 2872062 h 2872062"/>
              <a:gd name="connsiteX5" fmla="*/ 746750 w 1595100"/>
              <a:gd name="connsiteY5" fmla="*/ 2154047 h 2872062"/>
              <a:gd name="connsiteX6" fmla="*/ 12700 w 1595100"/>
              <a:gd name="connsiteY6" fmla="*/ 1684147 h 2872062"/>
              <a:gd name="connsiteX7" fmla="*/ 0 w 1595100"/>
              <a:gd name="connsiteY7" fmla="*/ 1060916 h 2872062"/>
              <a:gd name="connsiteX0" fmla="*/ 0 w 1595100"/>
              <a:gd name="connsiteY0" fmla="*/ 1060916 h 2872062"/>
              <a:gd name="connsiteX1" fmla="*/ 746750 w 1595100"/>
              <a:gd name="connsiteY1" fmla="*/ 718016 h 2872062"/>
              <a:gd name="connsiteX2" fmla="*/ 746750 w 1595100"/>
              <a:gd name="connsiteY2" fmla="*/ 0 h 2872062"/>
              <a:gd name="connsiteX3" fmla="*/ 1595100 w 1595100"/>
              <a:gd name="connsiteY3" fmla="*/ 1436031 h 2872062"/>
              <a:gd name="connsiteX4" fmla="*/ 746750 w 1595100"/>
              <a:gd name="connsiteY4" fmla="*/ 2872062 h 2872062"/>
              <a:gd name="connsiteX5" fmla="*/ 746750 w 1595100"/>
              <a:gd name="connsiteY5" fmla="*/ 2154047 h 2872062"/>
              <a:gd name="connsiteX6" fmla="*/ 12700 w 1595100"/>
              <a:gd name="connsiteY6" fmla="*/ 1823847 h 2872062"/>
              <a:gd name="connsiteX7" fmla="*/ 0 w 1595100"/>
              <a:gd name="connsiteY7" fmla="*/ 1060916 h 287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5100" h="2872062">
                <a:moveTo>
                  <a:pt x="0" y="1060916"/>
                </a:moveTo>
                <a:lnTo>
                  <a:pt x="746750" y="718016"/>
                </a:lnTo>
                <a:lnTo>
                  <a:pt x="746750" y="0"/>
                </a:lnTo>
                <a:lnTo>
                  <a:pt x="1595100" y="1436031"/>
                </a:lnTo>
                <a:lnTo>
                  <a:pt x="746750" y="2872062"/>
                </a:lnTo>
                <a:lnTo>
                  <a:pt x="746750" y="2154047"/>
                </a:lnTo>
                <a:lnTo>
                  <a:pt x="12700" y="1823847"/>
                </a:lnTo>
                <a:lnTo>
                  <a:pt x="0" y="1060916"/>
                </a:lnTo>
                <a:close/>
              </a:path>
            </a:pathLst>
          </a:custGeom>
          <a:gradFill>
            <a:gsLst>
              <a:gs pos="33000">
                <a:srgbClr val="AEAEAE">
                  <a:alpha val="88000"/>
                </a:srgbClr>
              </a:gs>
              <a:gs pos="100000">
                <a:schemeClr val="bg1">
                  <a:lumMod val="85000"/>
                  <a:alpha val="0"/>
                </a:schemeClr>
              </a:gs>
              <a:gs pos="0">
                <a:schemeClr val="bg1">
                  <a:lumMod val="6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6" name="TextBox 115"/>
          <p:cNvSpPr txBox="1"/>
          <p:nvPr/>
        </p:nvSpPr>
        <p:spPr>
          <a:xfrm>
            <a:off x="5928996" y="4218820"/>
            <a:ext cx="2747460" cy="801202"/>
          </a:xfrm>
          <a:prstGeom prst="roundRect">
            <a:avLst/>
          </a:prstGeom>
          <a:noFill/>
          <a:ln w="9525">
            <a:solidFill>
              <a:schemeClr val="bg1">
                <a:lumMod val="65000"/>
              </a:schemeClr>
            </a:solidFill>
            <a:prstDash val="dash"/>
          </a:ln>
        </p:spPr>
        <p:txBody>
          <a:bodyPr tIns="144000" bIns="72000" anchor="b"/>
          <a:lstStyle/>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单击此处输入文本信息</a:t>
            </a:r>
          </a:p>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不删除文本框保留动画</a:t>
            </a:r>
          </a:p>
        </p:txBody>
      </p:sp>
      <p:sp>
        <p:nvSpPr>
          <p:cNvPr id="117" name="TextBox 116"/>
          <p:cNvSpPr txBox="1"/>
          <p:nvPr/>
        </p:nvSpPr>
        <p:spPr>
          <a:xfrm>
            <a:off x="5928996" y="2101165"/>
            <a:ext cx="2747460" cy="802550"/>
          </a:xfrm>
          <a:prstGeom prst="roundRect">
            <a:avLst/>
          </a:prstGeom>
          <a:noFill/>
          <a:ln w="9525">
            <a:solidFill>
              <a:schemeClr val="bg1">
                <a:lumMod val="65000"/>
              </a:schemeClr>
            </a:solidFill>
            <a:prstDash val="dash"/>
          </a:ln>
        </p:spPr>
        <p:txBody>
          <a:bodyPr tIns="144000" bIns="72000" anchor="b"/>
          <a:lstStyle/>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单击此处输入文本信息</a:t>
            </a:r>
          </a:p>
          <a:p>
            <a:pPr marL="342900" indent="-342900" fontAlgn="auto">
              <a:spcBef>
                <a:spcPts val="0"/>
              </a:spcBef>
              <a:spcAft>
                <a:spcPts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不删除文本框保留动画</a:t>
            </a:r>
          </a:p>
        </p:txBody>
      </p:sp>
      <p:sp>
        <p:nvSpPr>
          <p:cNvPr id="118" name="椭圆​​ 24"/>
          <p:cNvSpPr/>
          <p:nvPr/>
        </p:nvSpPr>
        <p:spPr>
          <a:xfrm>
            <a:off x="6059832" y="829223"/>
            <a:ext cx="458600" cy="458600"/>
          </a:xfrm>
          <a:prstGeom prst="ellipse">
            <a:avLst/>
          </a:prstGeom>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altLang="zh-CN" sz="2000" dirty="0">
                <a:latin typeface="Arial Unicode MS" pitchFamily="34" charset="-122"/>
                <a:ea typeface="Arial Unicode MS" pitchFamily="34" charset="-122"/>
                <a:cs typeface="Arial Unicode MS" pitchFamily="34" charset="-122"/>
              </a:rPr>
              <a:t>1</a:t>
            </a:r>
            <a:endParaRPr lang="zh-CN" altLang="en-US" sz="2000" dirty="0">
              <a:latin typeface="Arial Unicode MS" pitchFamily="34" charset="-122"/>
              <a:ea typeface="Arial Unicode MS" pitchFamily="34" charset="-122"/>
              <a:cs typeface="Arial Unicode MS" pitchFamily="34" charset="-122"/>
            </a:endParaRPr>
          </a:p>
        </p:txBody>
      </p:sp>
      <p:sp>
        <p:nvSpPr>
          <p:cNvPr id="119" name="椭圆​​ 25"/>
          <p:cNvSpPr/>
          <p:nvPr/>
        </p:nvSpPr>
        <p:spPr>
          <a:xfrm>
            <a:off x="6059832" y="1889399"/>
            <a:ext cx="458600" cy="458600"/>
          </a:xfrm>
          <a:prstGeom prst="ellipse">
            <a:avLst/>
          </a:prstGeom>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altLang="zh-CN" sz="2000" dirty="0">
                <a:latin typeface="Arial Unicode MS" pitchFamily="34" charset="-122"/>
                <a:ea typeface="Arial Unicode MS" pitchFamily="34" charset="-122"/>
                <a:cs typeface="Arial Unicode MS" pitchFamily="34" charset="-122"/>
              </a:rPr>
              <a:t>2</a:t>
            </a:r>
            <a:endParaRPr lang="zh-CN" altLang="en-US" sz="2000" dirty="0">
              <a:latin typeface="Arial Unicode MS" pitchFamily="34" charset="-122"/>
              <a:ea typeface="Arial Unicode MS" pitchFamily="34" charset="-122"/>
              <a:cs typeface="Arial Unicode MS" pitchFamily="34" charset="-122"/>
            </a:endParaRPr>
          </a:p>
        </p:txBody>
      </p:sp>
      <p:sp>
        <p:nvSpPr>
          <p:cNvPr id="120" name="椭圆​​ 26"/>
          <p:cNvSpPr/>
          <p:nvPr/>
        </p:nvSpPr>
        <p:spPr>
          <a:xfrm>
            <a:off x="6051739" y="2949576"/>
            <a:ext cx="459950" cy="459950"/>
          </a:xfrm>
          <a:prstGeom prst="ellipse">
            <a:avLst/>
          </a:prstGeom>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altLang="zh-CN" sz="2000" dirty="0">
                <a:latin typeface="Arial Unicode MS" pitchFamily="34" charset="-122"/>
                <a:ea typeface="Arial Unicode MS" pitchFamily="34" charset="-122"/>
                <a:cs typeface="Arial Unicode MS" pitchFamily="34" charset="-122"/>
              </a:rPr>
              <a:t>3</a:t>
            </a:r>
            <a:endParaRPr lang="zh-CN" altLang="en-US" sz="2000" dirty="0">
              <a:latin typeface="Arial Unicode MS" pitchFamily="34" charset="-122"/>
              <a:ea typeface="Arial Unicode MS" pitchFamily="34" charset="-122"/>
              <a:cs typeface="Arial Unicode MS" pitchFamily="34" charset="-122"/>
            </a:endParaRPr>
          </a:p>
        </p:txBody>
      </p:sp>
      <p:sp>
        <p:nvSpPr>
          <p:cNvPr id="121" name="椭圆​​ 27"/>
          <p:cNvSpPr/>
          <p:nvPr/>
        </p:nvSpPr>
        <p:spPr>
          <a:xfrm>
            <a:off x="6059832" y="4011101"/>
            <a:ext cx="458600" cy="458600"/>
          </a:xfrm>
          <a:prstGeom prst="ellipse">
            <a:avLst/>
          </a:prstGeom>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altLang="zh-CN" sz="2000" dirty="0">
                <a:latin typeface="Arial Unicode MS" pitchFamily="34" charset="-122"/>
                <a:ea typeface="Arial Unicode MS" pitchFamily="34" charset="-122"/>
                <a:cs typeface="Arial Unicode MS" pitchFamily="34" charset="-122"/>
              </a:rPr>
              <a:t>4</a:t>
            </a:r>
            <a:endParaRPr lang="zh-CN" altLang="en-US" sz="20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766109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9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11"/>
                                        </p:tgtEl>
                                        <p:attrNameLst>
                                          <p:attrName>style.visibility</p:attrName>
                                        </p:attrNameLst>
                                      </p:cBhvr>
                                      <p:to>
                                        <p:strVal val="visible"/>
                                      </p:to>
                                    </p:set>
                                    <p:animEffect transition="in" filter="wipe(down)">
                                      <p:cBhvr>
                                        <p:cTn id="14" dur="250"/>
                                        <p:tgtEl>
                                          <p:spTgt spid="11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right)">
                                      <p:cBhvr>
                                        <p:cTn id="17" dur="250"/>
                                        <p:tgtEl>
                                          <p:spTgt spid="11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13"/>
                                        </p:tgtEl>
                                        <p:attrNameLst>
                                          <p:attrName>style.visibility</p:attrName>
                                        </p:attrNameLst>
                                      </p:cBhvr>
                                      <p:to>
                                        <p:strVal val="visible"/>
                                      </p:to>
                                    </p:set>
                                    <p:animEffect transition="in" filter="wipe(right)">
                                      <p:cBhvr>
                                        <p:cTn id="20" dur="250"/>
                                        <p:tgtEl>
                                          <p:spTgt spid="1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wipe(up)">
                                      <p:cBhvr>
                                        <p:cTn id="23" dur="250"/>
                                        <p:tgtEl>
                                          <p:spTgt spid="112"/>
                                        </p:tgtEl>
                                      </p:cBhvr>
                                    </p:animEffect>
                                  </p:childTnLst>
                                </p:cTn>
                              </p:par>
                            </p:childTnLst>
                          </p:cTn>
                        </p:par>
                        <p:par>
                          <p:cTn id="24" fill="hold">
                            <p:stCondLst>
                              <p:cond delay="750"/>
                            </p:stCondLst>
                            <p:childTnLst>
                              <p:par>
                                <p:cTn id="25" presetID="10" presetClass="entr" presetSubtype="0" fill="hold" grpId="0" nodeType="afterEffect">
                                  <p:stCondLst>
                                    <p:cond delay="25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500"/>
                                        <p:tgtEl>
                                          <p:spTgt spid="10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09"/>
                                        </p:tgtEl>
                                        <p:attrNameLst>
                                          <p:attrName>style.visibility</p:attrName>
                                        </p:attrNameLst>
                                      </p:cBhvr>
                                      <p:to>
                                        <p:strVal val="visible"/>
                                      </p:to>
                                    </p:set>
                                    <p:animEffect transition="in" filter="fade">
                                      <p:cBhvr>
                                        <p:cTn id="33" dur="500"/>
                                        <p:tgtEl>
                                          <p:spTgt spid="109"/>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07"/>
                                        </p:tgtEl>
                                        <p:attrNameLst>
                                          <p:attrName>style.visibility</p:attrName>
                                        </p:attrNameLst>
                                      </p:cBhvr>
                                      <p:to>
                                        <p:strVal val="visible"/>
                                      </p:to>
                                    </p:set>
                                    <p:animEffect transition="in" filter="fade">
                                      <p:cBhvr>
                                        <p:cTn id="36" dur="500"/>
                                        <p:tgtEl>
                                          <p:spTgt spid="107"/>
                                        </p:tgtEl>
                                      </p:cBhvr>
                                    </p:animEffect>
                                  </p:childTnLst>
                                </p:cTn>
                              </p:par>
                            </p:childTnLst>
                          </p:cTn>
                        </p:par>
                        <p:par>
                          <p:cTn id="37" fill="hold">
                            <p:stCondLst>
                              <p:cond delay="1500"/>
                            </p:stCondLst>
                            <p:childTnLst>
                              <p:par>
                                <p:cTn id="38" presetID="21" presetClass="entr" presetSubtype="1" fill="hold" grpId="0" nodeType="afterEffect">
                                  <p:stCondLst>
                                    <p:cond delay="0"/>
                                  </p:stCondLst>
                                  <p:childTnLst>
                                    <p:set>
                                      <p:cBhvr>
                                        <p:cTn id="39" dur="1" fill="hold">
                                          <p:stCondLst>
                                            <p:cond delay="0"/>
                                          </p:stCondLst>
                                        </p:cTn>
                                        <p:tgtEl>
                                          <p:spTgt spid="105"/>
                                        </p:tgtEl>
                                        <p:attrNameLst>
                                          <p:attrName>style.visibility</p:attrName>
                                        </p:attrNameLst>
                                      </p:cBhvr>
                                      <p:to>
                                        <p:strVal val="visible"/>
                                      </p:to>
                                    </p:set>
                                    <p:animEffect transition="in" filter="wheel(1)">
                                      <p:cBhvr>
                                        <p:cTn id="40" dur="1000"/>
                                        <p:tgtEl>
                                          <p:spTgt spid="105"/>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left)">
                                      <p:cBhvr>
                                        <p:cTn id="44" dur="500"/>
                                        <p:tgtEl>
                                          <p:spTgt spid="115"/>
                                        </p:tgtEl>
                                      </p:cBhvr>
                                    </p:animEffect>
                                  </p:childTnLst>
                                </p:cTn>
                              </p:par>
                            </p:childTnLst>
                          </p:cTn>
                        </p:par>
                        <p:par>
                          <p:cTn id="45" fill="hold">
                            <p:stCondLst>
                              <p:cond delay="3000"/>
                            </p:stCondLst>
                            <p:childTnLst>
                              <p:par>
                                <p:cTn id="46" presetID="23" presetClass="entr" presetSubtype="528" fill="hold" grpId="0" nodeType="after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400" fill="hold"/>
                                        <p:tgtEl>
                                          <p:spTgt spid="118"/>
                                        </p:tgtEl>
                                        <p:attrNameLst>
                                          <p:attrName>ppt_w</p:attrName>
                                        </p:attrNameLst>
                                      </p:cBhvr>
                                      <p:tavLst>
                                        <p:tav tm="0">
                                          <p:val>
                                            <p:fltVal val="0"/>
                                          </p:val>
                                        </p:tav>
                                        <p:tav tm="100000">
                                          <p:val>
                                            <p:strVal val="#ppt_w"/>
                                          </p:val>
                                        </p:tav>
                                      </p:tavLst>
                                    </p:anim>
                                    <p:anim calcmode="lin" valueType="num">
                                      <p:cBhvr>
                                        <p:cTn id="49" dur="400" fill="hold"/>
                                        <p:tgtEl>
                                          <p:spTgt spid="118"/>
                                        </p:tgtEl>
                                        <p:attrNameLst>
                                          <p:attrName>ppt_h</p:attrName>
                                        </p:attrNameLst>
                                      </p:cBhvr>
                                      <p:tavLst>
                                        <p:tav tm="0">
                                          <p:val>
                                            <p:fltVal val="0"/>
                                          </p:val>
                                        </p:tav>
                                        <p:tav tm="100000">
                                          <p:val>
                                            <p:strVal val="#ppt_h"/>
                                          </p:val>
                                        </p:tav>
                                      </p:tavLst>
                                    </p:anim>
                                    <p:anim calcmode="lin" valueType="num">
                                      <p:cBhvr>
                                        <p:cTn id="50" dur="400" fill="hold"/>
                                        <p:tgtEl>
                                          <p:spTgt spid="118"/>
                                        </p:tgtEl>
                                        <p:attrNameLst>
                                          <p:attrName>ppt_x</p:attrName>
                                        </p:attrNameLst>
                                      </p:cBhvr>
                                      <p:tavLst>
                                        <p:tav tm="0">
                                          <p:val>
                                            <p:fltVal val="0.5"/>
                                          </p:val>
                                        </p:tav>
                                        <p:tav tm="100000">
                                          <p:val>
                                            <p:strVal val="#ppt_x"/>
                                          </p:val>
                                        </p:tav>
                                      </p:tavLst>
                                    </p:anim>
                                    <p:anim calcmode="lin" valueType="num">
                                      <p:cBhvr>
                                        <p:cTn id="51" dur="400" fill="hold"/>
                                        <p:tgtEl>
                                          <p:spTgt spid="118"/>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250"/>
                                  </p:stCondLst>
                                  <p:childTnLst>
                                    <p:set>
                                      <p:cBhvr>
                                        <p:cTn id="53" dur="1" fill="hold">
                                          <p:stCondLst>
                                            <p:cond delay="0"/>
                                          </p:stCondLst>
                                        </p:cTn>
                                        <p:tgtEl>
                                          <p:spTgt spid="119"/>
                                        </p:tgtEl>
                                        <p:attrNameLst>
                                          <p:attrName>style.visibility</p:attrName>
                                        </p:attrNameLst>
                                      </p:cBhvr>
                                      <p:to>
                                        <p:strVal val="visible"/>
                                      </p:to>
                                    </p:set>
                                    <p:anim calcmode="lin" valueType="num">
                                      <p:cBhvr>
                                        <p:cTn id="54" dur="400" fill="hold"/>
                                        <p:tgtEl>
                                          <p:spTgt spid="119"/>
                                        </p:tgtEl>
                                        <p:attrNameLst>
                                          <p:attrName>ppt_w</p:attrName>
                                        </p:attrNameLst>
                                      </p:cBhvr>
                                      <p:tavLst>
                                        <p:tav tm="0">
                                          <p:val>
                                            <p:fltVal val="0"/>
                                          </p:val>
                                        </p:tav>
                                        <p:tav tm="100000">
                                          <p:val>
                                            <p:strVal val="#ppt_w"/>
                                          </p:val>
                                        </p:tav>
                                      </p:tavLst>
                                    </p:anim>
                                    <p:anim calcmode="lin" valueType="num">
                                      <p:cBhvr>
                                        <p:cTn id="55" dur="400" fill="hold"/>
                                        <p:tgtEl>
                                          <p:spTgt spid="119"/>
                                        </p:tgtEl>
                                        <p:attrNameLst>
                                          <p:attrName>ppt_h</p:attrName>
                                        </p:attrNameLst>
                                      </p:cBhvr>
                                      <p:tavLst>
                                        <p:tav tm="0">
                                          <p:val>
                                            <p:fltVal val="0"/>
                                          </p:val>
                                        </p:tav>
                                        <p:tav tm="100000">
                                          <p:val>
                                            <p:strVal val="#ppt_h"/>
                                          </p:val>
                                        </p:tav>
                                      </p:tavLst>
                                    </p:anim>
                                    <p:anim calcmode="lin" valueType="num">
                                      <p:cBhvr>
                                        <p:cTn id="56" dur="400" fill="hold"/>
                                        <p:tgtEl>
                                          <p:spTgt spid="119"/>
                                        </p:tgtEl>
                                        <p:attrNameLst>
                                          <p:attrName>ppt_x</p:attrName>
                                        </p:attrNameLst>
                                      </p:cBhvr>
                                      <p:tavLst>
                                        <p:tav tm="0">
                                          <p:val>
                                            <p:fltVal val="0.5"/>
                                          </p:val>
                                        </p:tav>
                                        <p:tav tm="100000">
                                          <p:val>
                                            <p:strVal val="#ppt_x"/>
                                          </p:val>
                                        </p:tav>
                                      </p:tavLst>
                                    </p:anim>
                                    <p:anim calcmode="lin" valueType="num">
                                      <p:cBhvr>
                                        <p:cTn id="57" dur="400" fill="hold"/>
                                        <p:tgtEl>
                                          <p:spTgt spid="119"/>
                                        </p:tgtEl>
                                        <p:attrNameLst>
                                          <p:attrName>ppt_y</p:attrName>
                                        </p:attrNameLst>
                                      </p:cBhvr>
                                      <p:tavLst>
                                        <p:tav tm="0">
                                          <p:val>
                                            <p:fltVal val="0.5"/>
                                          </p:val>
                                        </p:tav>
                                        <p:tav tm="100000">
                                          <p:val>
                                            <p:strVal val="#ppt_y"/>
                                          </p:val>
                                        </p:tav>
                                      </p:tavLst>
                                    </p:anim>
                                  </p:childTnLst>
                                </p:cTn>
                              </p:par>
                              <p:par>
                                <p:cTn id="58" presetID="23" presetClass="entr" presetSubtype="528" fill="hold" grpId="0" nodeType="withEffect">
                                  <p:stCondLst>
                                    <p:cond delay="500"/>
                                  </p:stCondLst>
                                  <p:childTnLst>
                                    <p:set>
                                      <p:cBhvr>
                                        <p:cTn id="59" dur="1" fill="hold">
                                          <p:stCondLst>
                                            <p:cond delay="0"/>
                                          </p:stCondLst>
                                        </p:cTn>
                                        <p:tgtEl>
                                          <p:spTgt spid="120"/>
                                        </p:tgtEl>
                                        <p:attrNameLst>
                                          <p:attrName>style.visibility</p:attrName>
                                        </p:attrNameLst>
                                      </p:cBhvr>
                                      <p:to>
                                        <p:strVal val="visible"/>
                                      </p:to>
                                    </p:set>
                                    <p:anim calcmode="lin" valueType="num">
                                      <p:cBhvr>
                                        <p:cTn id="60" dur="400" fill="hold"/>
                                        <p:tgtEl>
                                          <p:spTgt spid="120"/>
                                        </p:tgtEl>
                                        <p:attrNameLst>
                                          <p:attrName>ppt_w</p:attrName>
                                        </p:attrNameLst>
                                      </p:cBhvr>
                                      <p:tavLst>
                                        <p:tav tm="0">
                                          <p:val>
                                            <p:fltVal val="0"/>
                                          </p:val>
                                        </p:tav>
                                        <p:tav tm="100000">
                                          <p:val>
                                            <p:strVal val="#ppt_w"/>
                                          </p:val>
                                        </p:tav>
                                      </p:tavLst>
                                    </p:anim>
                                    <p:anim calcmode="lin" valueType="num">
                                      <p:cBhvr>
                                        <p:cTn id="61" dur="400" fill="hold"/>
                                        <p:tgtEl>
                                          <p:spTgt spid="120"/>
                                        </p:tgtEl>
                                        <p:attrNameLst>
                                          <p:attrName>ppt_h</p:attrName>
                                        </p:attrNameLst>
                                      </p:cBhvr>
                                      <p:tavLst>
                                        <p:tav tm="0">
                                          <p:val>
                                            <p:fltVal val="0"/>
                                          </p:val>
                                        </p:tav>
                                        <p:tav tm="100000">
                                          <p:val>
                                            <p:strVal val="#ppt_h"/>
                                          </p:val>
                                        </p:tav>
                                      </p:tavLst>
                                    </p:anim>
                                    <p:anim calcmode="lin" valueType="num">
                                      <p:cBhvr>
                                        <p:cTn id="62" dur="400" fill="hold"/>
                                        <p:tgtEl>
                                          <p:spTgt spid="120"/>
                                        </p:tgtEl>
                                        <p:attrNameLst>
                                          <p:attrName>ppt_x</p:attrName>
                                        </p:attrNameLst>
                                      </p:cBhvr>
                                      <p:tavLst>
                                        <p:tav tm="0">
                                          <p:val>
                                            <p:fltVal val="0.5"/>
                                          </p:val>
                                        </p:tav>
                                        <p:tav tm="100000">
                                          <p:val>
                                            <p:strVal val="#ppt_x"/>
                                          </p:val>
                                        </p:tav>
                                      </p:tavLst>
                                    </p:anim>
                                    <p:anim calcmode="lin" valueType="num">
                                      <p:cBhvr>
                                        <p:cTn id="63" dur="400" fill="hold"/>
                                        <p:tgtEl>
                                          <p:spTgt spid="120"/>
                                        </p:tgtEl>
                                        <p:attrNameLst>
                                          <p:attrName>ppt_y</p:attrName>
                                        </p:attrNameLst>
                                      </p:cBhvr>
                                      <p:tavLst>
                                        <p:tav tm="0">
                                          <p:val>
                                            <p:fltVal val="0.5"/>
                                          </p:val>
                                        </p:tav>
                                        <p:tav tm="100000">
                                          <p:val>
                                            <p:strVal val="#ppt_y"/>
                                          </p:val>
                                        </p:tav>
                                      </p:tavLst>
                                    </p:anim>
                                  </p:childTnLst>
                                </p:cTn>
                              </p:par>
                              <p:par>
                                <p:cTn id="64" presetID="23" presetClass="entr" presetSubtype="528" fill="hold" grpId="0" nodeType="withEffect">
                                  <p:stCondLst>
                                    <p:cond delay="750"/>
                                  </p:stCondLst>
                                  <p:childTnLst>
                                    <p:set>
                                      <p:cBhvr>
                                        <p:cTn id="65" dur="1" fill="hold">
                                          <p:stCondLst>
                                            <p:cond delay="0"/>
                                          </p:stCondLst>
                                        </p:cTn>
                                        <p:tgtEl>
                                          <p:spTgt spid="121"/>
                                        </p:tgtEl>
                                        <p:attrNameLst>
                                          <p:attrName>style.visibility</p:attrName>
                                        </p:attrNameLst>
                                      </p:cBhvr>
                                      <p:to>
                                        <p:strVal val="visible"/>
                                      </p:to>
                                    </p:set>
                                    <p:anim calcmode="lin" valueType="num">
                                      <p:cBhvr>
                                        <p:cTn id="66" dur="400" fill="hold"/>
                                        <p:tgtEl>
                                          <p:spTgt spid="121"/>
                                        </p:tgtEl>
                                        <p:attrNameLst>
                                          <p:attrName>ppt_w</p:attrName>
                                        </p:attrNameLst>
                                      </p:cBhvr>
                                      <p:tavLst>
                                        <p:tav tm="0">
                                          <p:val>
                                            <p:fltVal val="0"/>
                                          </p:val>
                                        </p:tav>
                                        <p:tav tm="100000">
                                          <p:val>
                                            <p:strVal val="#ppt_w"/>
                                          </p:val>
                                        </p:tav>
                                      </p:tavLst>
                                    </p:anim>
                                    <p:anim calcmode="lin" valueType="num">
                                      <p:cBhvr>
                                        <p:cTn id="67" dur="400" fill="hold"/>
                                        <p:tgtEl>
                                          <p:spTgt spid="121"/>
                                        </p:tgtEl>
                                        <p:attrNameLst>
                                          <p:attrName>ppt_h</p:attrName>
                                        </p:attrNameLst>
                                      </p:cBhvr>
                                      <p:tavLst>
                                        <p:tav tm="0">
                                          <p:val>
                                            <p:fltVal val="0"/>
                                          </p:val>
                                        </p:tav>
                                        <p:tav tm="100000">
                                          <p:val>
                                            <p:strVal val="#ppt_h"/>
                                          </p:val>
                                        </p:tav>
                                      </p:tavLst>
                                    </p:anim>
                                    <p:anim calcmode="lin" valueType="num">
                                      <p:cBhvr>
                                        <p:cTn id="68" dur="400" fill="hold"/>
                                        <p:tgtEl>
                                          <p:spTgt spid="121"/>
                                        </p:tgtEl>
                                        <p:attrNameLst>
                                          <p:attrName>ppt_x</p:attrName>
                                        </p:attrNameLst>
                                      </p:cBhvr>
                                      <p:tavLst>
                                        <p:tav tm="0">
                                          <p:val>
                                            <p:fltVal val="0.5"/>
                                          </p:val>
                                        </p:tav>
                                        <p:tav tm="100000">
                                          <p:val>
                                            <p:strVal val="#ppt_x"/>
                                          </p:val>
                                        </p:tav>
                                      </p:tavLst>
                                    </p:anim>
                                    <p:anim calcmode="lin" valueType="num">
                                      <p:cBhvr>
                                        <p:cTn id="69" dur="400" fill="hold"/>
                                        <p:tgtEl>
                                          <p:spTgt spid="121"/>
                                        </p:tgtEl>
                                        <p:attrNameLst>
                                          <p:attrName>ppt_y</p:attrName>
                                        </p:attrNameLst>
                                      </p:cBhvr>
                                      <p:tavLst>
                                        <p:tav tm="0">
                                          <p:val>
                                            <p:fltVal val="0.5"/>
                                          </p:val>
                                        </p:tav>
                                        <p:tav tm="100000">
                                          <p:val>
                                            <p:strVal val="#ppt_y"/>
                                          </p:val>
                                        </p:tav>
                                      </p:tavLst>
                                    </p:anim>
                                  </p:childTnLst>
                                </p:cTn>
                              </p:par>
                            </p:childTnLst>
                          </p:cTn>
                        </p:par>
                        <p:par>
                          <p:cTn id="70" fill="hold">
                            <p:stCondLst>
                              <p:cond delay="4150"/>
                            </p:stCondLst>
                            <p:childTnLst>
                              <p:par>
                                <p:cTn id="71" presetID="22" presetClass="entr" presetSubtype="1" fill="hold" grpId="0"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up)">
                                      <p:cBhvr>
                                        <p:cTn id="73" dur="750"/>
                                        <p:tgtEl>
                                          <p:spTgt spid="10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wipe(up)">
                                      <p:cBhvr>
                                        <p:cTn id="76" dur="750"/>
                                        <p:tgtEl>
                                          <p:spTgt spid="117"/>
                                        </p:tgtEl>
                                      </p:cBhvr>
                                    </p:animEffect>
                                  </p:childTnLst>
                                </p:cTn>
                              </p:par>
                              <p:par>
                                <p:cTn id="77" presetID="22" presetClass="entr" presetSubtype="1" fill="hold" grpId="0" nodeType="withEffect">
                                  <p:stCondLst>
                                    <p:cond delay="250"/>
                                  </p:stCondLst>
                                  <p:childTnLst>
                                    <p:set>
                                      <p:cBhvr>
                                        <p:cTn id="78" dur="1" fill="hold">
                                          <p:stCondLst>
                                            <p:cond delay="0"/>
                                          </p:stCondLst>
                                        </p:cTn>
                                        <p:tgtEl>
                                          <p:spTgt spid="103"/>
                                        </p:tgtEl>
                                        <p:attrNameLst>
                                          <p:attrName>style.visibility</p:attrName>
                                        </p:attrNameLst>
                                      </p:cBhvr>
                                      <p:to>
                                        <p:strVal val="visible"/>
                                      </p:to>
                                    </p:set>
                                    <p:animEffect transition="in" filter="wipe(up)">
                                      <p:cBhvr>
                                        <p:cTn id="79" dur="750"/>
                                        <p:tgtEl>
                                          <p:spTgt spid="103"/>
                                        </p:tgtEl>
                                      </p:cBhvr>
                                    </p:animEffect>
                                  </p:childTnLst>
                                </p:cTn>
                              </p:par>
                              <p:par>
                                <p:cTn id="80" presetID="22" presetClass="entr" presetSubtype="1" fill="hold" grpId="0" nodeType="withEffect">
                                  <p:stCondLst>
                                    <p:cond delay="250"/>
                                  </p:stCondLst>
                                  <p:childTnLst>
                                    <p:set>
                                      <p:cBhvr>
                                        <p:cTn id="81" dur="1" fill="hold">
                                          <p:stCondLst>
                                            <p:cond delay="0"/>
                                          </p:stCondLst>
                                        </p:cTn>
                                        <p:tgtEl>
                                          <p:spTgt spid="116"/>
                                        </p:tgtEl>
                                        <p:attrNameLst>
                                          <p:attrName>style.visibility</p:attrName>
                                        </p:attrNameLst>
                                      </p:cBhvr>
                                      <p:to>
                                        <p:strVal val="visible"/>
                                      </p:to>
                                    </p:set>
                                    <p:animEffect transition="in" filter="wipe(up)">
                                      <p:cBhvr>
                                        <p:cTn id="82" dur="75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课堂实施</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t>具体标题</a:t>
            </a:r>
            <a:r>
              <a:rPr lang="en-US" altLang="zh-CN" dirty="0"/>
              <a:t>1</a:t>
            </a:r>
            <a:endParaRPr lang="zh-CN" altLang="en-US" dirty="0"/>
          </a:p>
        </p:txBody>
      </p:sp>
      <p:sp>
        <p:nvSpPr>
          <p:cNvPr id="38" name="TextBox 37"/>
          <p:cNvSpPr txBox="1"/>
          <p:nvPr/>
        </p:nvSpPr>
        <p:spPr>
          <a:xfrm>
            <a:off x="50576" y="1964521"/>
            <a:ext cx="1140363" cy="307777"/>
          </a:xfrm>
          <a:prstGeom prst="rect">
            <a:avLst/>
          </a:prstGeom>
          <a:noFill/>
        </p:spPr>
        <p:txBody>
          <a:bodyPr wrap="square" rtlCol="0">
            <a:spAutoFit/>
          </a:bodyPr>
          <a:lstStyle/>
          <a:p>
            <a:pPr algn="ctr"/>
            <a:r>
              <a:rPr lang="zh-CN" altLang="en-US" sz="1400" dirty="0" smtClean="0">
                <a:solidFill>
                  <a:schemeClr val="accent2"/>
                </a:solidFill>
              </a:rPr>
              <a:t>具体标题</a:t>
            </a:r>
            <a:r>
              <a:rPr lang="en-US" altLang="zh-CN" sz="1400" dirty="0" smtClean="0">
                <a:solidFill>
                  <a:schemeClr val="accent2"/>
                </a:solidFill>
              </a:rPr>
              <a:t>2</a:t>
            </a:r>
            <a:endParaRPr lang="zh-CN" altLang="en-US" sz="1400" dirty="0">
              <a:solidFill>
                <a:schemeClr val="accent2"/>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3</a:t>
            </a:r>
            <a:endParaRPr lang="zh-CN" altLang="en-US" sz="1400" dirty="0">
              <a:solidFill>
                <a:schemeClr val="bg1">
                  <a:lumMod val="65000"/>
                </a:schemeClr>
              </a:solidFill>
            </a:endParaRPr>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4</a:t>
            </a:r>
            <a:endParaRPr lang="zh-CN" altLang="en-US" sz="1400" dirty="0">
              <a:solidFill>
                <a:schemeClr val="bg1">
                  <a:lumMod val="65000"/>
                </a:schemeClr>
              </a:solidFill>
            </a:endParaRPr>
          </a:p>
        </p:txBody>
      </p:sp>
      <p:sp>
        <p:nvSpPr>
          <p:cNvPr id="3" name="椭圆 2"/>
          <p:cNvSpPr/>
          <p:nvPr/>
        </p:nvSpPr>
        <p:spPr>
          <a:xfrm>
            <a:off x="1065380" y="2071052"/>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4227824" y="1700553"/>
            <a:ext cx="1638300" cy="1412327"/>
          </a:xfrm>
          <a:prstGeom prst="hexagon">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六边形 80"/>
          <p:cNvSpPr/>
          <p:nvPr/>
        </p:nvSpPr>
        <p:spPr>
          <a:xfrm>
            <a:off x="5593075" y="947312"/>
            <a:ext cx="1638300" cy="1412327"/>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六边形 81"/>
          <p:cNvSpPr/>
          <p:nvPr/>
        </p:nvSpPr>
        <p:spPr>
          <a:xfrm>
            <a:off x="6958325" y="1684860"/>
            <a:ext cx="1638300" cy="1412327"/>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六边形 82"/>
          <p:cNvSpPr/>
          <p:nvPr/>
        </p:nvSpPr>
        <p:spPr>
          <a:xfrm>
            <a:off x="6958324" y="3175647"/>
            <a:ext cx="1638300" cy="1412327"/>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 28"/>
          <p:cNvGrpSpPr/>
          <p:nvPr/>
        </p:nvGrpSpPr>
        <p:grpSpPr>
          <a:xfrm>
            <a:off x="5438110" y="3386377"/>
            <a:ext cx="810127" cy="853037"/>
            <a:chOff x="5107213" y="2850599"/>
            <a:chExt cx="749300" cy="788988"/>
          </a:xfrm>
          <a:solidFill>
            <a:schemeClr val="accent5"/>
          </a:solidFill>
          <a:effectLst/>
        </p:grpSpPr>
        <p:sp>
          <p:nvSpPr>
            <p:cNvPr id="85" name="Freeform 183"/>
            <p:cNvSpPr>
              <a:spLocks/>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84"/>
            <p:cNvSpPr>
              <a:spLocks/>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85"/>
            <p:cNvSpPr>
              <a:spLocks/>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5987348" y="2721021"/>
            <a:ext cx="918869" cy="843859"/>
            <a:chOff x="5987348" y="2721021"/>
            <a:chExt cx="918869" cy="843859"/>
          </a:xfrm>
        </p:grpSpPr>
        <p:sp>
          <p:nvSpPr>
            <p:cNvPr id="88" name="Freeform 186"/>
            <p:cNvSpPr>
              <a:spLocks/>
            </p:cNvSpPr>
            <p:nvPr/>
          </p:nvSpPr>
          <p:spPr bwMode="auto">
            <a:xfrm>
              <a:off x="5987348" y="2721021"/>
              <a:ext cx="918869" cy="843859"/>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chemeClr val="accent6"/>
            </a:solidFill>
            <a:ln w="0">
              <a:noFill/>
              <a:prstDash val="solid"/>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89" name="组 29"/>
            <p:cNvGrpSpPr/>
            <p:nvPr/>
          </p:nvGrpSpPr>
          <p:grpSpPr>
            <a:xfrm>
              <a:off x="6322104" y="2830868"/>
              <a:ext cx="242183" cy="350475"/>
              <a:chOff x="5924834" y="2336799"/>
              <a:chExt cx="223999" cy="324160"/>
            </a:xfrm>
          </p:grpSpPr>
          <p:sp>
            <p:nvSpPr>
              <p:cNvPr id="90" name="Freeform 187"/>
              <p:cNvSpPr>
                <a:spLocks/>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sp>
        <p:nvSpPr>
          <p:cNvPr id="92" name="矩形 91"/>
          <p:cNvSpPr/>
          <p:nvPr/>
        </p:nvSpPr>
        <p:spPr>
          <a:xfrm>
            <a:off x="1641444" y="2438484"/>
            <a:ext cx="2448272" cy="1473032"/>
          </a:xfrm>
          <a:prstGeom prst="rect">
            <a:avLst/>
          </a:prstGeom>
        </p:spPr>
        <p:txBody>
          <a:bodyPr wrap="square">
            <a:spAutoFit/>
          </a:bodyPr>
          <a:lstStyle/>
          <a:p>
            <a:pPr lvl="0">
              <a:lnSpc>
                <a:spcPct val="130000"/>
              </a:lnSpc>
            </a:pPr>
            <a:r>
              <a:rPr lang="zh-CN" altLang="en-US" sz="1000" dirty="0">
                <a:solidFill>
                  <a:srgbClr val="222732"/>
                </a:solidFill>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
        <p:nvSpPr>
          <p:cNvPr id="93" name="矩形 92"/>
          <p:cNvSpPr/>
          <p:nvPr/>
        </p:nvSpPr>
        <p:spPr>
          <a:xfrm>
            <a:off x="1731973" y="1739321"/>
            <a:ext cx="1781678" cy="492443"/>
          </a:xfrm>
          <a:prstGeom prst="rect">
            <a:avLst/>
          </a:prstGeom>
          <a:solidFill>
            <a:schemeClr val="accent2"/>
          </a:solidFill>
        </p:spPr>
        <p:txBody>
          <a:bodyPr wrap="square">
            <a:spAutoFit/>
          </a:bodyPr>
          <a:lstStyle/>
          <a:p>
            <a:pPr>
              <a:lnSpc>
                <a:spcPct val="130000"/>
              </a:lnSpc>
            </a:pPr>
            <a:r>
              <a:rPr lang="zh-CN" altLang="en-US" sz="2000" b="1" dirty="0" smtClean="0">
                <a:solidFill>
                  <a:schemeClr val="bg1"/>
                </a:solidFill>
              </a:rPr>
              <a:t>添加文本</a:t>
            </a:r>
            <a:endParaRPr lang="en-US" altLang="zh-CN" sz="2000" b="1" dirty="0" smtClean="0">
              <a:solidFill>
                <a:schemeClr val="bg1"/>
              </a:solidFill>
            </a:endParaRPr>
          </a:p>
        </p:txBody>
      </p:sp>
    </p:spTree>
    <p:extLst>
      <p:ext uri="{BB962C8B-B14F-4D97-AF65-F5344CB8AC3E}">
        <p14:creationId xmlns:p14="http://schemas.microsoft.com/office/powerpoint/2010/main" val="88049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2000" fill="remove" grpId="0" nodeType="withEffect">
                                  <p:stCondLst>
                                    <p:cond delay="0"/>
                                  </p:stCondLst>
                                  <p:childTnLst>
                                    <p:animClr clrSpc="rgb" dir="cw">
                                      <p:cBhvr override="childStyle">
                                        <p:cTn id="6" dur="250" autoRev="1" fill="remove"/>
                                        <p:tgtEl>
                                          <p:spTgt spid="3"/>
                                        </p:tgtEl>
                                        <p:attrNameLst>
                                          <p:attrName>style.color</p:attrName>
                                        </p:attrNameLst>
                                      </p:cBhvr>
                                      <p:to>
                                        <a:schemeClr val="bg1"/>
                                      </p:to>
                                    </p:animClr>
                                    <p:animClr clrSpc="rgb" dir="cw">
                                      <p:cBhvr>
                                        <p:cTn id="7" dur="250" autoRev="1" fill="remove"/>
                                        <p:tgtEl>
                                          <p:spTgt spid="3"/>
                                        </p:tgtEl>
                                        <p:attrNameLst>
                                          <p:attrName>fillcolor</p:attrName>
                                        </p:attrNameLst>
                                      </p:cBhvr>
                                      <p:to>
                                        <a:schemeClr val="bg1"/>
                                      </p:to>
                                    </p:animClr>
                                    <p:set>
                                      <p:cBhvr>
                                        <p:cTn id="8" dur="250" autoRev="1" fill="remove"/>
                                        <p:tgtEl>
                                          <p:spTgt spid="3"/>
                                        </p:tgtEl>
                                        <p:attrNameLst>
                                          <p:attrName>fill.type</p:attrName>
                                        </p:attrNameLst>
                                      </p:cBhvr>
                                      <p:to>
                                        <p:strVal val="solid"/>
                                      </p:to>
                                    </p:set>
                                    <p:set>
                                      <p:cBhvr>
                                        <p:cTn id="9" dur="250" autoRev="1" fill="remove"/>
                                        <p:tgtEl>
                                          <p:spTgt spid="3"/>
                                        </p:tgtEl>
                                        <p:attrNameLst>
                                          <p:attrName>fill.on</p:attrName>
                                        </p:attrNameLst>
                                      </p:cBhvr>
                                      <p:to>
                                        <p:strVal val="true"/>
                                      </p:to>
                                    </p:set>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anim calcmode="lin" valueType="num">
                                      <p:cBhvr>
                                        <p:cTn id="14" dur="500" fill="hold"/>
                                        <p:tgtEl>
                                          <p:spTgt spid="84"/>
                                        </p:tgtEl>
                                        <p:attrNameLst>
                                          <p:attrName>ppt_w</p:attrName>
                                        </p:attrNameLst>
                                      </p:cBhvr>
                                      <p:tavLst>
                                        <p:tav tm="0" fmla="#ppt_w*sin(2.5*pi*$)">
                                          <p:val>
                                            <p:fltVal val="0"/>
                                          </p:val>
                                        </p:tav>
                                        <p:tav tm="100000">
                                          <p:val>
                                            <p:fltVal val="1"/>
                                          </p:val>
                                        </p:tav>
                                      </p:tavLst>
                                    </p:anim>
                                    <p:anim calcmode="lin" valueType="num">
                                      <p:cBhvr>
                                        <p:cTn id="15" dur="500" fill="hold"/>
                                        <p:tgtEl>
                                          <p:spTgt spid="84"/>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anim calcmode="lin" valueType="num">
                                      <p:cBhvr>
                                        <p:cTn id="20" dur="750" fill="hold"/>
                                        <p:tgtEl>
                                          <p:spTgt spid="4"/>
                                        </p:tgtEl>
                                        <p:attrNameLst>
                                          <p:attrName>ppt_x</p:attrName>
                                        </p:attrNameLst>
                                      </p:cBhvr>
                                      <p:tavLst>
                                        <p:tav tm="0">
                                          <p:val>
                                            <p:strVal val="#ppt_x"/>
                                          </p:val>
                                        </p:tav>
                                        <p:tav tm="100000">
                                          <p:val>
                                            <p:strVal val="#ppt_x"/>
                                          </p:val>
                                        </p:tav>
                                      </p:tavLst>
                                    </p:anim>
                                    <p:anim calcmode="lin" valueType="num">
                                      <p:cBhvr>
                                        <p:cTn id="21" dur="7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14" presetClass="entr" presetSubtype="10" fill="hold" grpId="0"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randombar(horizontal)">
                                      <p:cBhvr>
                                        <p:cTn id="25" dur="500"/>
                                        <p:tgtEl>
                                          <p:spTgt spid="93"/>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wipe(up)">
                                      <p:cBhvr>
                                        <p:cTn id="29" dur="750"/>
                                        <p:tgtEl>
                                          <p:spTgt spid="92"/>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81" grpId="0" animBg="1"/>
      <p:bldP spid="82" grpId="0" animBg="1"/>
      <p:bldP spid="83" grpId="0" animBg="1"/>
      <p:bldP spid="92" grpId="0"/>
      <p:bldP spid="9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a:off x="558000" y="2125052"/>
            <a:ext cx="8586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rPr>
              <a:t>课堂实施</a:t>
            </a:r>
            <a:endParaRPr lang="zh-CN" altLang="en-US" sz="1400" dirty="0">
              <a:solidFill>
                <a:srgbClr val="FFFFFF"/>
              </a:solidFill>
              <a:latin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1</a:t>
            </a:r>
            <a:endParaRPr lang="zh-CN" altLang="en-US" dirty="0">
              <a:solidFill>
                <a:prstClr val="white">
                  <a:lumMod val="65000"/>
                </a:prstClr>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p>
            <a:pPr algn="ctr"/>
            <a:r>
              <a:rPr lang="zh-CN" altLang="en-US" sz="1400" dirty="0" smtClean="0">
                <a:solidFill>
                  <a:srgbClr val="D8504D"/>
                </a:solidFill>
              </a:rPr>
              <a:t>具体标题</a:t>
            </a:r>
            <a:r>
              <a:rPr lang="en-US" altLang="zh-CN" sz="1400" dirty="0" smtClean="0">
                <a:solidFill>
                  <a:srgbClr val="D8504D"/>
                </a:solidFill>
              </a:rPr>
              <a:t>2</a:t>
            </a:r>
            <a:endParaRPr lang="zh-CN" altLang="en-US" sz="1400" dirty="0">
              <a:solidFill>
                <a:srgbClr val="D8504D"/>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prstClr val="white">
                    <a:lumMod val="65000"/>
                  </a:prstClr>
                </a:solidFill>
              </a:rPr>
              <a:t>具体标题</a:t>
            </a:r>
            <a:r>
              <a:rPr lang="en-US" altLang="zh-CN" sz="1400" dirty="0" smtClean="0">
                <a:solidFill>
                  <a:prstClr val="white">
                    <a:lumMod val="65000"/>
                  </a:prstClr>
                </a:solidFill>
              </a:rPr>
              <a:t>3</a:t>
            </a:r>
            <a:endParaRPr lang="zh-CN" altLang="en-US" sz="1400" dirty="0">
              <a:solidFill>
                <a:prstClr val="white">
                  <a:lumMod val="65000"/>
                </a:prstClr>
              </a:solidFill>
            </a:endParaRPr>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prstClr val="white">
                    <a:lumMod val="65000"/>
                  </a:prstClr>
                </a:solidFill>
              </a:rPr>
              <a:t>具体标题</a:t>
            </a:r>
            <a:r>
              <a:rPr lang="en-US" altLang="zh-CN" sz="1400" dirty="0" smtClean="0">
                <a:solidFill>
                  <a:prstClr val="white">
                    <a:lumMod val="65000"/>
                  </a:prstClr>
                </a:solidFill>
              </a:rPr>
              <a:t>4</a:t>
            </a:r>
            <a:endParaRPr lang="zh-CN" altLang="en-US" sz="1400" dirty="0">
              <a:solidFill>
                <a:prstClr val="white">
                  <a:lumMod val="65000"/>
                </a:prstClr>
              </a:solidFill>
            </a:endParaRPr>
          </a:p>
        </p:txBody>
      </p:sp>
      <p:sp>
        <p:nvSpPr>
          <p:cNvPr id="3" name="椭圆 2"/>
          <p:cNvSpPr/>
          <p:nvPr/>
        </p:nvSpPr>
        <p:spPr>
          <a:xfrm>
            <a:off x="1065380" y="2071052"/>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2591780" y="2064409"/>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椭圆形标注 28"/>
          <p:cNvSpPr/>
          <p:nvPr/>
        </p:nvSpPr>
        <p:spPr>
          <a:xfrm flipH="1">
            <a:off x="2110509" y="1347614"/>
            <a:ext cx="716504" cy="548570"/>
          </a:xfrm>
          <a:prstGeom prst="wedgeEllipseCallout">
            <a:avLst>
              <a:gd name="adj1" fmla="val -27061"/>
              <a:gd name="adj2" fmla="val 71627"/>
            </a:avLst>
          </a:prstGeom>
          <a:solidFill>
            <a:schemeClr val="accent6"/>
          </a:solidFill>
          <a:ln w="0">
            <a:noFill/>
            <a:prstDash val="solid"/>
            <a:round/>
            <a:headEnd/>
            <a:tailEnd/>
          </a:ln>
          <a:effectLst/>
        </p:spPr>
        <p:txBody>
          <a:bodyPr vert="horz" wrap="square" lIns="91440" tIns="45720" rIns="91440" bIns="45720" numCol="1" anchor="t" anchorCtr="0" compatLnSpc="1">
            <a:prstTxWarp prst="textNoShape">
              <a:avLst/>
            </a:prstTxWarp>
          </a:bodyPr>
          <a:lstStyle/>
          <a:p>
            <a:pPr algn="ctr"/>
            <a:r>
              <a:rPr lang="en-US" b="1" dirty="0">
                <a:solidFill>
                  <a:schemeClr val="bg1"/>
                </a:solidFill>
                <a:latin typeface="微软雅黑" pitchFamily="34" charset="-122"/>
                <a:ea typeface="微软雅黑" pitchFamily="34" charset="-122"/>
              </a:rPr>
              <a:t>01</a:t>
            </a:r>
          </a:p>
        </p:txBody>
      </p:sp>
      <p:sp>
        <p:nvSpPr>
          <p:cNvPr id="30" name="任意多边形 29"/>
          <p:cNvSpPr/>
          <p:nvPr/>
        </p:nvSpPr>
        <p:spPr>
          <a:xfrm>
            <a:off x="1632798" y="2233285"/>
            <a:ext cx="1499042" cy="1922641"/>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 name="connsiteX0" fmla="*/ 843052 w 1293018"/>
              <a:gd name="connsiteY0" fmla="*/ 0 h 2109099"/>
              <a:gd name="connsiteX1" fmla="*/ 909753 w 1293018"/>
              <a:gd name="connsiteY1" fmla="*/ 239591 h 2109099"/>
              <a:gd name="connsiteX2" fmla="*/ 1162009 w 1293018"/>
              <a:gd name="connsiteY2" fmla="*/ 239591 h 2109099"/>
              <a:gd name="connsiteX3" fmla="*/ 1293018 w 1293018"/>
              <a:gd name="connsiteY3" fmla="*/ 370600 h 2109099"/>
              <a:gd name="connsiteX4" fmla="*/ 1293018 w 1293018"/>
              <a:gd name="connsiteY4" fmla="*/ 1978090 h 2109099"/>
              <a:gd name="connsiteX5" fmla="*/ 1162009 w 1293018"/>
              <a:gd name="connsiteY5" fmla="*/ 2109099 h 2109099"/>
              <a:gd name="connsiteX6" fmla="*/ 131009 w 1293018"/>
              <a:gd name="connsiteY6" fmla="*/ 2109099 h 2109099"/>
              <a:gd name="connsiteX7" fmla="*/ 0 w 1293018"/>
              <a:gd name="connsiteY7" fmla="*/ 1978090 h 2109099"/>
              <a:gd name="connsiteX8" fmla="*/ 0 w 1293018"/>
              <a:gd name="connsiteY8" fmla="*/ 370600 h 2109099"/>
              <a:gd name="connsiteX9" fmla="*/ 131009 w 1293018"/>
              <a:gd name="connsiteY9" fmla="*/ 239591 h 2109099"/>
              <a:gd name="connsiteX10" fmla="*/ 757570 w 1293018"/>
              <a:gd name="connsiteY10" fmla="*/ 239591 h 2109099"/>
              <a:gd name="connsiteX11" fmla="*/ 843052 w 1293018"/>
              <a:gd name="connsiteY11" fmla="*/ 0 h 2109099"/>
              <a:gd name="connsiteX0" fmla="*/ 880610 w 1293018"/>
              <a:gd name="connsiteY0" fmla="*/ 0 h 2122649"/>
              <a:gd name="connsiteX1" fmla="*/ 909753 w 1293018"/>
              <a:gd name="connsiteY1" fmla="*/ 253141 h 2122649"/>
              <a:gd name="connsiteX2" fmla="*/ 1162009 w 1293018"/>
              <a:gd name="connsiteY2" fmla="*/ 253141 h 2122649"/>
              <a:gd name="connsiteX3" fmla="*/ 1293018 w 1293018"/>
              <a:gd name="connsiteY3" fmla="*/ 384150 h 2122649"/>
              <a:gd name="connsiteX4" fmla="*/ 1293018 w 1293018"/>
              <a:gd name="connsiteY4" fmla="*/ 1991640 h 2122649"/>
              <a:gd name="connsiteX5" fmla="*/ 1162009 w 1293018"/>
              <a:gd name="connsiteY5" fmla="*/ 2122649 h 2122649"/>
              <a:gd name="connsiteX6" fmla="*/ 131009 w 1293018"/>
              <a:gd name="connsiteY6" fmla="*/ 2122649 h 2122649"/>
              <a:gd name="connsiteX7" fmla="*/ 0 w 1293018"/>
              <a:gd name="connsiteY7" fmla="*/ 1991640 h 2122649"/>
              <a:gd name="connsiteX8" fmla="*/ 0 w 1293018"/>
              <a:gd name="connsiteY8" fmla="*/ 384150 h 2122649"/>
              <a:gd name="connsiteX9" fmla="*/ 131009 w 1293018"/>
              <a:gd name="connsiteY9" fmla="*/ 253141 h 2122649"/>
              <a:gd name="connsiteX10" fmla="*/ 757570 w 1293018"/>
              <a:gd name="connsiteY10" fmla="*/ 253141 h 2122649"/>
              <a:gd name="connsiteX11" fmla="*/ 880610 w 1293018"/>
              <a:gd name="connsiteY11" fmla="*/ 0 h 21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3018" h="2122649">
                <a:moveTo>
                  <a:pt x="880610" y="0"/>
                </a:moveTo>
                <a:lnTo>
                  <a:pt x="909753" y="253141"/>
                </a:lnTo>
                <a:lnTo>
                  <a:pt x="1162009" y="253141"/>
                </a:lnTo>
                <a:cubicBezTo>
                  <a:pt x="1234363" y="253141"/>
                  <a:pt x="1293018" y="311796"/>
                  <a:pt x="1293018" y="384150"/>
                </a:cubicBezTo>
                <a:lnTo>
                  <a:pt x="1293018" y="1991640"/>
                </a:lnTo>
                <a:cubicBezTo>
                  <a:pt x="1293018" y="2063994"/>
                  <a:pt x="1234363" y="2122649"/>
                  <a:pt x="1162009" y="2122649"/>
                </a:cubicBezTo>
                <a:lnTo>
                  <a:pt x="131009" y="2122649"/>
                </a:lnTo>
                <a:cubicBezTo>
                  <a:pt x="58655" y="2122649"/>
                  <a:pt x="0" y="2063994"/>
                  <a:pt x="0" y="1991640"/>
                </a:cubicBezTo>
                <a:lnTo>
                  <a:pt x="0" y="384150"/>
                </a:lnTo>
                <a:cubicBezTo>
                  <a:pt x="0" y="311796"/>
                  <a:pt x="58655" y="253141"/>
                  <a:pt x="131009" y="253141"/>
                </a:cubicBezTo>
                <a:lnTo>
                  <a:pt x="757570" y="253141"/>
                </a:lnTo>
                <a:cubicBezTo>
                  <a:pt x="782934" y="209410"/>
                  <a:pt x="855246" y="43731"/>
                  <a:pt x="880610" y="0"/>
                </a:cubicBezTo>
                <a:close/>
              </a:path>
            </a:pathLst>
          </a:custGeom>
          <a:solidFill>
            <a:schemeClr val="accent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1088232">
              <a:defRPr/>
            </a:pPr>
            <a:r>
              <a:rPr lang="zh-CN" altLang="en-US" sz="1400" dirty="0">
                <a:solidFill>
                  <a:schemeClr val="bg1"/>
                </a:solidFill>
                <a:latin typeface="Open Sans" pitchFamily="34" charset="0"/>
                <a:ea typeface="Open Sans" pitchFamily="34" charset="0"/>
                <a:cs typeface="Open Sans" pitchFamily="34" charset="0"/>
              </a:rPr>
              <a:t> </a:t>
            </a:r>
            <a:endParaRPr lang="en-US" altLang="zh-CN" sz="1400" dirty="0" smtClean="0">
              <a:solidFill>
                <a:schemeClr val="bg1"/>
              </a:solidFill>
              <a:latin typeface="Open Sans" pitchFamily="34" charset="0"/>
              <a:ea typeface="Open Sans" pitchFamily="34" charset="0"/>
              <a:cs typeface="Open Sans" pitchFamily="34" charset="0"/>
            </a:endParaRPr>
          </a:p>
          <a:p>
            <a:pPr lvl="0" algn="ctr" defTabSz="1088232">
              <a:defRPr/>
            </a:pPr>
            <a:r>
              <a:rPr lang="zh-CN" altLang="en-US" sz="1400" dirty="0" smtClean="0">
                <a:solidFill>
                  <a:schemeClr val="bg1"/>
                </a:solidFill>
                <a:latin typeface="Open Sans" pitchFamily="34" charset="0"/>
                <a:ea typeface="Open Sans" pitchFamily="34" charset="0"/>
                <a:cs typeface="Open Sans" pitchFamily="34" charset="0"/>
              </a:rPr>
              <a:t>要</a:t>
            </a:r>
            <a:r>
              <a:rPr lang="zh-CN" altLang="en-US" sz="1400" dirty="0">
                <a:solidFill>
                  <a:schemeClr val="bg1"/>
                </a:solidFill>
                <a:latin typeface="Open Sans" pitchFamily="34" charset="0"/>
                <a:ea typeface="Open Sans" pitchFamily="34" charset="0"/>
                <a:cs typeface="Open Sans" pitchFamily="34" charset="0"/>
              </a:rPr>
              <a:t>保证动画效果不变，请不要删除文本框，您可以用输入或者粘贴等方法将文字替换。</a:t>
            </a:r>
          </a:p>
        </p:txBody>
      </p:sp>
      <p:sp>
        <p:nvSpPr>
          <p:cNvPr id="44" name="椭圆 43"/>
          <p:cNvSpPr/>
          <p:nvPr/>
        </p:nvSpPr>
        <p:spPr>
          <a:xfrm>
            <a:off x="4378854" y="2064409"/>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椭圆形标注 44"/>
          <p:cNvSpPr/>
          <p:nvPr/>
        </p:nvSpPr>
        <p:spPr>
          <a:xfrm flipH="1">
            <a:off x="3897583" y="1347614"/>
            <a:ext cx="716504" cy="548570"/>
          </a:xfrm>
          <a:prstGeom prst="wedgeEllipseCallout">
            <a:avLst>
              <a:gd name="adj1" fmla="val -27061"/>
              <a:gd name="adj2" fmla="val 71627"/>
            </a:avLst>
          </a:prstGeom>
          <a:solidFill>
            <a:schemeClr val="accent6"/>
          </a:solidFill>
          <a:ln w="0">
            <a:noFill/>
            <a:prstDash val="solid"/>
            <a:round/>
            <a:headEnd/>
            <a:tailEnd/>
          </a:ln>
          <a:effectLst/>
        </p:spPr>
        <p:txBody>
          <a:bodyPr vert="horz" wrap="square" lIns="91440" tIns="45720" rIns="91440" bIns="45720" numCol="1" anchor="t" anchorCtr="0" compatLnSpc="1">
            <a:prstTxWarp prst="textNoShape">
              <a:avLst/>
            </a:prstTxWarp>
          </a:bodyPr>
          <a:lstStyle/>
          <a:p>
            <a:pPr algn="ctr"/>
            <a:r>
              <a:rPr lang="en-US" altLang="zh-CN" b="1" dirty="0" smtClean="0">
                <a:solidFill>
                  <a:schemeClr val="bg1"/>
                </a:solidFill>
                <a:latin typeface="微软雅黑" pitchFamily="34" charset="-122"/>
                <a:ea typeface="微软雅黑" pitchFamily="34" charset="-122"/>
              </a:rPr>
              <a:t>02</a:t>
            </a:r>
            <a:endParaRPr lang="en-US" b="1" dirty="0">
              <a:solidFill>
                <a:schemeClr val="bg1"/>
              </a:solidFill>
              <a:latin typeface="微软雅黑" pitchFamily="34" charset="-122"/>
              <a:ea typeface="微软雅黑" pitchFamily="34" charset="-122"/>
            </a:endParaRPr>
          </a:p>
        </p:txBody>
      </p:sp>
      <p:sp>
        <p:nvSpPr>
          <p:cNvPr id="46" name="任意多边形 45"/>
          <p:cNvSpPr/>
          <p:nvPr/>
        </p:nvSpPr>
        <p:spPr>
          <a:xfrm>
            <a:off x="3419872" y="2233285"/>
            <a:ext cx="1499042" cy="1922641"/>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 name="connsiteX0" fmla="*/ 843052 w 1293018"/>
              <a:gd name="connsiteY0" fmla="*/ 0 h 2109099"/>
              <a:gd name="connsiteX1" fmla="*/ 909753 w 1293018"/>
              <a:gd name="connsiteY1" fmla="*/ 239591 h 2109099"/>
              <a:gd name="connsiteX2" fmla="*/ 1162009 w 1293018"/>
              <a:gd name="connsiteY2" fmla="*/ 239591 h 2109099"/>
              <a:gd name="connsiteX3" fmla="*/ 1293018 w 1293018"/>
              <a:gd name="connsiteY3" fmla="*/ 370600 h 2109099"/>
              <a:gd name="connsiteX4" fmla="*/ 1293018 w 1293018"/>
              <a:gd name="connsiteY4" fmla="*/ 1978090 h 2109099"/>
              <a:gd name="connsiteX5" fmla="*/ 1162009 w 1293018"/>
              <a:gd name="connsiteY5" fmla="*/ 2109099 h 2109099"/>
              <a:gd name="connsiteX6" fmla="*/ 131009 w 1293018"/>
              <a:gd name="connsiteY6" fmla="*/ 2109099 h 2109099"/>
              <a:gd name="connsiteX7" fmla="*/ 0 w 1293018"/>
              <a:gd name="connsiteY7" fmla="*/ 1978090 h 2109099"/>
              <a:gd name="connsiteX8" fmla="*/ 0 w 1293018"/>
              <a:gd name="connsiteY8" fmla="*/ 370600 h 2109099"/>
              <a:gd name="connsiteX9" fmla="*/ 131009 w 1293018"/>
              <a:gd name="connsiteY9" fmla="*/ 239591 h 2109099"/>
              <a:gd name="connsiteX10" fmla="*/ 757570 w 1293018"/>
              <a:gd name="connsiteY10" fmla="*/ 239591 h 2109099"/>
              <a:gd name="connsiteX11" fmla="*/ 843052 w 1293018"/>
              <a:gd name="connsiteY11" fmla="*/ 0 h 2109099"/>
              <a:gd name="connsiteX0" fmla="*/ 880610 w 1293018"/>
              <a:gd name="connsiteY0" fmla="*/ 0 h 2122649"/>
              <a:gd name="connsiteX1" fmla="*/ 909753 w 1293018"/>
              <a:gd name="connsiteY1" fmla="*/ 253141 h 2122649"/>
              <a:gd name="connsiteX2" fmla="*/ 1162009 w 1293018"/>
              <a:gd name="connsiteY2" fmla="*/ 253141 h 2122649"/>
              <a:gd name="connsiteX3" fmla="*/ 1293018 w 1293018"/>
              <a:gd name="connsiteY3" fmla="*/ 384150 h 2122649"/>
              <a:gd name="connsiteX4" fmla="*/ 1293018 w 1293018"/>
              <a:gd name="connsiteY4" fmla="*/ 1991640 h 2122649"/>
              <a:gd name="connsiteX5" fmla="*/ 1162009 w 1293018"/>
              <a:gd name="connsiteY5" fmla="*/ 2122649 h 2122649"/>
              <a:gd name="connsiteX6" fmla="*/ 131009 w 1293018"/>
              <a:gd name="connsiteY6" fmla="*/ 2122649 h 2122649"/>
              <a:gd name="connsiteX7" fmla="*/ 0 w 1293018"/>
              <a:gd name="connsiteY7" fmla="*/ 1991640 h 2122649"/>
              <a:gd name="connsiteX8" fmla="*/ 0 w 1293018"/>
              <a:gd name="connsiteY8" fmla="*/ 384150 h 2122649"/>
              <a:gd name="connsiteX9" fmla="*/ 131009 w 1293018"/>
              <a:gd name="connsiteY9" fmla="*/ 253141 h 2122649"/>
              <a:gd name="connsiteX10" fmla="*/ 757570 w 1293018"/>
              <a:gd name="connsiteY10" fmla="*/ 253141 h 2122649"/>
              <a:gd name="connsiteX11" fmla="*/ 880610 w 1293018"/>
              <a:gd name="connsiteY11" fmla="*/ 0 h 21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3018" h="2122649">
                <a:moveTo>
                  <a:pt x="880610" y="0"/>
                </a:moveTo>
                <a:lnTo>
                  <a:pt x="909753" y="253141"/>
                </a:lnTo>
                <a:lnTo>
                  <a:pt x="1162009" y="253141"/>
                </a:lnTo>
                <a:cubicBezTo>
                  <a:pt x="1234363" y="253141"/>
                  <a:pt x="1293018" y="311796"/>
                  <a:pt x="1293018" y="384150"/>
                </a:cubicBezTo>
                <a:lnTo>
                  <a:pt x="1293018" y="1991640"/>
                </a:lnTo>
                <a:cubicBezTo>
                  <a:pt x="1293018" y="2063994"/>
                  <a:pt x="1234363" y="2122649"/>
                  <a:pt x="1162009" y="2122649"/>
                </a:cubicBezTo>
                <a:lnTo>
                  <a:pt x="131009" y="2122649"/>
                </a:lnTo>
                <a:cubicBezTo>
                  <a:pt x="58655" y="2122649"/>
                  <a:pt x="0" y="2063994"/>
                  <a:pt x="0" y="1991640"/>
                </a:cubicBezTo>
                <a:lnTo>
                  <a:pt x="0" y="384150"/>
                </a:lnTo>
                <a:cubicBezTo>
                  <a:pt x="0" y="311796"/>
                  <a:pt x="58655" y="253141"/>
                  <a:pt x="131009" y="253141"/>
                </a:cubicBezTo>
                <a:lnTo>
                  <a:pt x="757570" y="253141"/>
                </a:lnTo>
                <a:cubicBezTo>
                  <a:pt x="782934" y="209410"/>
                  <a:pt x="855246" y="43731"/>
                  <a:pt x="880610" y="0"/>
                </a:cubicBezTo>
                <a:close/>
              </a:path>
            </a:pathLst>
          </a:custGeom>
          <a:solidFill>
            <a:schemeClr val="accent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1088232">
              <a:defRPr/>
            </a:pPr>
            <a:r>
              <a:rPr lang="zh-CN" altLang="en-US" sz="1400" dirty="0">
                <a:solidFill>
                  <a:schemeClr val="bg1"/>
                </a:solidFill>
                <a:latin typeface="Open Sans" pitchFamily="34" charset="0"/>
                <a:ea typeface="Open Sans" pitchFamily="34" charset="0"/>
                <a:cs typeface="Open Sans" pitchFamily="34" charset="0"/>
              </a:rPr>
              <a:t> </a:t>
            </a:r>
            <a:endParaRPr lang="en-US" altLang="zh-CN" sz="1400" dirty="0" smtClean="0">
              <a:solidFill>
                <a:schemeClr val="bg1"/>
              </a:solidFill>
              <a:latin typeface="Open Sans" pitchFamily="34" charset="0"/>
              <a:ea typeface="Open Sans" pitchFamily="34" charset="0"/>
              <a:cs typeface="Open Sans" pitchFamily="34" charset="0"/>
            </a:endParaRPr>
          </a:p>
          <a:p>
            <a:pPr lvl="0" algn="ctr" defTabSz="1088232">
              <a:defRPr/>
            </a:pPr>
            <a:r>
              <a:rPr lang="zh-CN" altLang="en-US" sz="1400" dirty="0" smtClean="0">
                <a:solidFill>
                  <a:schemeClr val="bg1"/>
                </a:solidFill>
                <a:latin typeface="Open Sans" pitchFamily="34" charset="0"/>
                <a:ea typeface="Open Sans" pitchFamily="34" charset="0"/>
                <a:cs typeface="Open Sans" pitchFamily="34" charset="0"/>
              </a:rPr>
              <a:t>要</a:t>
            </a:r>
            <a:r>
              <a:rPr lang="zh-CN" altLang="en-US" sz="1400" dirty="0">
                <a:solidFill>
                  <a:schemeClr val="bg1"/>
                </a:solidFill>
                <a:latin typeface="Open Sans" pitchFamily="34" charset="0"/>
                <a:ea typeface="Open Sans" pitchFamily="34" charset="0"/>
                <a:cs typeface="Open Sans" pitchFamily="34" charset="0"/>
              </a:rPr>
              <a:t>保证动画效果不变，请不要删除文本框，您可以用输入或者粘贴等方法将文字替换。</a:t>
            </a:r>
          </a:p>
        </p:txBody>
      </p:sp>
      <p:sp>
        <p:nvSpPr>
          <p:cNvPr id="48" name="椭圆 47"/>
          <p:cNvSpPr/>
          <p:nvPr/>
        </p:nvSpPr>
        <p:spPr>
          <a:xfrm>
            <a:off x="6395078" y="2064409"/>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椭圆形标注 48"/>
          <p:cNvSpPr/>
          <p:nvPr/>
        </p:nvSpPr>
        <p:spPr>
          <a:xfrm flipH="1">
            <a:off x="5913807" y="1347614"/>
            <a:ext cx="716504" cy="548570"/>
          </a:xfrm>
          <a:prstGeom prst="wedgeEllipseCallout">
            <a:avLst>
              <a:gd name="adj1" fmla="val -27061"/>
              <a:gd name="adj2" fmla="val 71627"/>
            </a:avLst>
          </a:prstGeom>
          <a:solidFill>
            <a:schemeClr val="accent6"/>
          </a:solidFill>
          <a:ln w="0">
            <a:noFill/>
            <a:prstDash val="solid"/>
            <a:round/>
            <a:headEnd/>
            <a:tailEnd/>
          </a:ln>
          <a:effectLst/>
        </p:spPr>
        <p:txBody>
          <a:bodyPr vert="horz" wrap="square" lIns="91440" tIns="45720" rIns="91440" bIns="45720" numCol="1" anchor="t" anchorCtr="0" compatLnSpc="1">
            <a:prstTxWarp prst="textNoShape">
              <a:avLst/>
            </a:prstTxWarp>
          </a:bodyPr>
          <a:lstStyle/>
          <a:p>
            <a:pPr algn="ctr"/>
            <a:r>
              <a:rPr lang="en-US" altLang="zh-CN" b="1" dirty="0" smtClean="0">
                <a:solidFill>
                  <a:schemeClr val="bg1"/>
                </a:solidFill>
                <a:latin typeface="微软雅黑" pitchFamily="34" charset="-122"/>
                <a:ea typeface="微软雅黑" pitchFamily="34" charset="-122"/>
              </a:rPr>
              <a:t>03</a:t>
            </a:r>
            <a:endParaRPr lang="en-US" b="1" dirty="0">
              <a:solidFill>
                <a:schemeClr val="bg1"/>
              </a:solidFill>
              <a:latin typeface="微软雅黑" pitchFamily="34" charset="-122"/>
              <a:ea typeface="微软雅黑" pitchFamily="34" charset="-122"/>
            </a:endParaRPr>
          </a:p>
        </p:txBody>
      </p:sp>
      <p:sp>
        <p:nvSpPr>
          <p:cNvPr id="50" name="任意多边形 49"/>
          <p:cNvSpPr/>
          <p:nvPr/>
        </p:nvSpPr>
        <p:spPr>
          <a:xfrm>
            <a:off x="5522538" y="2255057"/>
            <a:ext cx="1499042" cy="1900869"/>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 name="connsiteX0" fmla="*/ 843052 w 1293018"/>
              <a:gd name="connsiteY0" fmla="*/ 0 h 2109099"/>
              <a:gd name="connsiteX1" fmla="*/ 909753 w 1293018"/>
              <a:gd name="connsiteY1" fmla="*/ 239591 h 2109099"/>
              <a:gd name="connsiteX2" fmla="*/ 1162009 w 1293018"/>
              <a:gd name="connsiteY2" fmla="*/ 239591 h 2109099"/>
              <a:gd name="connsiteX3" fmla="*/ 1293018 w 1293018"/>
              <a:gd name="connsiteY3" fmla="*/ 370600 h 2109099"/>
              <a:gd name="connsiteX4" fmla="*/ 1293018 w 1293018"/>
              <a:gd name="connsiteY4" fmla="*/ 1978090 h 2109099"/>
              <a:gd name="connsiteX5" fmla="*/ 1162009 w 1293018"/>
              <a:gd name="connsiteY5" fmla="*/ 2109099 h 2109099"/>
              <a:gd name="connsiteX6" fmla="*/ 131009 w 1293018"/>
              <a:gd name="connsiteY6" fmla="*/ 2109099 h 2109099"/>
              <a:gd name="connsiteX7" fmla="*/ 0 w 1293018"/>
              <a:gd name="connsiteY7" fmla="*/ 1978090 h 2109099"/>
              <a:gd name="connsiteX8" fmla="*/ 0 w 1293018"/>
              <a:gd name="connsiteY8" fmla="*/ 370600 h 2109099"/>
              <a:gd name="connsiteX9" fmla="*/ 131009 w 1293018"/>
              <a:gd name="connsiteY9" fmla="*/ 239591 h 2109099"/>
              <a:gd name="connsiteX10" fmla="*/ 757570 w 1293018"/>
              <a:gd name="connsiteY10" fmla="*/ 239591 h 2109099"/>
              <a:gd name="connsiteX11" fmla="*/ 843052 w 1293018"/>
              <a:gd name="connsiteY11" fmla="*/ 0 h 2109099"/>
              <a:gd name="connsiteX0" fmla="*/ 880610 w 1293018"/>
              <a:gd name="connsiteY0" fmla="*/ 0 h 2122649"/>
              <a:gd name="connsiteX1" fmla="*/ 909753 w 1293018"/>
              <a:gd name="connsiteY1" fmla="*/ 253141 h 2122649"/>
              <a:gd name="connsiteX2" fmla="*/ 1162009 w 1293018"/>
              <a:gd name="connsiteY2" fmla="*/ 253141 h 2122649"/>
              <a:gd name="connsiteX3" fmla="*/ 1293018 w 1293018"/>
              <a:gd name="connsiteY3" fmla="*/ 384150 h 2122649"/>
              <a:gd name="connsiteX4" fmla="*/ 1293018 w 1293018"/>
              <a:gd name="connsiteY4" fmla="*/ 1991640 h 2122649"/>
              <a:gd name="connsiteX5" fmla="*/ 1162009 w 1293018"/>
              <a:gd name="connsiteY5" fmla="*/ 2122649 h 2122649"/>
              <a:gd name="connsiteX6" fmla="*/ 131009 w 1293018"/>
              <a:gd name="connsiteY6" fmla="*/ 2122649 h 2122649"/>
              <a:gd name="connsiteX7" fmla="*/ 0 w 1293018"/>
              <a:gd name="connsiteY7" fmla="*/ 1991640 h 2122649"/>
              <a:gd name="connsiteX8" fmla="*/ 0 w 1293018"/>
              <a:gd name="connsiteY8" fmla="*/ 384150 h 2122649"/>
              <a:gd name="connsiteX9" fmla="*/ 131009 w 1293018"/>
              <a:gd name="connsiteY9" fmla="*/ 253141 h 2122649"/>
              <a:gd name="connsiteX10" fmla="*/ 757570 w 1293018"/>
              <a:gd name="connsiteY10" fmla="*/ 253141 h 2122649"/>
              <a:gd name="connsiteX11" fmla="*/ 880610 w 1293018"/>
              <a:gd name="connsiteY11" fmla="*/ 0 h 2122649"/>
              <a:gd name="connsiteX0" fmla="*/ 796103 w 1293018"/>
              <a:gd name="connsiteY0" fmla="*/ 0 h 2098612"/>
              <a:gd name="connsiteX1" fmla="*/ 909753 w 1293018"/>
              <a:gd name="connsiteY1" fmla="*/ 229104 h 2098612"/>
              <a:gd name="connsiteX2" fmla="*/ 1162009 w 1293018"/>
              <a:gd name="connsiteY2" fmla="*/ 229104 h 2098612"/>
              <a:gd name="connsiteX3" fmla="*/ 1293018 w 1293018"/>
              <a:gd name="connsiteY3" fmla="*/ 360113 h 2098612"/>
              <a:gd name="connsiteX4" fmla="*/ 1293018 w 1293018"/>
              <a:gd name="connsiteY4" fmla="*/ 1967603 h 2098612"/>
              <a:gd name="connsiteX5" fmla="*/ 1162009 w 1293018"/>
              <a:gd name="connsiteY5" fmla="*/ 2098612 h 2098612"/>
              <a:gd name="connsiteX6" fmla="*/ 131009 w 1293018"/>
              <a:gd name="connsiteY6" fmla="*/ 2098612 h 2098612"/>
              <a:gd name="connsiteX7" fmla="*/ 0 w 1293018"/>
              <a:gd name="connsiteY7" fmla="*/ 1967603 h 2098612"/>
              <a:gd name="connsiteX8" fmla="*/ 0 w 1293018"/>
              <a:gd name="connsiteY8" fmla="*/ 360113 h 2098612"/>
              <a:gd name="connsiteX9" fmla="*/ 131009 w 1293018"/>
              <a:gd name="connsiteY9" fmla="*/ 229104 h 2098612"/>
              <a:gd name="connsiteX10" fmla="*/ 757570 w 1293018"/>
              <a:gd name="connsiteY10" fmla="*/ 229104 h 2098612"/>
              <a:gd name="connsiteX11" fmla="*/ 796103 w 1293018"/>
              <a:gd name="connsiteY11" fmla="*/ 0 h 209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3018" h="2098612">
                <a:moveTo>
                  <a:pt x="796103" y="0"/>
                </a:moveTo>
                <a:lnTo>
                  <a:pt x="909753" y="229104"/>
                </a:lnTo>
                <a:lnTo>
                  <a:pt x="1162009" y="229104"/>
                </a:lnTo>
                <a:cubicBezTo>
                  <a:pt x="1234363" y="229104"/>
                  <a:pt x="1293018" y="287759"/>
                  <a:pt x="1293018" y="360113"/>
                </a:cubicBezTo>
                <a:lnTo>
                  <a:pt x="1293018" y="1967603"/>
                </a:lnTo>
                <a:cubicBezTo>
                  <a:pt x="1293018" y="2039957"/>
                  <a:pt x="1234363" y="2098612"/>
                  <a:pt x="1162009" y="2098612"/>
                </a:cubicBezTo>
                <a:lnTo>
                  <a:pt x="131009" y="2098612"/>
                </a:lnTo>
                <a:cubicBezTo>
                  <a:pt x="58655" y="2098612"/>
                  <a:pt x="0" y="2039957"/>
                  <a:pt x="0" y="1967603"/>
                </a:cubicBezTo>
                <a:lnTo>
                  <a:pt x="0" y="360113"/>
                </a:lnTo>
                <a:cubicBezTo>
                  <a:pt x="0" y="287759"/>
                  <a:pt x="58655" y="229104"/>
                  <a:pt x="131009" y="229104"/>
                </a:cubicBezTo>
                <a:lnTo>
                  <a:pt x="757570" y="229104"/>
                </a:lnTo>
                <a:cubicBezTo>
                  <a:pt x="782934" y="185373"/>
                  <a:pt x="770739" y="43731"/>
                  <a:pt x="796103" y="0"/>
                </a:cubicBezTo>
                <a:close/>
              </a:path>
            </a:pathLst>
          </a:custGeom>
          <a:solidFill>
            <a:schemeClr val="accent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1088232">
              <a:defRPr/>
            </a:pPr>
            <a:r>
              <a:rPr lang="zh-CN" altLang="en-US" sz="1400" dirty="0">
                <a:solidFill>
                  <a:schemeClr val="bg1"/>
                </a:solidFill>
                <a:latin typeface="Open Sans" pitchFamily="34" charset="0"/>
                <a:ea typeface="Open Sans" pitchFamily="34" charset="0"/>
                <a:cs typeface="Open Sans" pitchFamily="34" charset="0"/>
              </a:rPr>
              <a:t> </a:t>
            </a:r>
            <a:endParaRPr lang="en-US" altLang="zh-CN" sz="1400" dirty="0" smtClean="0">
              <a:solidFill>
                <a:schemeClr val="bg1"/>
              </a:solidFill>
              <a:latin typeface="Open Sans" pitchFamily="34" charset="0"/>
              <a:ea typeface="Open Sans" pitchFamily="34" charset="0"/>
              <a:cs typeface="Open Sans" pitchFamily="34" charset="0"/>
            </a:endParaRPr>
          </a:p>
          <a:p>
            <a:pPr lvl="0" algn="ctr" defTabSz="1088232">
              <a:defRPr/>
            </a:pPr>
            <a:r>
              <a:rPr lang="zh-CN" altLang="en-US" sz="1400" dirty="0" smtClean="0">
                <a:solidFill>
                  <a:schemeClr val="bg1"/>
                </a:solidFill>
                <a:latin typeface="Open Sans" pitchFamily="34" charset="0"/>
                <a:ea typeface="Open Sans" pitchFamily="34" charset="0"/>
                <a:cs typeface="Open Sans" pitchFamily="34" charset="0"/>
              </a:rPr>
              <a:t>要</a:t>
            </a:r>
            <a:r>
              <a:rPr lang="zh-CN" altLang="en-US" sz="1400" dirty="0">
                <a:solidFill>
                  <a:schemeClr val="bg1"/>
                </a:solidFill>
                <a:latin typeface="Open Sans" pitchFamily="34" charset="0"/>
                <a:ea typeface="Open Sans" pitchFamily="34" charset="0"/>
                <a:cs typeface="Open Sans" pitchFamily="34" charset="0"/>
              </a:rPr>
              <a:t>保证动画效果不变，请不要删除文本框，您可以用输入或者粘贴等方法将文字替换。</a:t>
            </a:r>
          </a:p>
        </p:txBody>
      </p:sp>
      <p:sp>
        <p:nvSpPr>
          <p:cNvPr id="56" name="椭圆 55"/>
          <p:cNvSpPr/>
          <p:nvPr/>
        </p:nvSpPr>
        <p:spPr>
          <a:xfrm>
            <a:off x="8180844" y="2064409"/>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椭圆形标注 56"/>
          <p:cNvSpPr/>
          <p:nvPr/>
        </p:nvSpPr>
        <p:spPr>
          <a:xfrm flipH="1">
            <a:off x="7699573" y="1347614"/>
            <a:ext cx="716504" cy="548570"/>
          </a:xfrm>
          <a:prstGeom prst="wedgeEllipseCallout">
            <a:avLst>
              <a:gd name="adj1" fmla="val -27061"/>
              <a:gd name="adj2" fmla="val 71627"/>
            </a:avLst>
          </a:prstGeom>
          <a:solidFill>
            <a:schemeClr val="accent6"/>
          </a:solidFill>
          <a:ln w="0">
            <a:noFill/>
            <a:prstDash val="solid"/>
            <a:round/>
            <a:headEnd/>
            <a:tailEnd/>
          </a:ln>
          <a:effectLst/>
        </p:spPr>
        <p:txBody>
          <a:bodyPr vert="horz" wrap="square" lIns="91440" tIns="45720" rIns="91440" bIns="45720" numCol="1" anchor="t" anchorCtr="0" compatLnSpc="1">
            <a:prstTxWarp prst="textNoShape">
              <a:avLst/>
            </a:prstTxWarp>
          </a:bodyPr>
          <a:lstStyle/>
          <a:p>
            <a:pPr algn="ctr"/>
            <a:r>
              <a:rPr lang="en-US" altLang="zh-CN" b="1" dirty="0" smtClean="0">
                <a:solidFill>
                  <a:schemeClr val="bg1"/>
                </a:solidFill>
                <a:latin typeface="微软雅黑" pitchFamily="34" charset="-122"/>
                <a:ea typeface="微软雅黑" pitchFamily="34" charset="-122"/>
              </a:rPr>
              <a:t>04</a:t>
            </a:r>
            <a:endParaRPr lang="en-US" b="1" dirty="0">
              <a:solidFill>
                <a:schemeClr val="bg1"/>
              </a:solidFill>
              <a:latin typeface="微软雅黑" pitchFamily="34" charset="-122"/>
              <a:ea typeface="微软雅黑" pitchFamily="34" charset="-122"/>
            </a:endParaRPr>
          </a:p>
        </p:txBody>
      </p:sp>
      <p:sp>
        <p:nvSpPr>
          <p:cNvPr id="58" name="任意多边形 57"/>
          <p:cNvSpPr/>
          <p:nvPr/>
        </p:nvSpPr>
        <p:spPr>
          <a:xfrm>
            <a:off x="7308304" y="2255057"/>
            <a:ext cx="1499042" cy="1900869"/>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 name="connsiteX0" fmla="*/ 843052 w 1293018"/>
              <a:gd name="connsiteY0" fmla="*/ 0 h 2109099"/>
              <a:gd name="connsiteX1" fmla="*/ 909753 w 1293018"/>
              <a:gd name="connsiteY1" fmla="*/ 239591 h 2109099"/>
              <a:gd name="connsiteX2" fmla="*/ 1162009 w 1293018"/>
              <a:gd name="connsiteY2" fmla="*/ 239591 h 2109099"/>
              <a:gd name="connsiteX3" fmla="*/ 1293018 w 1293018"/>
              <a:gd name="connsiteY3" fmla="*/ 370600 h 2109099"/>
              <a:gd name="connsiteX4" fmla="*/ 1293018 w 1293018"/>
              <a:gd name="connsiteY4" fmla="*/ 1978090 h 2109099"/>
              <a:gd name="connsiteX5" fmla="*/ 1162009 w 1293018"/>
              <a:gd name="connsiteY5" fmla="*/ 2109099 h 2109099"/>
              <a:gd name="connsiteX6" fmla="*/ 131009 w 1293018"/>
              <a:gd name="connsiteY6" fmla="*/ 2109099 h 2109099"/>
              <a:gd name="connsiteX7" fmla="*/ 0 w 1293018"/>
              <a:gd name="connsiteY7" fmla="*/ 1978090 h 2109099"/>
              <a:gd name="connsiteX8" fmla="*/ 0 w 1293018"/>
              <a:gd name="connsiteY8" fmla="*/ 370600 h 2109099"/>
              <a:gd name="connsiteX9" fmla="*/ 131009 w 1293018"/>
              <a:gd name="connsiteY9" fmla="*/ 239591 h 2109099"/>
              <a:gd name="connsiteX10" fmla="*/ 757570 w 1293018"/>
              <a:gd name="connsiteY10" fmla="*/ 239591 h 2109099"/>
              <a:gd name="connsiteX11" fmla="*/ 843052 w 1293018"/>
              <a:gd name="connsiteY11" fmla="*/ 0 h 2109099"/>
              <a:gd name="connsiteX0" fmla="*/ 880610 w 1293018"/>
              <a:gd name="connsiteY0" fmla="*/ 0 h 2122649"/>
              <a:gd name="connsiteX1" fmla="*/ 909753 w 1293018"/>
              <a:gd name="connsiteY1" fmla="*/ 253141 h 2122649"/>
              <a:gd name="connsiteX2" fmla="*/ 1162009 w 1293018"/>
              <a:gd name="connsiteY2" fmla="*/ 253141 h 2122649"/>
              <a:gd name="connsiteX3" fmla="*/ 1293018 w 1293018"/>
              <a:gd name="connsiteY3" fmla="*/ 384150 h 2122649"/>
              <a:gd name="connsiteX4" fmla="*/ 1293018 w 1293018"/>
              <a:gd name="connsiteY4" fmla="*/ 1991640 h 2122649"/>
              <a:gd name="connsiteX5" fmla="*/ 1162009 w 1293018"/>
              <a:gd name="connsiteY5" fmla="*/ 2122649 h 2122649"/>
              <a:gd name="connsiteX6" fmla="*/ 131009 w 1293018"/>
              <a:gd name="connsiteY6" fmla="*/ 2122649 h 2122649"/>
              <a:gd name="connsiteX7" fmla="*/ 0 w 1293018"/>
              <a:gd name="connsiteY7" fmla="*/ 1991640 h 2122649"/>
              <a:gd name="connsiteX8" fmla="*/ 0 w 1293018"/>
              <a:gd name="connsiteY8" fmla="*/ 384150 h 2122649"/>
              <a:gd name="connsiteX9" fmla="*/ 131009 w 1293018"/>
              <a:gd name="connsiteY9" fmla="*/ 253141 h 2122649"/>
              <a:gd name="connsiteX10" fmla="*/ 757570 w 1293018"/>
              <a:gd name="connsiteY10" fmla="*/ 253141 h 2122649"/>
              <a:gd name="connsiteX11" fmla="*/ 880610 w 1293018"/>
              <a:gd name="connsiteY11" fmla="*/ 0 h 2122649"/>
              <a:gd name="connsiteX0" fmla="*/ 796103 w 1293018"/>
              <a:gd name="connsiteY0" fmla="*/ 0 h 2098612"/>
              <a:gd name="connsiteX1" fmla="*/ 909753 w 1293018"/>
              <a:gd name="connsiteY1" fmla="*/ 229104 h 2098612"/>
              <a:gd name="connsiteX2" fmla="*/ 1162009 w 1293018"/>
              <a:gd name="connsiteY2" fmla="*/ 229104 h 2098612"/>
              <a:gd name="connsiteX3" fmla="*/ 1293018 w 1293018"/>
              <a:gd name="connsiteY3" fmla="*/ 360113 h 2098612"/>
              <a:gd name="connsiteX4" fmla="*/ 1293018 w 1293018"/>
              <a:gd name="connsiteY4" fmla="*/ 1967603 h 2098612"/>
              <a:gd name="connsiteX5" fmla="*/ 1162009 w 1293018"/>
              <a:gd name="connsiteY5" fmla="*/ 2098612 h 2098612"/>
              <a:gd name="connsiteX6" fmla="*/ 131009 w 1293018"/>
              <a:gd name="connsiteY6" fmla="*/ 2098612 h 2098612"/>
              <a:gd name="connsiteX7" fmla="*/ 0 w 1293018"/>
              <a:gd name="connsiteY7" fmla="*/ 1967603 h 2098612"/>
              <a:gd name="connsiteX8" fmla="*/ 0 w 1293018"/>
              <a:gd name="connsiteY8" fmla="*/ 360113 h 2098612"/>
              <a:gd name="connsiteX9" fmla="*/ 131009 w 1293018"/>
              <a:gd name="connsiteY9" fmla="*/ 229104 h 2098612"/>
              <a:gd name="connsiteX10" fmla="*/ 757570 w 1293018"/>
              <a:gd name="connsiteY10" fmla="*/ 229104 h 2098612"/>
              <a:gd name="connsiteX11" fmla="*/ 796103 w 1293018"/>
              <a:gd name="connsiteY11" fmla="*/ 0 h 209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3018" h="2098612">
                <a:moveTo>
                  <a:pt x="796103" y="0"/>
                </a:moveTo>
                <a:lnTo>
                  <a:pt x="909753" y="229104"/>
                </a:lnTo>
                <a:lnTo>
                  <a:pt x="1162009" y="229104"/>
                </a:lnTo>
                <a:cubicBezTo>
                  <a:pt x="1234363" y="229104"/>
                  <a:pt x="1293018" y="287759"/>
                  <a:pt x="1293018" y="360113"/>
                </a:cubicBezTo>
                <a:lnTo>
                  <a:pt x="1293018" y="1967603"/>
                </a:lnTo>
                <a:cubicBezTo>
                  <a:pt x="1293018" y="2039957"/>
                  <a:pt x="1234363" y="2098612"/>
                  <a:pt x="1162009" y="2098612"/>
                </a:cubicBezTo>
                <a:lnTo>
                  <a:pt x="131009" y="2098612"/>
                </a:lnTo>
                <a:cubicBezTo>
                  <a:pt x="58655" y="2098612"/>
                  <a:pt x="0" y="2039957"/>
                  <a:pt x="0" y="1967603"/>
                </a:cubicBezTo>
                <a:lnTo>
                  <a:pt x="0" y="360113"/>
                </a:lnTo>
                <a:cubicBezTo>
                  <a:pt x="0" y="287759"/>
                  <a:pt x="58655" y="229104"/>
                  <a:pt x="131009" y="229104"/>
                </a:cubicBezTo>
                <a:lnTo>
                  <a:pt x="757570" y="229104"/>
                </a:lnTo>
                <a:cubicBezTo>
                  <a:pt x="782934" y="185373"/>
                  <a:pt x="770739" y="43731"/>
                  <a:pt x="796103" y="0"/>
                </a:cubicBezTo>
                <a:close/>
              </a:path>
            </a:pathLst>
          </a:custGeom>
          <a:solidFill>
            <a:schemeClr val="accent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1088232">
              <a:defRPr/>
            </a:pPr>
            <a:r>
              <a:rPr lang="zh-CN" altLang="en-US" sz="1400" dirty="0">
                <a:solidFill>
                  <a:schemeClr val="bg1"/>
                </a:solidFill>
                <a:latin typeface="Open Sans" pitchFamily="34" charset="0"/>
                <a:ea typeface="Open Sans" pitchFamily="34" charset="0"/>
                <a:cs typeface="Open Sans" pitchFamily="34" charset="0"/>
              </a:rPr>
              <a:t> </a:t>
            </a:r>
            <a:endParaRPr lang="en-US" altLang="zh-CN" sz="1400" dirty="0" smtClean="0">
              <a:solidFill>
                <a:schemeClr val="bg1"/>
              </a:solidFill>
              <a:latin typeface="Open Sans" pitchFamily="34" charset="0"/>
              <a:ea typeface="Open Sans" pitchFamily="34" charset="0"/>
              <a:cs typeface="Open Sans" pitchFamily="34" charset="0"/>
            </a:endParaRPr>
          </a:p>
          <a:p>
            <a:pPr lvl="0" algn="ctr" defTabSz="1088232">
              <a:defRPr/>
            </a:pPr>
            <a:r>
              <a:rPr lang="zh-CN" altLang="en-US" sz="1400" dirty="0" smtClean="0">
                <a:solidFill>
                  <a:schemeClr val="bg1"/>
                </a:solidFill>
                <a:latin typeface="Open Sans" pitchFamily="34" charset="0"/>
                <a:ea typeface="Open Sans" pitchFamily="34" charset="0"/>
                <a:cs typeface="Open Sans" pitchFamily="34" charset="0"/>
              </a:rPr>
              <a:t>要</a:t>
            </a:r>
            <a:r>
              <a:rPr lang="zh-CN" altLang="en-US" sz="1400" dirty="0">
                <a:solidFill>
                  <a:schemeClr val="bg1"/>
                </a:solidFill>
                <a:latin typeface="Open Sans" pitchFamily="34" charset="0"/>
                <a:ea typeface="Open Sans" pitchFamily="34" charset="0"/>
                <a:cs typeface="Open Sans" pitchFamily="34" charset="0"/>
              </a:rPr>
              <a:t>保证动画效果不变，请不要删除文本框，您可以用输入或者粘贴等方法将文字替换。</a:t>
            </a:r>
          </a:p>
        </p:txBody>
      </p:sp>
    </p:spTree>
    <p:extLst>
      <p:ext uri="{BB962C8B-B14F-4D97-AF65-F5344CB8AC3E}">
        <p14:creationId xmlns:p14="http://schemas.microsoft.com/office/powerpoint/2010/main" val="4079858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350" fill="hold"/>
                                        <p:tgtEl>
                                          <p:spTgt spid="29"/>
                                        </p:tgtEl>
                                        <p:attrNameLst>
                                          <p:attrName>ppt_x</p:attrName>
                                        </p:attrNameLst>
                                      </p:cBhvr>
                                      <p:tavLst>
                                        <p:tav tm="0">
                                          <p:val>
                                            <p:strVal val="#ppt_x"/>
                                          </p:val>
                                        </p:tav>
                                        <p:tav tm="100000">
                                          <p:val>
                                            <p:strVal val="#ppt_x"/>
                                          </p:val>
                                        </p:tav>
                                      </p:tavLst>
                                    </p:anim>
                                    <p:anim calcmode="lin" valueType="num">
                                      <p:cBhvr additive="base">
                                        <p:cTn id="18" dur="350" fill="hold"/>
                                        <p:tgtEl>
                                          <p:spTgt spid="29"/>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350" fill="hold"/>
                                        <p:tgtEl>
                                          <p:spTgt spid="30"/>
                                        </p:tgtEl>
                                        <p:attrNameLst>
                                          <p:attrName>ppt_x</p:attrName>
                                        </p:attrNameLst>
                                      </p:cBhvr>
                                      <p:tavLst>
                                        <p:tav tm="0">
                                          <p:val>
                                            <p:strVal val="#ppt_x"/>
                                          </p:val>
                                        </p:tav>
                                        <p:tav tm="100000">
                                          <p:val>
                                            <p:strVal val="#ppt_x"/>
                                          </p:val>
                                        </p:tav>
                                      </p:tavLst>
                                    </p:anim>
                                    <p:anim calcmode="lin" valueType="num">
                                      <p:cBhvr additive="base">
                                        <p:cTn id="22" dur="35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 presetClass="entr" presetSubtype="8"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ppt_y"/>
                                          </p:val>
                                        </p:tav>
                                        <p:tav tm="100000">
                                          <p:val>
                                            <p:strVal val="#ppt_y"/>
                                          </p:val>
                                        </p:tav>
                                      </p:tavLst>
                                    </p:anim>
                                  </p:childTnLst>
                                </p:cTn>
                              </p:par>
                            </p:childTnLst>
                          </p:cTn>
                        </p:par>
                        <p:par>
                          <p:cTn id="28" fill="hold">
                            <p:stCondLst>
                              <p:cond delay="1850"/>
                            </p:stCondLst>
                            <p:childTnLst>
                              <p:par>
                                <p:cTn id="29" presetID="2" presetClass="entr" presetSubtype="1"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350" fill="hold"/>
                                        <p:tgtEl>
                                          <p:spTgt spid="45"/>
                                        </p:tgtEl>
                                        <p:attrNameLst>
                                          <p:attrName>ppt_x</p:attrName>
                                        </p:attrNameLst>
                                      </p:cBhvr>
                                      <p:tavLst>
                                        <p:tav tm="0">
                                          <p:val>
                                            <p:strVal val="#ppt_x"/>
                                          </p:val>
                                        </p:tav>
                                        <p:tav tm="100000">
                                          <p:val>
                                            <p:strVal val="#ppt_x"/>
                                          </p:val>
                                        </p:tav>
                                      </p:tavLst>
                                    </p:anim>
                                    <p:anim calcmode="lin" valueType="num">
                                      <p:cBhvr additive="base">
                                        <p:cTn id="32" dur="350" fill="hold"/>
                                        <p:tgtEl>
                                          <p:spTgt spid="45"/>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350" fill="hold"/>
                                        <p:tgtEl>
                                          <p:spTgt spid="46"/>
                                        </p:tgtEl>
                                        <p:attrNameLst>
                                          <p:attrName>ppt_x</p:attrName>
                                        </p:attrNameLst>
                                      </p:cBhvr>
                                      <p:tavLst>
                                        <p:tav tm="0">
                                          <p:val>
                                            <p:strVal val="#ppt_x"/>
                                          </p:val>
                                        </p:tav>
                                        <p:tav tm="100000">
                                          <p:val>
                                            <p:strVal val="#ppt_x"/>
                                          </p:val>
                                        </p:tav>
                                      </p:tavLst>
                                    </p:anim>
                                    <p:anim calcmode="lin" valueType="num">
                                      <p:cBhvr additive="base">
                                        <p:cTn id="36" dur="350" fill="hold"/>
                                        <p:tgtEl>
                                          <p:spTgt spid="46"/>
                                        </p:tgtEl>
                                        <p:attrNameLst>
                                          <p:attrName>ppt_y</p:attrName>
                                        </p:attrNameLst>
                                      </p:cBhvr>
                                      <p:tavLst>
                                        <p:tav tm="0">
                                          <p:val>
                                            <p:strVal val="1+#ppt_h/2"/>
                                          </p:val>
                                        </p:tav>
                                        <p:tav tm="100000">
                                          <p:val>
                                            <p:strVal val="#ppt_y"/>
                                          </p:val>
                                        </p:tav>
                                      </p:tavLst>
                                    </p:anim>
                                  </p:childTnLst>
                                </p:cTn>
                              </p:par>
                            </p:childTnLst>
                          </p:cTn>
                        </p:par>
                        <p:par>
                          <p:cTn id="37" fill="hold">
                            <p:stCondLst>
                              <p:cond delay="2200"/>
                            </p:stCondLst>
                            <p:childTnLst>
                              <p:par>
                                <p:cTn id="38" presetID="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par>
                          <p:cTn id="42" fill="hold">
                            <p:stCondLst>
                              <p:cond delay="2700"/>
                            </p:stCondLst>
                            <p:childTnLst>
                              <p:par>
                                <p:cTn id="43" presetID="2" presetClass="entr" presetSubtype="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350" fill="hold"/>
                                        <p:tgtEl>
                                          <p:spTgt spid="49"/>
                                        </p:tgtEl>
                                        <p:attrNameLst>
                                          <p:attrName>ppt_x</p:attrName>
                                        </p:attrNameLst>
                                      </p:cBhvr>
                                      <p:tavLst>
                                        <p:tav tm="0">
                                          <p:val>
                                            <p:strVal val="#ppt_x"/>
                                          </p:val>
                                        </p:tav>
                                        <p:tav tm="100000">
                                          <p:val>
                                            <p:strVal val="#ppt_x"/>
                                          </p:val>
                                        </p:tav>
                                      </p:tavLst>
                                    </p:anim>
                                    <p:anim calcmode="lin" valueType="num">
                                      <p:cBhvr additive="base">
                                        <p:cTn id="46" dur="350" fill="hold"/>
                                        <p:tgtEl>
                                          <p:spTgt spid="49"/>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350" fill="hold"/>
                                        <p:tgtEl>
                                          <p:spTgt spid="50"/>
                                        </p:tgtEl>
                                        <p:attrNameLst>
                                          <p:attrName>ppt_x</p:attrName>
                                        </p:attrNameLst>
                                      </p:cBhvr>
                                      <p:tavLst>
                                        <p:tav tm="0">
                                          <p:val>
                                            <p:strVal val="#ppt_x"/>
                                          </p:val>
                                        </p:tav>
                                        <p:tav tm="100000">
                                          <p:val>
                                            <p:strVal val="#ppt_x"/>
                                          </p:val>
                                        </p:tav>
                                      </p:tavLst>
                                    </p:anim>
                                    <p:anim calcmode="lin" valueType="num">
                                      <p:cBhvr additive="base">
                                        <p:cTn id="50" dur="350" fill="hold"/>
                                        <p:tgtEl>
                                          <p:spTgt spid="50"/>
                                        </p:tgtEl>
                                        <p:attrNameLst>
                                          <p:attrName>ppt_y</p:attrName>
                                        </p:attrNameLst>
                                      </p:cBhvr>
                                      <p:tavLst>
                                        <p:tav tm="0">
                                          <p:val>
                                            <p:strVal val="1+#ppt_h/2"/>
                                          </p:val>
                                        </p:tav>
                                        <p:tav tm="100000">
                                          <p:val>
                                            <p:strVal val="#ppt_y"/>
                                          </p:val>
                                        </p:tav>
                                      </p:tavLst>
                                    </p:anim>
                                  </p:childTnLst>
                                </p:cTn>
                              </p:par>
                            </p:childTnLst>
                          </p:cTn>
                        </p:par>
                        <p:par>
                          <p:cTn id="51" fill="hold">
                            <p:stCondLst>
                              <p:cond delay="3050"/>
                            </p:stCondLst>
                            <p:childTnLst>
                              <p:par>
                                <p:cTn id="52" presetID="2" presetClass="entr" presetSubtype="8"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500" fill="hold"/>
                                        <p:tgtEl>
                                          <p:spTgt spid="56"/>
                                        </p:tgtEl>
                                        <p:attrNameLst>
                                          <p:attrName>ppt_x</p:attrName>
                                        </p:attrNameLst>
                                      </p:cBhvr>
                                      <p:tavLst>
                                        <p:tav tm="0">
                                          <p:val>
                                            <p:strVal val="0-#ppt_w/2"/>
                                          </p:val>
                                        </p:tav>
                                        <p:tav tm="100000">
                                          <p:val>
                                            <p:strVal val="#ppt_x"/>
                                          </p:val>
                                        </p:tav>
                                      </p:tavLst>
                                    </p:anim>
                                    <p:anim calcmode="lin" valueType="num">
                                      <p:cBhvr additive="base">
                                        <p:cTn id="55" dur="500" fill="hold"/>
                                        <p:tgtEl>
                                          <p:spTgt spid="56"/>
                                        </p:tgtEl>
                                        <p:attrNameLst>
                                          <p:attrName>ppt_y</p:attrName>
                                        </p:attrNameLst>
                                      </p:cBhvr>
                                      <p:tavLst>
                                        <p:tav tm="0">
                                          <p:val>
                                            <p:strVal val="#ppt_y"/>
                                          </p:val>
                                        </p:tav>
                                        <p:tav tm="100000">
                                          <p:val>
                                            <p:strVal val="#ppt_y"/>
                                          </p:val>
                                        </p:tav>
                                      </p:tavLst>
                                    </p:anim>
                                  </p:childTnLst>
                                </p:cTn>
                              </p:par>
                            </p:childTnLst>
                          </p:cTn>
                        </p:par>
                        <p:par>
                          <p:cTn id="56" fill="hold">
                            <p:stCondLst>
                              <p:cond delay="3550"/>
                            </p:stCondLst>
                            <p:childTnLst>
                              <p:par>
                                <p:cTn id="57" presetID="2" presetClass="entr" presetSubtype="1"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350" fill="hold"/>
                                        <p:tgtEl>
                                          <p:spTgt spid="57"/>
                                        </p:tgtEl>
                                        <p:attrNameLst>
                                          <p:attrName>ppt_x</p:attrName>
                                        </p:attrNameLst>
                                      </p:cBhvr>
                                      <p:tavLst>
                                        <p:tav tm="0">
                                          <p:val>
                                            <p:strVal val="#ppt_x"/>
                                          </p:val>
                                        </p:tav>
                                        <p:tav tm="100000">
                                          <p:val>
                                            <p:strVal val="#ppt_x"/>
                                          </p:val>
                                        </p:tav>
                                      </p:tavLst>
                                    </p:anim>
                                    <p:anim calcmode="lin" valueType="num">
                                      <p:cBhvr additive="base">
                                        <p:cTn id="60" dur="350" fill="hold"/>
                                        <p:tgtEl>
                                          <p:spTgt spid="57"/>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350" fill="hold"/>
                                        <p:tgtEl>
                                          <p:spTgt spid="58"/>
                                        </p:tgtEl>
                                        <p:attrNameLst>
                                          <p:attrName>ppt_x</p:attrName>
                                        </p:attrNameLst>
                                      </p:cBhvr>
                                      <p:tavLst>
                                        <p:tav tm="0">
                                          <p:val>
                                            <p:strVal val="#ppt_x"/>
                                          </p:val>
                                        </p:tav>
                                        <p:tav tm="100000">
                                          <p:val>
                                            <p:strVal val="#ppt_x"/>
                                          </p:val>
                                        </p:tav>
                                      </p:tavLst>
                                    </p:anim>
                                    <p:anim calcmode="lin" valueType="num">
                                      <p:cBhvr additive="base">
                                        <p:cTn id="64" dur="3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44" grpId="0" animBg="1"/>
      <p:bldP spid="45" grpId="0" animBg="1"/>
      <p:bldP spid="46" grpId="0" animBg="1"/>
      <p:bldP spid="48" grpId="0" animBg="1"/>
      <p:bldP spid="49" grpId="0" animBg="1"/>
      <p:bldP spid="50" grpId="0" animBg="1"/>
      <p:bldP spid="56" grpId="0" animBg="1"/>
      <p:bldP spid="57" grpId="0" animBg="1"/>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课堂实施</a:t>
            </a:r>
            <a:endParaRPr lang="zh-CN" altLang="en-US" sz="1400" dirty="0">
              <a:solidFill>
                <a:srgbClr val="FFFFFF"/>
              </a:solidFill>
              <a:latin typeface="微软雅黑" pitchFamily="34" charset="-122"/>
              <a:ea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t>具体标题</a:t>
            </a:r>
            <a:r>
              <a:rPr lang="en-US" altLang="zh-CN" dirty="0"/>
              <a:t>1</a:t>
            </a:r>
            <a:endParaRPr lang="zh-CN" altLang="en-US" dirty="0"/>
          </a:p>
        </p:txBody>
      </p:sp>
      <p:sp>
        <p:nvSpPr>
          <p:cNvPr id="38" name="TextBox 37"/>
          <p:cNvSpPr txBox="1"/>
          <p:nvPr/>
        </p:nvSpPr>
        <p:spPr>
          <a:xfrm>
            <a:off x="50576" y="1964521"/>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t>具体标题</a:t>
            </a:r>
            <a:r>
              <a:rPr lang="en-US" altLang="zh-CN" dirty="0"/>
              <a:t>2</a:t>
            </a:r>
            <a:endParaRPr lang="zh-CN" altLang="en-US" dirty="0"/>
          </a:p>
        </p:txBody>
      </p:sp>
      <p:sp>
        <p:nvSpPr>
          <p:cNvPr id="39" name="TextBox 38"/>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schemeClr val="accent2"/>
                </a:solidFill>
              </a:rPr>
              <a:t>具体标题</a:t>
            </a:r>
            <a:r>
              <a:rPr lang="en-US" altLang="zh-CN" sz="1400" dirty="0" smtClean="0">
                <a:solidFill>
                  <a:schemeClr val="accent2"/>
                </a:solidFill>
              </a:rPr>
              <a:t>3</a:t>
            </a:r>
            <a:endParaRPr lang="zh-CN" altLang="en-US" sz="1400" dirty="0">
              <a:solidFill>
                <a:schemeClr val="accent2"/>
              </a:solidFill>
            </a:endParaRPr>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schemeClr val="bg1">
                    <a:lumMod val="65000"/>
                  </a:schemeClr>
                </a:solidFill>
              </a:rPr>
              <a:t>具体标题</a:t>
            </a:r>
            <a:r>
              <a:rPr lang="en-US" altLang="zh-CN" sz="1400" dirty="0" smtClean="0">
                <a:solidFill>
                  <a:schemeClr val="bg1">
                    <a:lumMod val="65000"/>
                  </a:schemeClr>
                </a:solidFill>
              </a:rPr>
              <a:t>4</a:t>
            </a:r>
            <a:endParaRPr lang="zh-CN" altLang="en-US" sz="1400" dirty="0">
              <a:solidFill>
                <a:schemeClr val="bg1">
                  <a:lumMod val="65000"/>
                </a:schemeClr>
              </a:solidFill>
            </a:endParaRPr>
          </a:p>
        </p:txBody>
      </p:sp>
      <p:sp>
        <p:nvSpPr>
          <p:cNvPr id="3" name="椭圆 2"/>
          <p:cNvSpPr/>
          <p:nvPr/>
        </p:nvSpPr>
        <p:spPr>
          <a:xfrm>
            <a:off x="1065380" y="2679774"/>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14"/>
          <p:cNvSpPr>
            <a:spLocks/>
          </p:cNvSpPr>
          <p:nvPr/>
        </p:nvSpPr>
        <p:spPr bwMode="auto">
          <a:xfrm rot="5400000">
            <a:off x="745141" y="1321573"/>
            <a:ext cx="2740465" cy="1430790"/>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a:p>
        </p:txBody>
      </p:sp>
      <p:sp>
        <p:nvSpPr>
          <p:cNvPr id="68" name="Freeform 35"/>
          <p:cNvSpPr>
            <a:spLocks/>
          </p:cNvSpPr>
          <p:nvPr/>
        </p:nvSpPr>
        <p:spPr bwMode="auto">
          <a:xfrm rot="5400000">
            <a:off x="782091" y="2851923"/>
            <a:ext cx="2682988" cy="1430790"/>
          </a:xfrm>
          <a:custGeom>
            <a:avLst/>
            <a:gdLst>
              <a:gd name="T0" fmla="*/ 0 w 2614"/>
              <a:gd name="T1" fmla="*/ 817 h 1394"/>
              <a:gd name="T2" fmla="*/ 578 w 2614"/>
              <a:gd name="T3" fmla="*/ 1394 h 1394"/>
              <a:gd name="T4" fmla="*/ 1973 w 2614"/>
              <a:gd name="T5" fmla="*/ 0 h 1394"/>
              <a:gd name="T6" fmla="*/ 2614 w 2614"/>
              <a:gd name="T7" fmla="*/ 641 h 1394"/>
              <a:gd name="T8" fmla="*/ 0 60000 65536"/>
              <a:gd name="T9" fmla="*/ 0 60000 65536"/>
              <a:gd name="T10" fmla="*/ 0 60000 65536"/>
              <a:gd name="T11" fmla="*/ 0 60000 65536"/>
              <a:gd name="T12" fmla="*/ 0 w 2614"/>
              <a:gd name="T13" fmla="*/ 0 h 1394"/>
              <a:gd name="T14" fmla="*/ 2614 w 2614"/>
              <a:gd name="T15" fmla="*/ 1394 h 1394"/>
            </a:gdLst>
            <a:ahLst/>
            <a:cxnLst>
              <a:cxn ang="T8">
                <a:pos x="T0" y="T1"/>
              </a:cxn>
              <a:cxn ang="T9">
                <a:pos x="T2" y="T3"/>
              </a:cxn>
              <a:cxn ang="T10">
                <a:pos x="T4" y="T5"/>
              </a:cxn>
              <a:cxn ang="T11">
                <a:pos x="T6" y="T7"/>
              </a:cxn>
            </a:cxnLst>
            <a:rect l="T12" t="T13" r="T14" b="T15"/>
            <a:pathLst>
              <a:path w="2614" h="1394">
                <a:moveTo>
                  <a:pt x="0" y="817"/>
                </a:moveTo>
                <a:lnTo>
                  <a:pt x="578" y="1394"/>
                </a:lnTo>
                <a:lnTo>
                  <a:pt x="1973" y="0"/>
                </a:lnTo>
                <a:lnTo>
                  <a:pt x="2614" y="641"/>
                </a:lnTo>
              </a:path>
            </a:pathLst>
          </a:custGeom>
          <a:noFill/>
          <a:ln w="25400" cap="flat" cmpd="sng">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a:p>
        </p:txBody>
      </p:sp>
      <p:pic>
        <p:nvPicPr>
          <p:cNvPr id="69" name="图片 68"/>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648450" y="888519"/>
            <a:ext cx="3172022" cy="1936048"/>
          </a:xfrm>
          <a:prstGeom prst="rect">
            <a:avLst/>
          </a:prstGeom>
          <a:ln>
            <a:solidFill>
              <a:schemeClr val="bg1"/>
            </a:solidFill>
          </a:ln>
          <a:effectLst>
            <a:outerShdw blurRad="292100" dist="139700" dir="2700000" algn="tl" rotWithShape="0">
              <a:srgbClr val="333333">
                <a:alpha val="65000"/>
              </a:srgbClr>
            </a:outerShdw>
          </a:effectLst>
        </p:spPr>
      </p:pic>
      <p:pic>
        <p:nvPicPr>
          <p:cNvPr id="70" name="图片 69"/>
          <p:cNvPicPr>
            <a:picLocks/>
          </p:cNvPicPr>
          <p:nvPr/>
        </p:nvPicPr>
        <p:blipFill>
          <a:blip r:embed="rId3">
            <a:extLst>
              <a:ext uri="{28A0092B-C50C-407E-A947-70E740481C1C}">
                <a14:useLocalDpi xmlns:a14="http://schemas.microsoft.com/office/drawing/2010/main" val="0"/>
              </a:ext>
            </a:extLst>
          </a:blip>
          <a:stretch>
            <a:fillRect/>
          </a:stretch>
        </p:blipFill>
        <p:spPr>
          <a:xfrm>
            <a:off x="5648450" y="1817648"/>
            <a:ext cx="3172021" cy="2091439"/>
          </a:xfrm>
          <a:prstGeom prst="rect">
            <a:avLst/>
          </a:prstGeom>
          <a:ln>
            <a:solidFill>
              <a:schemeClr val="bg1"/>
            </a:solidFill>
          </a:ln>
          <a:effectLst>
            <a:outerShdw blurRad="292100" dist="139700" dir="2700000" algn="tl" rotWithShape="0">
              <a:srgbClr val="333333">
                <a:alpha val="65000"/>
              </a:srgbClr>
            </a:outerShdw>
          </a:effectLst>
        </p:spPr>
      </p:pic>
      <p:pic>
        <p:nvPicPr>
          <p:cNvPr id="71" name="图片 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48450" y="2806249"/>
            <a:ext cx="3172021" cy="2091439"/>
          </a:xfrm>
          <a:prstGeom prst="rect">
            <a:avLst/>
          </a:prstGeom>
          <a:ln>
            <a:solidFill>
              <a:schemeClr val="bg1"/>
            </a:solidFill>
          </a:ln>
          <a:effectLst>
            <a:outerShdw blurRad="292100" dist="139700" dir="2700000" algn="tl" rotWithShape="0">
              <a:srgbClr val="333333">
                <a:alpha val="65000"/>
              </a:srgbClr>
            </a:outerShdw>
          </a:effectLst>
        </p:spPr>
      </p:pic>
      <p:grpSp>
        <p:nvGrpSpPr>
          <p:cNvPr id="4" name="组合 3"/>
          <p:cNvGrpSpPr/>
          <p:nvPr/>
        </p:nvGrpSpPr>
        <p:grpSpPr>
          <a:xfrm>
            <a:off x="1770506" y="1012629"/>
            <a:ext cx="739921" cy="686656"/>
            <a:chOff x="1770506" y="1012629"/>
            <a:chExt cx="739921" cy="686656"/>
          </a:xfrm>
        </p:grpSpPr>
        <p:sp>
          <p:nvSpPr>
            <p:cNvPr id="65" name="Rectangle 16"/>
            <p:cNvSpPr>
              <a:spLocks noChangeArrowheads="1"/>
            </p:cNvSpPr>
            <p:nvPr/>
          </p:nvSpPr>
          <p:spPr bwMode="auto">
            <a:xfrm rot="2700000">
              <a:off x="1770506" y="1012629"/>
              <a:ext cx="686656" cy="686656"/>
            </a:xfrm>
            <a:prstGeom prst="rect">
              <a:avLst/>
            </a:prstGeom>
            <a:solidFill>
              <a:schemeClr val="accent5"/>
            </a:solidFill>
            <a:ln>
              <a:noFill/>
            </a:ln>
          </p:spPr>
          <p:txBody>
            <a:bodyPr wrap="none" lIns="0" tIns="0" rIns="0" bIns="0" anchor="ctr"/>
            <a:lstStyle/>
            <a:p>
              <a:endParaRPr lang="zh-CN" altLang="en-US"/>
            </a:p>
          </p:txBody>
        </p:sp>
        <p:sp>
          <p:nvSpPr>
            <p:cNvPr id="72" name="TextBox 71"/>
            <p:cNvSpPr txBox="1"/>
            <p:nvPr/>
          </p:nvSpPr>
          <p:spPr>
            <a:xfrm>
              <a:off x="1804622" y="1070616"/>
              <a:ext cx="705805" cy="584775"/>
            </a:xfrm>
            <a:prstGeom prst="rect">
              <a:avLst/>
            </a:prstGeom>
            <a:noFill/>
          </p:spPr>
          <p:txBody>
            <a:bodyPr wrap="square" rtlCol="0">
              <a:spAutoFit/>
            </a:bodyPr>
            <a:lstStyle/>
            <a:p>
              <a:r>
                <a:rPr lang="zh-CN" altLang="en-US" sz="1600" dirty="0" smtClean="0">
                  <a:solidFill>
                    <a:schemeClr val="bg1"/>
                  </a:solidFill>
                </a:rPr>
                <a:t>添加文本</a:t>
              </a:r>
              <a:endParaRPr lang="zh-CN" altLang="en-US" sz="1600" dirty="0">
                <a:solidFill>
                  <a:schemeClr val="bg1"/>
                </a:solidFill>
              </a:endParaRPr>
            </a:p>
          </p:txBody>
        </p:sp>
      </p:grpSp>
      <p:grpSp>
        <p:nvGrpSpPr>
          <p:cNvPr id="6" name="组合 5"/>
          <p:cNvGrpSpPr/>
          <p:nvPr/>
        </p:nvGrpSpPr>
        <p:grpSpPr>
          <a:xfrm>
            <a:off x="1770506" y="2462921"/>
            <a:ext cx="739921" cy="686656"/>
            <a:chOff x="1770506" y="2462921"/>
            <a:chExt cx="739921" cy="686656"/>
          </a:xfrm>
        </p:grpSpPr>
        <p:sp>
          <p:nvSpPr>
            <p:cNvPr id="66" name="Rectangle 17"/>
            <p:cNvSpPr>
              <a:spLocks noChangeArrowheads="1"/>
            </p:cNvSpPr>
            <p:nvPr/>
          </p:nvSpPr>
          <p:spPr bwMode="auto">
            <a:xfrm rot="2700000">
              <a:off x="1770506" y="2462921"/>
              <a:ext cx="686656" cy="686656"/>
            </a:xfrm>
            <a:prstGeom prst="rect">
              <a:avLst/>
            </a:prstGeom>
            <a:solidFill>
              <a:schemeClr val="accent5"/>
            </a:solidFill>
            <a:ln>
              <a:noFill/>
            </a:ln>
          </p:spPr>
          <p:txBody>
            <a:bodyPr wrap="none" lIns="0" tIns="0" rIns="0" bIns="0" anchor="ctr"/>
            <a:lstStyle/>
            <a:p>
              <a:endParaRPr lang="zh-CN" altLang="en-US"/>
            </a:p>
          </p:txBody>
        </p:sp>
        <p:sp>
          <p:nvSpPr>
            <p:cNvPr id="73" name="TextBox 72"/>
            <p:cNvSpPr txBox="1"/>
            <p:nvPr/>
          </p:nvSpPr>
          <p:spPr>
            <a:xfrm>
              <a:off x="1804622" y="2513861"/>
              <a:ext cx="705805" cy="584775"/>
            </a:xfrm>
            <a:prstGeom prst="rect">
              <a:avLst/>
            </a:prstGeom>
            <a:noFill/>
          </p:spPr>
          <p:txBody>
            <a:bodyPr wrap="square" rtlCol="0">
              <a:spAutoFit/>
            </a:bodyPr>
            <a:lstStyle/>
            <a:p>
              <a:r>
                <a:rPr lang="zh-CN" altLang="en-US" sz="1600" dirty="0" smtClean="0">
                  <a:solidFill>
                    <a:schemeClr val="bg1"/>
                  </a:solidFill>
                </a:rPr>
                <a:t>添加文本</a:t>
              </a:r>
              <a:endParaRPr lang="zh-CN" altLang="en-US" sz="1600" dirty="0">
                <a:solidFill>
                  <a:schemeClr val="bg1"/>
                </a:solidFill>
              </a:endParaRPr>
            </a:p>
          </p:txBody>
        </p:sp>
      </p:grpSp>
      <p:grpSp>
        <p:nvGrpSpPr>
          <p:cNvPr id="7" name="组合 6"/>
          <p:cNvGrpSpPr/>
          <p:nvPr/>
        </p:nvGrpSpPr>
        <p:grpSpPr>
          <a:xfrm>
            <a:off x="1770506" y="3899869"/>
            <a:ext cx="739921" cy="686656"/>
            <a:chOff x="1770506" y="3899869"/>
            <a:chExt cx="739921" cy="686656"/>
          </a:xfrm>
        </p:grpSpPr>
        <p:sp>
          <p:nvSpPr>
            <p:cNvPr id="67" name="Rectangle 18"/>
            <p:cNvSpPr>
              <a:spLocks noChangeArrowheads="1"/>
            </p:cNvSpPr>
            <p:nvPr/>
          </p:nvSpPr>
          <p:spPr bwMode="auto">
            <a:xfrm rot="2700000">
              <a:off x="1770506" y="3899869"/>
              <a:ext cx="686656" cy="686656"/>
            </a:xfrm>
            <a:prstGeom prst="rect">
              <a:avLst/>
            </a:prstGeom>
            <a:solidFill>
              <a:schemeClr val="accent5"/>
            </a:solidFill>
            <a:ln>
              <a:noFill/>
            </a:ln>
          </p:spPr>
          <p:txBody>
            <a:bodyPr wrap="none" lIns="0" tIns="0" rIns="0" bIns="0" anchor="ctr"/>
            <a:lstStyle/>
            <a:p>
              <a:endParaRPr lang="zh-CN" altLang="en-US"/>
            </a:p>
          </p:txBody>
        </p:sp>
        <p:sp>
          <p:nvSpPr>
            <p:cNvPr id="74" name="TextBox 73"/>
            <p:cNvSpPr txBox="1"/>
            <p:nvPr/>
          </p:nvSpPr>
          <p:spPr>
            <a:xfrm>
              <a:off x="1804622" y="3950809"/>
              <a:ext cx="705805" cy="584775"/>
            </a:xfrm>
            <a:prstGeom prst="rect">
              <a:avLst/>
            </a:prstGeom>
            <a:noFill/>
          </p:spPr>
          <p:txBody>
            <a:bodyPr wrap="square" rtlCol="0">
              <a:spAutoFit/>
            </a:bodyPr>
            <a:lstStyle/>
            <a:p>
              <a:r>
                <a:rPr lang="zh-CN" altLang="en-US" sz="1600" dirty="0" smtClean="0">
                  <a:solidFill>
                    <a:schemeClr val="bg1"/>
                  </a:solidFill>
                </a:rPr>
                <a:t>添加文本</a:t>
              </a:r>
              <a:endParaRPr lang="zh-CN" altLang="en-US" sz="1600" dirty="0">
                <a:solidFill>
                  <a:schemeClr val="bg1"/>
                </a:solidFill>
              </a:endParaRPr>
            </a:p>
          </p:txBody>
        </p:sp>
      </p:grpSp>
      <p:sp>
        <p:nvSpPr>
          <p:cNvPr id="75" name="矩形 74"/>
          <p:cNvSpPr/>
          <p:nvPr/>
        </p:nvSpPr>
        <p:spPr>
          <a:xfrm>
            <a:off x="2866169" y="888519"/>
            <a:ext cx="2519455" cy="992741"/>
          </a:xfrm>
          <a:prstGeom prst="rect">
            <a:avLst/>
          </a:prstGeom>
        </p:spPr>
        <p:txBody>
          <a:bodyPr wrap="square" lIns="68740" tIns="34370" rIns="68740" bIns="34370">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方法</a:t>
            </a:r>
            <a:r>
              <a:rPr lang="en-US" altLang="zh-CN" sz="1200" dirty="0">
                <a:solidFill>
                  <a:prstClr val="white">
                    <a:lumMod val="50000"/>
                  </a:prstClr>
                </a:solidFill>
                <a:latin typeface="微软雅黑" panose="020B0503020204020204" pitchFamily="34" charset="-122"/>
                <a:ea typeface="微软雅黑" panose="020B0503020204020204" pitchFamily="34" charset="-122"/>
              </a:rPr>
              <a:t>1</a:t>
            </a:r>
            <a:r>
              <a:rPr lang="zh-CN" altLang="en-US" sz="1200" dirty="0">
                <a:solidFill>
                  <a:prstClr val="white">
                    <a:lumMod val="50000"/>
                  </a:prstClr>
                </a:solidFill>
                <a:latin typeface="微软雅黑" panose="020B0503020204020204" pitchFamily="34" charset="-122"/>
                <a:ea typeface="微软雅黑" panose="020B0503020204020204" pitchFamily="34" charset="-122"/>
              </a:rPr>
              <a:t>：删除掉框内文字，重新输入。</a:t>
            </a:r>
          </a:p>
          <a:p>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方法</a:t>
            </a:r>
            <a:r>
              <a:rPr lang="en-US" altLang="zh-CN" sz="1200" dirty="0">
                <a:solidFill>
                  <a:prstClr val="white">
                    <a:lumMod val="50000"/>
                  </a:prstClr>
                </a:solidFill>
                <a:latin typeface="微软雅黑" panose="020B0503020204020204" pitchFamily="34" charset="-122"/>
                <a:ea typeface="微软雅黑" panose="020B0503020204020204" pitchFamily="34" charset="-122"/>
              </a:rPr>
              <a:t>2</a:t>
            </a:r>
            <a:r>
              <a:rPr lang="zh-CN" altLang="en-US" sz="1200" dirty="0">
                <a:solidFill>
                  <a:prstClr val="white">
                    <a:lumMod val="50000"/>
                  </a:prstClr>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p>
        </p:txBody>
      </p:sp>
      <p:sp>
        <p:nvSpPr>
          <p:cNvPr id="76" name="矩形 75"/>
          <p:cNvSpPr/>
          <p:nvPr/>
        </p:nvSpPr>
        <p:spPr>
          <a:xfrm>
            <a:off x="2883600" y="3720281"/>
            <a:ext cx="2502024" cy="1177407"/>
          </a:xfrm>
          <a:prstGeom prst="rect">
            <a:avLst/>
          </a:prstGeom>
        </p:spPr>
        <p:txBody>
          <a:bodyPr wrap="square" lIns="68740" tIns="34370" rIns="68740" bIns="34370">
            <a:spAutoFit/>
          </a:bodyPr>
          <a:lstStyle/>
          <a:p>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母版</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，找到对应的位置进行修改：单击“视图”→单击“幻灯片母版”进入幻灯片母版视图→找到对应的母版幻灯片进行修改即可→完成后单击“幻灯片母版”→关闭母版视图即可回到普通视图的编辑状态。</a:t>
            </a:r>
          </a:p>
        </p:txBody>
      </p:sp>
      <p:sp>
        <p:nvSpPr>
          <p:cNvPr id="77" name="矩形 76"/>
          <p:cNvSpPr/>
          <p:nvPr/>
        </p:nvSpPr>
        <p:spPr>
          <a:xfrm>
            <a:off x="2840138" y="2258439"/>
            <a:ext cx="2545486" cy="1177407"/>
          </a:xfrm>
          <a:prstGeom prst="rect">
            <a:avLst/>
          </a:prstGeom>
        </p:spPr>
        <p:txBody>
          <a:bodyPr wrap="square" lIns="68740" tIns="34370" rIns="68740" bIns="34370">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保留图片的格式和动画效果不变，请不要直接删除图片，只将图片替换就</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可以，若是</a:t>
            </a:r>
            <a:r>
              <a:rPr lang="zh-CN" altLang="en-US" sz="1200" dirty="0">
                <a:solidFill>
                  <a:prstClr val="white">
                    <a:lumMod val="50000"/>
                  </a:prstClr>
                </a:solidFill>
                <a:latin typeface="微软雅黑" panose="020B0503020204020204" pitchFamily="34" charset="-122"/>
                <a:ea typeface="微软雅黑" panose="020B0503020204020204" pitchFamily="34" charset="-122"/>
              </a:rPr>
              <a:t>直接插入的图片：则右击图片→选择“更改图片”→在弹出的对话框窗口中重新选择你需要插入的图片即可。</a:t>
            </a:r>
          </a:p>
        </p:txBody>
      </p:sp>
    </p:spTree>
    <p:extLst>
      <p:ext uri="{BB962C8B-B14F-4D97-AF65-F5344CB8AC3E}">
        <p14:creationId xmlns:p14="http://schemas.microsoft.com/office/powerpoint/2010/main" val="3324833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2000" fill="remove" grpId="0" nodeType="withEffect">
                                  <p:stCondLst>
                                    <p:cond delay="0"/>
                                  </p:stCondLst>
                                  <p:childTnLst>
                                    <p:animClr clrSpc="rgb" dir="cw">
                                      <p:cBhvr override="childStyle">
                                        <p:cTn id="6" dur="250" autoRev="1" fill="remove"/>
                                        <p:tgtEl>
                                          <p:spTgt spid="3"/>
                                        </p:tgtEl>
                                        <p:attrNameLst>
                                          <p:attrName>style.color</p:attrName>
                                        </p:attrNameLst>
                                      </p:cBhvr>
                                      <p:to>
                                        <a:schemeClr val="bg1"/>
                                      </p:to>
                                    </p:animClr>
                                    <p:animClr clrSpc="rgb" dir="cw">
                                      <p:cBhvr>
                                        <p:cTn id="7" dur="250" autoRev="1" fill="remove"/>
                                        <p:tgtEl>
                                          <p:spTgt spid="3"/>
                                        </p:tgtEl>
                                        <p:attrNameLst>
                                          <p:attrName>fillcolor</p:attrName>
                                        </p:attrNameLst>
                                      </p:cBhvr>
                                      <p:to>
                                        <a:schemeClr val="bg1"/>
                                      </p:to>
                                    </p:animClr>
                                    <p:set>
                                      <p:cBhvr>
                                        <p:cTn id="8" dur="250" autoRev="1" fill="remove"/>
                                        <p:tgtEl>
                                          <p:spTgt spid="3"/>
                                        </p:tgtEl>
                                        <p:attrNameLst>
                                          <p:attrName>fill.type</p:attrName>
                                        </p:attrNameLst>
                                      </p:cBhvr>
                                      <p:to>
                                        <p:strVal val="solid"/>
                                      </p:to>
                                    </p:set>
                                    <p:set>
                                      <p:cBhvr>
                                        <p:cTn id="9" dur="250" autoRev="1" fill="remove"/>
                                        <p:tgtEl>
                                          <p:spTgt spid="3"/>
                                        </p:tgtEl>
                                        <p:attrNameLst>
                                          <p:attrName>fill.on</p:attrName>
                                        </p:attrNameLst>
                                      </p:cBhvr>
                                      <p:to>
                                        <p:strVal val="true"/>
                                      </p:to>
                                    </p:se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up)">
                                      <p:cBhvr>
                                        <p:cTn id="13" dur="500"/>
                                        <p:tgtEl>
                                          <p:spTgt spid="6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wipe(up)">
                                      <p:cBhvr>
                                        <p:cTn id="17" dur="500"/>
                                        <p:tgtEl>
                                          <p:spTgt spid="68"/>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ppt_w</p:attrName>
                                        </p:attrNameLst>
                                      </p:cBhvr>
                                      <p:tavLst>
                                        <p:tav tm="0" fmla="#ppt_w*sin(2.5*pi*$)">
                                          <p:val>
                                            <p:fltVal val="0"/>
                                          </p:val>
                                        </p:tav>
                                        <p:tav tm="100000">
                                          <p:val>
                                            <p:fltVal val="1"/>
                                          </p:val>
                                        </p:tav>
                                      </p:tavLst>
                                    </p:anim>
                                    <p:anim calcmode="lin" valueType="num">
                                      <p:cBhvr>
                                        <p:cTn id="23" dur="500" fill="hold"/>
                                        <p:tgtEl>
                                          <p:spTgt spid="4"/>
                                        </p:tgtEl>
                                        <p:attrNameLst>
                                          <p:attrName>ppt_h</p:attrName>
                                        </p:attrNameLst>
                                      </p:cBhvr>
                                      <p:tavLst>
                                        <p:tav tm="0">
                                          <p:val>
                                            <p:strVal val="#ppt_h"/>
                                          </p:val>
                                        </p:tav>
                                        <p:tav tm="100000">
                                          <p:val>
                                            <p:strVal val="#ppt_h"/>
                                          </p:val>
                                        </p:tav>
                                      </p:tavLst>
                                    </p:anim>
                                  </p:childTnLst>
                                </p:cTn>
                              </p:par>
                              <p:par>
                                <p:cTn id="24" presetID="45"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ppt_w</p:attrName>
                                        </p:attrNameLst>
                                      </p:cBhvr>
                                      <p:tavLst>
                                        <p:tav tm="0" fmla="#ppt_w*sin(2.5*pi*$)">
                                          <p:val>
                                            <p:fltVal val="0"/>
                                          </p:val>
                                        </p:tav>
                                        <p:tav tm="100000">
                                          <p:val>
                                            <p:fltVal val="1"/>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par>
                                <p:cTn id="29" presetID="45"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ppt_w</p:attrName>
                                        </p:attrNameLst>
                                      </p:cBhvr>
                                      <p:tavLst>
                                        <p:tav tm="0" fmla="#ppt_w*sin(2.5*pi*$)">
                                          <p:val>
                                            <p:fltVal val="0"/>
                                          </p:val>
                                        </p:tav>
                                        <p:tav tm="100000">
                                          <p:val>
                                            <p:fltVal val="1"/>
                                          </p:val>
                                        </p:tav>
                                      </p:tavLst>
                                    </p:anim>
                                    <p:anim calcmode="lin" valueType="num">
                                      <p:cBhvr>
                                        <p:cTn id="33" dur="500" fill="hold"/>
                                        <p:tgtEl>
                                          <p:spTgt spid="7"/>
                                        </p:tgtEl>
                                        <p:attrNameLst>
                                          <p:attrName>ppt_h</p:attrName>
                                        </p:attrNameLst>
                                      </p:cBhvr>
                                      <p:tavLst>
                                        <p:tav tm="0">
                                          <p:val>
                                            <p:strVal val="#ppt_h"/>
                                          </p:val>
                                        </p:tav>
                                        <p:tav tm="100000">
                                          <p:val>
                                            <p:strVal val="#ppt_h"/>
                                          </p:val>
                                        </p:tav>
                                      </p:tavLst>
                                    </p:anim>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randombar(horizontal)">
                                      <p:cBhvr>
                                        <p:cTn id="37" dur="500"/>
                                        <p:tgtEl>
                                          <p:spTgt spid="75"/>
                                        </p:tgtEl>
                                      </p:cBhvr>
                                    </p:animEffect>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additive="base">
                                        <p:cTn id="41" dur="500" fill="hold"/>
                                        <p:tgtEl>
                                          <p:spTgt spid="69"/>
                                        </p:tgtEl>
                                        <p:attrNameLst>
                                          <p:attrName>ppt_x</p:attrName>
                                        </p:attrNameLst>
                                      </p:cBhvr>
                                      <p:tavLst>
                                        <p:tav tm="0">
                                          <p:val>
                                            <p:strVal val="#ppt_x"/>
                                          </p:val>
                                        </p:tav>
                                        <p:tav tm="100000">
                                          <p:val>
                                            <p:strVal val="#ppt_x"/>
                                          </p:val>
                                        </p:tav>
                                      </p:tavLst>
                                    </p:anim>
                                    <p:anim calcmode="lin" valueType="num">
                                      <p:cBhvr additive="base">
                                        <p:cTn id="42" dur="500" fill="hold"/>
                                        <p:tgtEl>
                                          <p:spTgt spid="69"/>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8" presetClass="emph" presetSubtype="0" fill="hold" nodeType="afterEffect">
                                  <p:stCondLst>
                                    <p:cond delay="0"/>
                                  </p:stCondLst>
                                  <p:childTnLst>
                                    <p:animRot by="-480000">
                                      <p:cBhvr>
                                        <p:cTn id="45" dur="350" fill="hold"/>
                                        <p:tgtEl>
                                          <p:spTgt spid="69"/>
                                        </p:tgtEl>
                                        <p:attrNameLst>
                                          <p:attrName>r</p:attrName>
                                        </p:attrNameLst>
                                      </p:cBhvr>
                                    </p:animRot>
                                  </p:childTnLst>
                                </p:cTn>
                              </p:par>
                            </p:childTnLst>
                          </p:cTn>
                        </p:par>
                        <p:par>
                          <p:cTn id="46" fill="hold">
                            <p:stCondLst>
                              <p:cond delay="3850"/>
                            </p:stCondLst>
                            <p:childTnLst>
                              <p:par>
                                <p:cTn id="47" presetID="14" presetClass="entr" presetSubtype="10"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randombar(horizontal)">
                                      <p:cBhvr>
                                        <p:cTn id="49" dur="500"/>
                                        <p:tgtEl>
                                          <p:spTgt spid="77"/>
                                        </p:tgtEl>
                                      </p:cBhvr>
                                    </p:animEffect>
                                  </p:childTnLst>
                                </p:cTn>
                              </p:par>
                            </p:childTnLst>
                          </p:cTn>
                        </p:par>
                        <p:par>
                          <p:cTn id="50" fill="hold">
                            <p:stCondLst>
                              <p:cond delay="4350"/>
                            </p:stCondLst>
                            <p:childTnLst>
                              <p:par>
                                <p:cTn id="51" presetID="2" presetClass="entr" presetSubtype="4"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childTnLst>
                          </p:cTn>
                        </p:par>
                        <p:par>
                          <p:cTn id="55" fill="hold">
                            <p:stCondLst>
                              <p:cond delay="4850"/>
                            </p:stCondLst>
                            <p:childTnLst>
                              <p:par>
                                <p:cTn id="56" presetID="8" presetClass="emph" presetSubtype="0" fill="hold" nodeType="afterEffect">
                                  <p:stCondLst>
                                    <p:cond delay="0"/>
                                  </p:stCondLst>
                                  <p:childTnLst>
                                    <p:animRot by="420000">
                                      <p:cBhvr>
                                        <p:cTn id="57" dur="350" fill="hold"/>
                                        <p:tgtEl>
                                          <p:spTgt spid="70"/>
                                        </p:tgtEl>
                                        <p:attrNameLst>
                                          <p:attrName>r</p:attrName>
                                        </p:attrNameLst>
                                      </p:cBhvr>
                                    </p:animRot>
                                  </p:childTnLst>
                                </p:cTn>
                              </p:par>
                            </p:childTnLst>
                          </p:cTn>
                        </p:par>
                        <p:par>
                          <p:cTn id="58" fill="hold">
                            <p:stCondLst>
                              <p:cond delay="5200"/>
                            </p:stCondLst>
                            <p:childTnLst>
                              <p:par>
                                <p:cTn id="59" presetID="14" presetClass="entr" presetSubtype="10"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randombar(horizontal)">
                                      <p:cBhvr>
                                        <p:cTn id="61" dur="500"/>
                                        <p:tgtEl>
                                          <p:spTgt spid="76"/>
                                        </p:tgtEl>
                                      </p:cBhvr>
                                    </p:animEffect>
                                  </p:childTnLst>
                                </p:cTn>
                              </p:par>
                            </p:childTnLst>
                          </p:cTn>
                        </p:par>
                        <p:par>
                          <p:cTn id="62" fill="hold">
                            <p:stCondLst>
                              <p:cond delay="5700"/>
                            </p:stCondLst>
                            <p:childTnLst>
                              <p:par>
                                <p:cTn id="63" presetID="2" presetClass="entr" presetSubtype="4"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additive="base">
                                        <p:cTn id="65" dur="500" fill="hold"/>
                                        <p:tgtEl>
                                          <p:spTgt spid="71"/>
                                        </p:tgtEl>
                                        <p:attrNameLst>
                                          <p:attrName>ppt_x</p:attrName>
                                        </p:attrNameLst>
                                      </p:cBhvr>
                                      <p:tavLst>
                                        <p:tav tm="0">
                                          <p:val>
                                            <p:strVal val="#ppt_x"/>
                                          </p:val>
                                        </p:tav>
                                        <p:tav tm="100000">
                                          <p:val>
                                            <p:strVal val="#ppt_x"/>
                                          </p:val>
                                        </p:tav>
                                      </p:tavLst>
                                    </p:anim>
                                    <p:anim calcmode="lin" valueType="num">
                                      <p:cBhvr additive="base">
                                        <p:cTn id="66" dur="500" fill="hold"/>
                                        <p:tgtEl>
                                          <p:spTgt spid="71"/>
                                        </p:tgtEl>
                                        <p:attrNameLst>
                                          <p:attrName>ppt_y</p:attrName>
                                        </p:attrNameLst>
                                      </p:cBhvr>
                                      <p:tavLst>
                                        <p:tav tm="0">
                                          <p:val>
                                            <p:strVal val="1+#ppt_h/2"/>
                                          </p:val>
                                        </p:tav>
                                        <p:tav tm="100000">
                                          <p:val>
                                            <p:strVal val="#ppt_y"/>
                                          </p:val>
                                        </p:tav>
                                      </p:tavLst>
                                    </p:anim>
                                  </p:childTnLst>
                                </p:cTn>
                              </p:par>
                            </p:childTnLst>
                          </p:cTn>
                        </p:par>
                        <p:par>
                          <p:cTn id="67" fill="hold">
                            <p:stCondLst>
                              <p:cond delay="6200"/>
                            </p:stCondLst>
                            <p:childTnLst>
                              <p:par>
                                <p:cTn id="68" presetID="8" presetClass="emph" presetSubtype="0" fill="hold" nodeType="afterEffect">
                                  <p:stCondLst>
                                    <p:cond delay="0"/>
                                  </p:stCondLst>
                                  <p:childTnLst>
                                    <p:animRot by="-360000">
                                      <p:cBhvr>
                                        <p:cTn id="69" dur="350" fill="hold"/>
                                        <p:tgtEl>
                                          <p:spTgt spid="7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4" grpId="0" animBg="1"/>
      <p:bldP spid="68" grpId="0" animBg="1"/>
      <p:bldP spid="75" grpId="0"/>
      <p:bldP spid="76" grpId="0"/>
      <p:bldP spid="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rPr>
              <a:t>课堂实施</a:t>
            </a:r>
            <a:endParaRPr lang="zh-CN" altLang="en-US" sz="1400" dirty="0">
              <a:solidFill>
                <a:srgbClr val="FFFFFF"/>
              </a:solidFill>
              <a:latin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1</a:t>
            </a:r>
            <a:endParaRPr lang="zh-CN" altLang="en-US" dirty="0">
              <a:solidFill>
                <a:prstClr val="white">
                  <a:lumMod val="65000"/>
                </a:prstClr>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defPPr>
              <a:defRPr lang="zh-CN"/>
            </a:defPPr>
            <a:lvl1pPr algn="ctr">
              <a:defRPr sz="1400">
                <a:solidFill>
                  <a:prstClr val="white">
                    <a:lumMod val="65000"/>
                  </a:prstClr>
                </a:solidFill>
              </a:defRPr>
            </a:lvl1pPr>
          </a:lstStyle>
          <a:p>
            <a:r>
              <a:rPr lang="zh-CN" altLang="en-US" dirty="0"/>
              <a:t>具体标题</a:t>
            </a:r>
            <a:r>
              <a:rPr lang="en-US" altLang="zh-CN" dirty="0"/>
              <a:t>2</a:t>
            </a:r>
            <a:endParaRPr lang="zh-CN" altLang="en-US" dirty="0"/>
          </a:p>
        </p:txBody>
      </p:sp>
      <p:sp>
        <p:nvSpPr>
          <p:cNvPr id="40" name="TextBox 39"/>
          <p:cNvSpPr txBox="1"/>
          <p:nvPr/>
        </p:nvSpPr>
        <p:spPr>
          <a:xfrm>
            <a:off x="50576" y="3198336"/>
            <a:ext cx="1140363" cy="307777"/>
          </a:xfrm>
          <a:prstGeom prst="rect">
            <a:avLst/>
          </a:prstGeom>
          <a:noFill/>
        </p:spPr>
        <p:txBody>
          <a:bodyPr wrap="square" rtlCol="0">
            <a:spAutoFit/>
          </a:bodyPr>
          <a:lstStyle/>
          <a:p>
            <a:pPr algn="ctr"/>
            <a:r>
              <a:rPr lang="zh-CN" altLang="en-US" sz="1400" dirty="0" smtClean="0">
                <a:solidFill>
                  <a:prstClr val="white">
                    <a:lumMod val="65000"/>
                  </a:prstClr>
                </a:solidFill>
              </a:rPr>
              <a:t>具体标题</a:t>
            </a:r>
            <a:r>
              <a:rPr lang="en-US" altLang="zh-CN" sz="1400" dirty="0" smtClean="0">
                <a:solidFill>
                  <a:prstClr val="white">
                    <a:lumMod val="65000"/>
                  </a:prstClr>
                </a:solidFill>
              </a:rPr>
              <a:t>4</a:t>
            </a:r>
            <a:endParaRPr lang="zh-CN" altLang="en-US" sz="1400" dirty="0">
              <a:solidFill>
                <a:prstClr val="white">
                  <a:lumMod val="65000"/>
                </a:prstClr>
              </a:solidFill>
            </a:endParaRPr>
          </a:p>
        </p:txBody>
      </p:sp>
      <p:sp>
        <p:nvSpPr>
          <p:cNvPr id="10" name="TextBox 9"/>
          <p:cNvSpPr txBox="1"/>
          <p:nvPr/>
        </p:nvSpPr>
        <p:spPr>
          <a:xfrm>
            <a:off x="50576" y="2581428"/>
            <a:ext cx="1140363" cy="307777"/>
          </a:xfrm>
          <a:prstGeom prst="rect">
            <a:avLst/>
          </a:prstGeom>
          <a:noFill/>
        </p:spPr>
        <p:txBody>
          <a:bodyPr wrap="square" rtlCol="0">
            <a:spAutoFit/>
          </a:bodyPr>
          <a:lstStyle/>
          <a:p>
            <a:pPr algn="ctr"/>
            <a:r>
              <a:rPr lang="zh-CN" altLang="en-US" sz="1400" dirty="0" smtClean="0">
                <a:solidFill>
                  <a:schemeClr val="accent2"/>
                </a:solidFill>
              </a:rPr>
              <a:t>具体标题</a:t>
            </a:r>
            <a:r>
              <a:rPr lang="en-US" altLang="zh-CN" sz="1400" dirty="0" smtClean="0">
                <a:solidFill>
                  <a:schemeClr val="accent2"/>
                </a:solidFill>
              </a:rPr>
              <a:t>3</a:t>
            </a:r>
            <a:endParaRPr lang="zh-CN" altLang="en-US" sz="1400" dirty="0">
              <a:solidFill>
                <a:schemeClr val="accent2"/>
              </a:solidFill>
            </a:endParaRPr>
          </a:p>
        </p:txBody>
      </p:sp>
      <p:sp>
        <p:nvSpPr>
          <p:cNvPr id="11" name="椭圆 10"/>
          <p:cNvSpPr/>
          <p:nvPr/>
        </p:nvSpPr>
        <p:spPr>
          <a:xfrm>
            <a:off x="1065380" y="2679774"/>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908144" y="1473426"/>
            <a:ext cx="3948278" cy="2779884"/>
            <a:chOff x="4908144" y="1473426"/>
            <a:chExt cx="3948278" cy="2779884"/>
          </a:xfrm>
        </p:grpSpPr>
        <p:sp>
          <p:nvSpPr>
            <p:cNvPr id="3" name="矩形 2"/>
            <p:cNvSpPr/>
            <p:nvPr/>
          </p:nvSpPr>
          <p:spPr>
            <a:xfrm>
              <a:off x="5030388" y="1534160"/>
              <a:ext cx="3708000" cy="2322759"/>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04"/>
            <p:cNvSpPr>
              <a:spLocks noEditPoints="1"/>
            </p:cNvSpPr>
            <p:nvPr/>
          </p:nvSpPr>
          <p:spPr bwMode="auto">
            <a:xfrm>
              <a:off x="4908144" y="1473426"/>
              <a:ext cx="3948278" cy="2779884"/>
            </a:xfrm>
            <a:custGeom>
              <a:avLst/>
              <a:gdLst>
                <a:gd name="T0" fmla="*/ 16708 w 561"/>
                <a:gd name="T1" fmla="*/ 0 h 395"/>
                <a:gd name="T2" fmla="*/ 753 w 561"/>
                <a:gd name="T3" fmla="*/ 0 h 395"/>
                <a:gd name="T4" fmla="*/ 0 w 561"/>
                <a:gd name="T5" fmla="*/ 775 h 395"/>
                <a:gd name="T6" fmla="*/ 0 w 561"/>
                <a:gd name="T7" fmla="*/ 10331 h 395"/>
                <a:gd name="T8" fmla="*/ 753 w 561"/>
                <a:gd name="T9" fmla="*/ 11080 h 395"/>
                <a:gd name="T10" fmla="*/ 7586 w 561"/>
                <a:gd name="T11" fmla="*/ 11080 h 395"/>
                <a:gd name="T12" fmla="*/ 7586 w 561"/>
                <a:gd name="T13" fmla="*/ 12018 h 395"/>
                <a:gd name="T14" fmla="*/ 5690 w 561"/>
                <a:gd name="T15" fmla="*/ 12018 h 395"/>
                <a:gd name="T16" fmla="*/ 5690 w 561"/>
                <a:gd name="T17" fmla="*/ 12297 h 395"/>
                <a:gd name="T18" fmla="*/ 11764 w 561"/>
                <a:gd name="T19" fmla="*/ 12297 h 395"/>
                <a:gd name="T20" fmla="*/ 11764 w 561"/>
                <a:gd name="T21" fmla="*/ 12018 h 395"/>
                <a:gd name="T22" fmla="*/ 9868 w 561"/>
                <a:gd name="T23" fmla="*/ 12018 h 395"/>
                <a:gd name="T24" fmla="*/ 9868 w 561"/>
                <a:gd name="T25" fmla="*/ 11080 h 395"/>
                <a:gd name="T26" fmla="*/ 16708 w 561"/>
                <a:gd name="T27" fmla="*/ 11080 h 395"/>
                <a:gd name="T28" fmla="*/ 17454 w 561"/>
                <a:gd name="T29" fmla="*/ 10331 h 395"/>
                <a:gd name="T30" fmla="*/ 17454 w 561"/>
                <a:gd name="T31" fmla="*/ 775 h 395"/>
                <a:gd name="T32" fmla="*/ 16708 w 561"/>
                <a:gd name="T33" fmla="*/ 0 h 395"/>
                <a:gd name="T34" fmla="*/ 16798 w 561"/>
                <a:gd name="T35" fmla="*/ 10490 h 395"/>
                <a:gd name="T36" fmla="*/ 619 w 561"/>
                <a:gd name="T37" fmla="*/ 10490 h 395"/>
                <a:gd name="T38" fmla="*/ 619 w 561"/>
                <a:gd name="T39" fmla="*/ 591 h 395"/>
                <a:gd name="T40" fmla="*/ 16798 w 561"/>
                <a:gd name="T41" fmla="*/ 591 h 395"/>
                <a:gd name="T42" fmla="*/ 16798 w 561"/>
                <a:gd name="T43" fmla="*/ 10490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61" h="395">
                  <a:moveTo>
                    <a:pt x="537" y="0"/>
                  </a:moveTo>
                  <a:cubicBezTo>
                    <a:pt x="24" y="0"/>
                    <a:pt x="24" y="0"/>
                    <a:pt x="24" y="0"/>
                  </a:cubicBezTo>
                  <a:cubicBezTo>
                    <a:pt x="11" y="0"/>
                    <a:pt x="0" y="11"/>
                    <a:pt x="0" y="25"/>
                  </a:cubicBezTo>
                  <a:cubicBezTo>
                    <a:pt x="0" y="332"/>
                    <a:pt x="0" y="332"/>
                    <a:pt x="0" y="332"/>
                  </a:cubicBezTo>
                  <a:cubicBezTo>
                    <a:pt x="0" y="345"/>
                    <a:pt x="11" y="356"/>
                    <a:pt x="24" y="356"/>
                  </a:cubicBezTo>
                  <a:cubicBezTo>
                    <a:pt x="244" y="356"/>
                    <a:pt x="244" y="356"/>
                    <a:pt x="244" y="356"/>
                  </a:cubicBezTo>
                  <a:cubicBezTo>
                    <a:pt x="244" y="386"/>
                    <a:pt x="244" y="386"/>
                    <a:pt x="244" y="386"/>
                  </a:cubicBezTo>
                  <a:cubicBezTo>
                    <a:pt x="183" y="386"/>
                    <a:pt x="183" y="386"/>
                    <a:pt x="183" y="386"/>
                  </a:cubicBezTo>
                  <a:cubicBezTo>
                    <a:pt x="183" y="395"/>
                    <a:pt x="183" y="395"/>
                    <a:pt x="183" y="395"/>
                  </a:cubicBezTo>
                  <a:cubicBezTo>
                    <a:pt x="378" y="395"/>
                    <a:pt x="378" y="395"/>
                    <a:pt x="378" y="395"/>
                  </a:cubicBezTo>
                  <a:cubicBezTo>
                    <a:pt x="378" y="386"/>
                    <a:pt x="378" y="386"/>
                    <a:pt x="378" y="386"/>
                  </a:cubicBezTo>
                  <a:cubicBezTo>
                    <a:pt x="317" y="386"/>
                    <a:pt x="317" y="386"/>
                    <a:pt x="317" y="386"/>
                  </a:cubicBezTo>
                  <a:cubicBezTo>
                    <a:pt x="317" y="356"/>
                    <a:pt x="317" y="356"/>
                    <a:pt x="317" y="356"/>
                  </a:cubicBezTo>
                  <a:cubicBezTo>
                    <a:pt x="537" y="356"/>
                    <a:pt x="537" y="356"/>
                    <a:pt x="537" y="356"/>
                  </a:cubicBezTo>
                  <a:cubicBezTo>
                    <a:pt x="550" y="356"/>
                    <a:pt x="561" y="345"/>
                    <a:pt x="561" y="332"/>
                  </a:cubicBezTo>
                  <a:cubicBezTo>
                    <a:pt x="561" y="25"/>
                    <a:pt x="561" y="25"/>
                    <a:pt x="561" y="25"/>
                  </a:cubicBezTo>
                  <a:cubicBezTo>
                    <a:pt x="561" y="11"/>
                    <a:pt x="550" y="0"/>
                    <a:pt x="537" y="0"/>
                  </a:cubicBezTo>
                  <a:close/>
                  <a:moveTo>
                    <a:pt x="540" y="337"/>
                  </a:moveTo>
                  <a:cubicBezTo>
                    <a:pt x="20" y="337"/>
                    <a:pt x="20" y="337"/>
                    <a:pt x="20" y="337"/>
                  </a:cubicBezTo>
                  <a:cubicBezTo>
                    <a:pt x="20" y="19"/>
                    <a:pt x="20" y="19"/>
                    <a:pt x="20" y="19"/>
                  </a:cubicBezTo>
                  <a:cubicBezTo>
                    <a:pt x="540" y="19"/>
                    <a:pt x="540" y="19"/>
                    <a:pt x="540" y="19"/>
                  </a:cubicBezTo>
                  <a:lnTo>
                    <a:pt x="540" y="337"/>
                  </a:lnTo>
                  <a:close/>
                </a:path>
              </a:pathLst>
            </a:custGeom>
            <a:solidFill>
              <a:schemeClr val="accent5">
                <a:lumMod val="50000"/>
              </a:schemeClr>
            </a:solidFill>
            <a:ln>
              <a:noFill/>
            </a:ln>
            <a:extLst/>
          </p:spPr>
          <p:txBody>
            <a:bodyPr/>
            <a:lstStyle/>
            <a:p>
              <a:endParaRPr lang="zh-CN" altLang="en-US"/>
            </a:p>
          </p:txBody>
        </p:sp>
      </p:grpSp>
      <p:grpSp>
        <p:nvGrpSpPr>
          <p:cNvPr id="6" name="组合 5"/>
          <p:cNvGrpSpPr/>
          <p:nvPr/>
        </p:nvGrpSpPr>
        <p:grpSpPr>
          <a:xfrm>
            <a:off x="1871025" y="2790370"/>
            <a:ext cx="852232" cy="1489756"/>
            <a:chOff x="1871025" y="2790370"/>
            <a:chExt cx="852232" cy="1489756"/>
          </a:xfrm>
        </p:grpSpPr>
        <p:sp>
          <p:nvSpPr>
            <p:cNvPr id="4" name="矩形 3"/>
            <p:cNvSpPr/>
            <p:nvPr/>
          </p:nvSpPr>
          <p:spPr>
            <a:xfrm>
              <a:off x="1923158" y="3003798"/>
              <a:ext cx="767441" cy="108012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05"/>
            <p:cNvSpPr>
              <a:spLocks noEditPoints="1"/>
            </p:cNvSpPr>
            <p:nvPr/>
          </p:nvSpPr>
          <p:spPr bwMode="auto">
            <a:xfrm>
              <a:off x="1871025" y="2790370"/>
              <a:ext cx="852232" cy="1489756"/>
            </a:xfrm>
            <a:custGeom>
              <a:avLst/>
              <a:gdLst>
                <a:gd name="T0" fmla="*/ 3368 w 121"/>
                <a:gd name="T1" fmla="*/ 0 h 212"/>
                <a:gd name="T2" fmla="*/ 435 w 121"/>
                <a:gd name="T3" fmla="*/ 0 h 212"/>
                <a:gd name="T4" fmla="*/ 0 w 121"/>
                <a:gd name="T5" fmla="*/ 406 h 212"/>
                <a:gd name="T6" fmla="*/ 0 w 121"/>
                <a:gd name="T7" fmla="*/ 6125 h 212"/>
                <a:gd name="T8" fmla="*/ 435 w 121"/>
                <a:gd name="T9" fmla="*/ 6559 h 212"/>
                <a:gd name="T10" fmla="*/ 3368 w 121"/>
                <a:gd name="T11" fmla="*/ 6559 h 212"/>
                <a:gd name="T12" fmla="*/ 3777 w 121"/>
                <a:gd name="T13" fmla="*/ 6125 h 212"/>
                <a:gd name="T14" fmla="*/ 3777 w 121"/>
                <a:gd name="T15" fmla="*/ 406 h 212"/>
                <a:gd name="T16" fmla="*/ 3368 w 121"/>
                <a:gd name="T17" fmla="*/ 0 h 212"/>
                <a:gd name="T18" fmla="*/ 1279 w 121"/>
                <a:gd name="T19" fmla="*/ 462 h 212"/>
                <a:gd name="T20" fmla="*/ 2520 w 121"/>
                <a:gd name="T21" fmla="*/ 462 h 212"/>
                <a:gd name="T22" fmla="*/ 2520 w 121"/>
                <a:gd name="T23" fmla="*/ 590 h 212"/>
                <a:gd name="T24" fmla="*/ 1279 w 121"/>
                <a:gd name="T25" fmla="*/ 590 h 212"/>
                <a:gd name="T26" fmla="*/ 1279 w 121"/>
                <a:gd name="T27" fmla="*/ 462 h 212"/>
                <a:gd name="T28" fmla="*/ 1900 w 121"/>
                <a:gd name="T29" fmla="*/ 6285 h 212"/>
                <a:gd name="T30" fmla="*/ 1647 w 121"/>
                <a:gd name="T31" fmla="*/ 6064 h 212"/>
                <a:gd name="T32" fmla="*/ 1900 w 121"/>
                <a:gd name="T33" fmla="*/ 5814 h 212"/>
                <a:gd name="T34" fmla="*/ 2151 w 121"/>
                <a:gd name="T35" fmla="*/ 6064 h 212"/>
                <a:gd name="T36" fmla="*/ 1900 w 121"/>
                <a:gd name="T37" fmla="*/ 6285 h 212"/>
                <a:gd name="T38" fmla="*/ 3498 w 121"/>
                <a:gd name="T39" fmla="*/ 5467 h 212"/>
                <a:gd name="T40" fmla="*/ 319 w 121"/>
                <a:gd name="T41" fmla="*/ 5467 h 212"/>
                <a:gd name="T42" fmla="*/ 319 w 121"/>
                <a:gd name="T43" fmla="*/ 1024 h 212"/>
                <a:gd name="T44" fmla="*/ 3498 w 121"/>
                <a:gd name="T45" fmla="*/ 1024 h 212"/>
                <a:gd name="T46" fmla="*/ 3498 w 121"/>
                <a:gd name="T47" fmla="*/ 5467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1" h="212">
                  <a:moveTo>
                    <a:pt x="108" y="0"/>
                  </a:moveTo>
                  <a:cubicBezTo>
                    <a:pt x="14" y="0"/>
                    <a:pt x="14" y="0"/>
                    <a:pt x="14" y="0"/>
                  </a:cubicBezTo>
                  <a:cubicBezTo>
                    <a:pt x="6" y="0"/>
                    <a:pt x="0" y="6"/>
                    <a:pt x="0" y="13"/>
                  </a:cubicBezTo>
                  <a:cubicBezTo>
                    <a:pt x="0" y="198"/>
                    <a:pt x="0" y="198"/>
                    <a:pt x="0" y="198"/>
                  </a:cubicBezTo>
                  <a:cubicBezTo>
                    <a:pt x="0" y="206"/>
                    <a:pt x="6" y="212"/>
                    <a:pt x="14" y="212"/>
                  </a:cubicBezTo>
                  <a:cubicBezTo>
                    <a:pt x="108" y="212"/>
                    <a:pt x="108" y="212"/>
                    <a:pt x="108" y="212"/>
                  </a:cubicBezTo>
                  <a:cubicBezTo>
                    <a:pt x="115" y="212"/>
                    <a:pt x="121" y="206"/>
                    <a:pt x="121" y="198"/>
                  </a:cubicBezTo>
                  <a:cubicBezTo>
                    <a:pt x="121" y="13"/>
                    <a:pt x="121" y="13"/>
                    <a:pt x="121" y="13"/>
                  </a:cubicBezTo>
                  <a:cubicBezTo>
                    <a:pt x="121" y="6"/>
                    <a:pt x="115" y="0"/>
                    <a:pt x="108" y="0"/>
                  </a:cubicBezTo>
                  <a:close/>
                  <a:moveTo>
                    <a:pt x="41" y="15"/>
                  </a:moveTo>
                  <a:cubicBezTo>
                    <a:pt x="81" y="15"/>
                    <a:pt x="81" y="15"/>
                    <a:pt x="81" y="15"/>
                  </a:cubicBezTo>
                  <a:cubicBezTo>
                    <a:pt x="81" y="19"/>
                    <a:pt x="81" y="19"/>
                    <a:pt x="81" y="19"/>
                  </a:cubicBezTo>
                  <a:cubicBezTo>
                    <a:pt x="41" y="19"/>
                    <a:pt x="41" y="19"/>
                    <a:pt x="41" y="19"/>
                  </a:cubicBezTo>
                  <a:lnTo>
                    <a:pt x="41" y="15"/>
                  </a:lnTo>
                  <a:close/>
                  <a:moveTo>
                    <a:pt x="61" y="203"/>
                  </a:moveTo>
                  <a:cubicBezTo>
                    <a:pt x="57" y="203"/>
                    <a:pt x="53" y="200"/>
                    <a:pt x="53" y="196"/>
                  </a:cubicBezTo>
                  <a:cubicBezTo>
                    <a:pt x="53" y="192"/>
                    <a:pt x="57" y="188"/>
                    <a:pt x="61" y="188"/>
                  </a:cubicBezTo>
                  <a:cubicBezTo>
                    <a:pt x="65" y="188"/>
                    <a:pt x="69" y="192"/>
                    <a:pt x="69" y="196"/>
                  </a:cubicBezTo>
                  <a:cubicBezTo>
                    <a:pt x="69" y="200"/>
                    <a:pt x="65" y="203"/>
                    <a:pt x="61" y="203"/>
                  </a:cubicBezTo>
                  <a:close/>
                  <a:moveTo>
                    <a:pt x="112" y="177"/>
                  </a:moveTo>
                  <a:cubicBezTo>
                    <a:pt x="10" y="177"/>
                    <a:pt x="10" y="177"/>
                    <a:pt x="10" y="177"/>
                  </a:cubicBezTo>
                  <a:cubicBezTo>
                    <a:pt x="10" y="33"/>
                    <a:pt x="10" y="33"/>
                    <a:pt x="10" y="33"/>
                  </a:cubicBezTo>
                  <a:cubicBezTo>
                    <a:pt x="112" y="33"/>
                    <a:pt x="112" y="33"/>
                    <a:pt x="112" y="33"/>
                  </a:cubicBezTo>
                  <a:lnTo>
                    <a:pt x="112" y="177"/>
                  </a:lnTo>
                  <a:close/>
                </a:path>
              </a:pathLst>
            </a:custGeom>
            <a:solidFill>
              <a:schemeClr val="accent5">
                <a:lumMod val="50000"/>
              </a:schemeClr>
            </a:solidFill>
            <a:ln>
              <a:noFill/>
            </a:ln>
            <a:extLst/>
          </p:spPr>
          <p:txBody>
            <a:bodyPr/>
            <a:lstStyle/>
            <a:p>
              <a:endParaRPr lang="zh-CN" altLang="en-US"/>
            </a:p>
          </p:txBody>
        </p:sp>
      </p:grpSp>
      <p:sp>
        <p:nvSpPr>
          <p:cNvPr id="97" name="Freeform 306"/>
          <p:cNvSpPr>
            <a:spLocks/>
          </p:cNvSpPr>
          <p:nvPr/>
        </p:nvSpPr>
        <p:spPr bwMode="auto">
          <a:xfrm>
            <a:off x="3160860" y="3204522"/>
            <a:ext cx="1314106" cy="154935"/>
          </a:xfrm>
          <a:custGeom>
            <a:avLst/>
            <a:gdLst>
              <a:gd name="T0" fmla="*/ 427 w 441"/>
              <a:gd name="T1" fmla="*/ 14 h 52"/>
              <a:gd name="T2" fmla="*/ 413 w 441"/>
              <a:gd name="T3" fmla="*/ 0 h 52"/>
              <a:gd name="T4" fmla="*/ 413 w 441"/>
              <a:gd name="T5" fmla="*/ 12 h 52"/>
              <a:gd name="T6" fmla="*/ 0 w 441"/>
              <a:gd name="T7" fmla="*/ 12 h 52"/>
              <a:gd name="T8" fmla="*/ 0 w 441"/>
              <a:gd name="T9" fmla="*/ 40 h 52"/>
              <a:gd name="T10" fmla="*/ 413 w 441"/>
              <a:gd name="T11" fmla="*/ 40 h 52"/>
              <a:gd name="T12" fmla="*/ 413 w 441"/>
              <a:gd name="T13" fmla="*/ 52 h 52"/>
              <a:gd name="T14" fmla="*/ 427 w 441"/>
              <a:gd name="T15" fmla="*/ 40 h 52"/>
              <a:gd name="T16" fmla="*/ 441 w 441"/>
              <a:gd name="T17" fmla="*/ 26 h 52"/>
              <a:gd name="T18" fmla="*/ 427 w 441"/>
              <a:gd name="T19" fmla="*/ 14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1" h="52">
                <a:moveTo>
                  <a:pt x="427" y="14"/>
                </a:moveTo>
                <a:lnTo>
                  <a:pt x="413" y="0"/>
                </a:lnTo>
                <a:lnTo>
                  <a:pt x="413" y="12"/>
                </a:lnTo>
                <a:lnTo>
                  <a:pt x="0" y="12"/>
                </a:lnTo>
                <a:lnTo>
                  <a:pt x="0" y="40"/>
                </a:lnTo>
                <a:lnTo>
                  <a:pt x="413" y="40"/>
                </a:lnTo>
                <a:lnTo>
                  <a:pt x="413" y="52"/>
                </a:lnTo>
                <a:lnTo>
                  <a:pt x="427" y="40"/>
                </a:lnTo>
                <a:lnTo>
                  <a:pt x="441" y="26"/>
                </a:lnTo>
                <a:lnTo>
                  <a:pt x="427" y="14"/>
                </a:lnTo>
                <a:close/>
              </a:path>
            </a:pathLst>
          </a:custGeom>
          <a:solidFill>
            <a:schemeClr val="accent6"/>
          </a:solidFill>
          <a:ln>
            <a:noFill/>
          </a:ln>
          <a:extLst/>
        </p:spPr>
        <p:txBody>
          <a:bodyPr/>
          <a:lstStyle/>
          <a:p>
            <a:endParaRPr lang="zh-CN" altLang="en-US"/>
          </a:p>
        </p:txBody>
      </p:sp>
      <p:sp>
        <p:nvSpPr>
          <p:cNvPr id="98" name="Freeform 307"/>
          <p:cNvSpPr>
            <a:spLocks/>
          </p:cNvSpPr>
          <p:nvPr/>
        </p:nvSpPr>
        <p:spPr bwMode="auto">
          <a:xfrm>
            <a:off x="3145961" y="3669326"/>
            <a:ext cx="1317086" cy="154935"/>
          </a:xfrm>
          <a:custGeom>
            <a:avLst/>
            <a:gdLst>
              <a:gd name="T0" fmla="*/ 442 w 442"/>
              <a:gd name="T1" fmla="*/ 12 h 52"/>
              <a:gd name="T2" fmla="*/ 28 w 442"/>
              <a:gd name="T3" fmla="*/ 12 h 52"/>
              <a:gd name="T4" fmla="*/ 28 w 442"/>
              <a:gd name="T5" fmla="*/ 0 h 52"/>
              <a:gd name="T6" fmla="*/ 14 w 442"/>
              <a:gd name="T7" fmla="*/ 12 h 52"/>
              <a:gd name="T8" fmla="*/ 0 w 442"/>
              <a:gd name="T9" fmla="*/ 26 h 52"/>
              <a:gd name="T10" fmla="*/ 14 w 442"/>
              <a:gd name="T11" fmla="*/ 38 h 52"/>
              <a:gd name="T12" fmla="*/ 28 w 442"/>
              <a:gd name="T13" fmla="*/ 52 h 52"/>
              <a:gd name="T14" fmla="*/ 28 w 442"/>
              <a:gd name="T15" fmla="*/ 38 h 52"/>
              <a:gd name="T16" fmla="*/ 442 w 442"/>
              <a:gd name="T17" fmla="*/ 38 h 52"/>
              <a:gd name="T18" fmla="*/ 442 w 442"/>
              <a:gd name="T19" fmla="*/ 12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2" h="52">
                <a:moveTo>
                  <a:pt x="442" y="12"/>
                </a:moveTo>
                <a:lnTo>
                  <a:pt x="28" y="12"/>
                </a:lnTo>
                <a:lnTo>
                  <a:pt x="28" y="0"/>
                </a:lnTo>
                <a:lnTo>
                  <a:pt x="14" y="12"/>
                </a:lnTo>
                <a:lnTo>
                  <a:pt x="0" y="26"/>
                </a:lnTo>
                <a:lnTo>
                  <a:pt x="14" y="38"/>
                </a:lnTo>
                <a:lnTo>
                  <a:pt x="28" y="52"/>
                </a:lnTo>
                <a:lnTo>
                  <a:pt x="28" y="38"/>
                </a:lnTo>
                <a:lnTo>
                  <a:pt x="442" y="38"/>
                </a:lnTo>
                <a:lnTo>
                  <a:pt x="442" y="12"/>
                </a:lnTo>
                <a:close/>
              </a:path>
            </a:pathLst>
          </a:custGeom>
          <a:solidFill>
            <a:schemeClr val="accent5"/>
          </a:solidFill>
          <a:ln>
            <a:noFill/>
          </a:ln>
          <a:extLst/>
        </p:spPr>
        <p:txBody>
          <a:bodyPr/>
          <a:lstStyle/>
          <a:p>
            <a:endParaRPr lang="zh-CN" altLang="en-US"/>
          </a:p>
        </p:txBody>
      </p:sp>
      <p:sp>
        <p:nvSpPr>
          <p:cNvPr id="99" name="矩形 1"/>
          <p:cNvSpPr>
            <a:spLocks noChangeArrowheads="1"/>
          </p:cNvSpPr>
          <p:nvPr/>
        </p:nvSpPr>
        <p:spPr bwMode="auto">
          <a:xfrm>
            <a:off x="1619672" y="1414311"/>
            <a:ext cx="3090200" cy="140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zh-CN" altLang="en-US" sz="1200" dirty="0">
                <a:solidFill>
                  <a:prstClr val="white">
                    <a:lumMod val="50000"/>
                  </a:prstClr>
                </a:solidFill>
                <a:latin typeface="微软雅黑" panose="020B0503020204020204" pitchFamily="34" charset="-122"/>
                <a:ea typeface="微软雅黑" panose="020B0503020204020204" pitchFamily="34" charset="-122"/>
              </a:rPr>
              <a:t>保留图片的格式和动画效果不变，请不要直接删除图片，只将图片替换就</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可以选中</a:t>
            </a:r>
            <a:r>
              <a:rPr lang="zh-CN" altLang="en-US" sz="1200" dirty="0">
                <a:solidFill>
                  <a:prstClr val="white">
                    <a:lumMod val="50000"/>
                  </a:prstClr>
                </a:solidFill>
                <a:latin typeface="微软雅黑" panose="020B0503020204020204" pitchFamily="34" charset="-122"/>
                <a:ea typeface="微软雅黑" panose="020B0503020204020204" pitchFamily="34" charset="-122"/>
              </a:rPr>
              <a:t>图片→在窗口上方功能区位置单击→“绘图工具”</a:t>
            </a:r>
            <a:r>
              <a:rPr lang="en-US" altLang="zh-CN" sz="1200" dirty="0">
                <a:solidFill>
                  <a:prstClr val="white">
                    <a:lumMod val="50000"/>
                  </a:prstClr>
                </a:solidFill>
                <a:latin typeface="微软雅黑" panose="020B0503020204020204" pitchFamily="34" charset="-122"/>
                <a:ea typeface="微软雅黑" panose="020B0503020204020204" pitchFamily="34" charset="-122"/>
              </a:rPr>
              <a:t>/“</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p>
        </p:txBody>
      </p:sp>
    </p:spTree>
    <p:extLst>
      <p:ext uri="{BB962C8B-B14F-4D97-AF65-F5344CB8AC3E}">
        <p14:creationId xmlns:p14="http://schemas.microsoft.com/office/powerpoint/2010/main" val="246606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repeatCount="indefinite" fill="hold" grpId="0"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wipe(left)">
                                      <p:cBhvr>
                                        <p:cTn id="18" dur="750"/>
                                        <p:tgtEl>
                                          <p:spTgt spid="97"/>
                                        </p:tgtEl>
                                      </p:cBhvr>
                                    </p:animEffect>
                                  </p:childTnLst>
                                </p:cTn>
                              </p:par>
                              <p:par>
                                <p:cTn id="19" presetID="22" presetClass="entr" presetSubtype="2" repeatCount="indefinite"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wipe(right)">
                                      <p:cBhvr>
                                        <p:cTn id="21" dur="750"/>
                                        <p:tgtEl>
                                          <p:spTgt spid="98"/>
                                        </p:tgtEl>
                                      </p:cBhvr>
                                    </p:animEffect>
                                  </p:childTnLst>
                                </p:cTn>
                              </p:par>
                              <p:par>
                                <p:cTn id="22" presetID="22" presetClass="entr" presetSubtype="1" fill="hold" grpId="0" nodeType="withEffect">
                                  <p:stCondLst>
                                    <p:cond delay="1000"/>
                                  </p:stCondLst>
                                  <p:childTnLst>
                                    <p:set>
                                      <p:cBhvr>
                                        <p:cTn id="23" dur="1" fill="hold">
                                          <p:stCondLst>
                                            <p:cond delay="0"/>
                                          </p:stCondLst>
                                        </p:cTn>
                                        <p:tgtEl>
                                          <p:spTgt spid="99"/>
                                        </p:tgtEl>
                                        <p:attrNameLst>
                                          <p:attrName>style.visibility</p:attrName>
                                        </p:attrNameLst>
                                      </p:cBhvr>
                                      <p:to>
                                        <p:strVal val="visible"/>
                                      </p:to>
                                    </p:set>
                                    <p:animEffect transition="in" filter="wipe(up)">
                                      <p:cBhvr>
                                        <p:cTn id="2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321286" y="1540490"/>
            <a:ext cx="2520000" cy="252000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rPr>
              <a:t>课堂实施</a:t>
            </a:r>
            <a:endParaRPr lang="zh-CN" altLang="en-US" sz="1400" dirty="0">
              <a:solidFill>
                <a:srgbClr val="FFFFFF"/>
              </a:solidFill>
              <a:latin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1</a:t>
            </a:r>
            <a:endParaRPr lang="zh-CN" altLang="en-US" dirty="0">
              <a:solidFill>
                <a:prstClr val="white">
                  <a:lumMod val="65000"/>
                </a:prstClr>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2</a:t>
            </a:r>
            <a:endParaRPr lang="zh-CN" altLang="en-US" dirty="0">
              <a:solidFill>
                <a:prstClr val="white">
                  <a:lumMod val="65000"/>
                </a:prstClr>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defPPr>
              <a:defRPr lang="zh-CN"/>
            </a:defPPr>
            <a:lvl1pPr algn="ctr">
              <a:defRPr sz="1400">
                <a:solidFill>
                  <a:prstClr val="white">
                    <a:lumMod val="65000"/>
                  </a:prstClr>
                </a:solidFill>
              </a:defRPr>
            </a:lvl1pPr>
          </a:lstStyle>
          <a:p>
            <a:r>
              <a:rPr lang="zh-CN" altLang="en-US" dirty="0"/>
              <a:t>具体标题</a:t>
            </a:r>
            <a:r>
              <a:rPr lang="en-US" altLang="zh-CN" dirty="0"/>
              <a:t>3</a:t>
            </a:r>
            <a:endParaRPr lang="zh-CN" altLang="en-US" dirty="0"/>
          </a:p>
        </p:txBody>
      </p:sp>
      <p:sp>
        <p:nvSpPr>
          <p:cNvPr id="40" name="TextBox 39"/>
          <p:cNvSpPr txBox="1"/>
          <p:nvPr/>
        </p:nvSpPr>
        <p:spPr>
          <a:xfrm>
            <a:off x="50576" y="3198336"/>
            <a:ext cx="1140363" cy="307777"/>
          </a:xfrm>
          <a:prstGeom prst="rect">
            <a:avLst/>
          </a:prstGeom>
          <a:noFill/>
        </p:spPr>
        <p:txBody>
          <a:bodyPr wrap="square" rtlCol="0">
            <a:spAutoFit/>
          </a:bodyPr>
          <a:lstStyle>
            <a:defPPr>
              <a:defRPr lang="zh-CN"/>
            </a:defPPr>
            <a:lvl1pPr algn="ctr">
              <a:defRPr sz="1400">
                <a:solidFill>
                  <a:srgbClr val="D8504D"/>
                </a:solidFill>
              </a:defRPr>
            </a:lvl1pPr>
          </a:lstStyle>
          <a:p>
            <a:r>
              <a:rPr lang="zh-CN" altLang="en-US" dirty="0"/>
              <a:t>具体标题</a:t>
            </a:r>
            <a:r>
              <a:rPr lang="en-US" altLang="zh-CN" dirty="0"/>
              <a:t>4</a:t>
            </a:r>
            <a:endParaRPr lang="zh-CN" altLang="en-US" dirty="0"/>
          </a:p>
        </p:txBody>
      </p:sp>
      <p:sp>
        <p:nvSpPr>
          <p:cNvPr id="3" name="椭圆 2"/>
          <p:cNvSpPr/>
          <p:nvPr/>
        </p:nvSpPr>
        <p:spPr>
          <a:xfrm>
            <a:off x="1065380" y="3327846"/>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40"/>
          <p:cNvGrpSpPr/>
          <p:nvPr/>
        </p:nvGrpSpPr>
        <p:grpSpPr>
          <a:xfrm>
            <a:off x="1560420" y="2203823"/>
            <a:ext cx="1230490" cy="1188000"/>
            <a:chOff x="395540" y="2512996"/>
            <a:chExt cx="1371210" cy="1323861"/>
          </a:xfrm>
          <a:solidFill>
            <a:srgbClr val="C00000"/>
          </a:solidFill>
        </p:grpSpPr>
        <p:sp>
          <p:nvSpPr>
            <p:cNvPr id="42" name="椭圆 41"/>
            <p:cNvSpPr/>
            <p:nvPr/>
          </p:nvSpPr>
          <p:spPr>
            <a:xfrm rot="16200000">
              <a:off x="395540" y="2512996"/>
              <a:ext cx="1323861" cy="1323861"/>
            </a:xfrm>
            <a:prstGeom prst="ellipse">
              <a:avLst/>
            </a:prstGeom>
            <a:solidFill>
              <a:schemeClr val="accent6"/>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417718" y="2931581"/>
              <a:ext cx="1349032" cy="445867"/>
            </a:xfrm>
            <a:prstGeom prst="rect">
              <a:avLst/>
            </a:prstGeom>
            <a:no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44" name="等腰三角形 43"/>
          <p:cNvSpPr/>
          <p:nvPr/>
        </p:nvSpPr>
        <p:spPr>
          <a:xfrm rot="5400000">
            <a:off x="2823740" y="2694357"/>
            <a:ext cx="201834" cy="17399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5" name="等腰三角形 44"/>
          <p:cNvSpPr/>
          <p:nvPr/>
        </p:nvSpPr>
        <p:spPr>
          <a:xfrm rot="5400000">
            <a:off x="3037453" y="2691427"/>
            <a:ext cx="201834" cy="17399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5" name="TextBox 64"/>
          <p:cNvSpPr txBox="1"/>
          <p:nvPr/>
        </p:nvSpPr>
        <p:spPr bwMode="auto">
          <a:xfrm>
            <a:off x="5904955" y="1299473"/>
            <a:ext cx="2543209" cy="789127"/>
          </a:xfrm>
          <a:prstGeom prst="rect">
            <a:avLst/>
          </a:prstGeom>
          <a:noFill/>
        </p:spPr>
        <p:txBody>
          <a:bodyPr wrap="square">
            <a:spAutoFit/>
          </a:bodyPr>
          <a:lstStyle/>
          <a:p>
            <a:pPr>
              <a:lnSpc>
                <a:spcPct val="130000"/>
              </a:lnSpc>
            </a:pPr>
            <a:r>
              <a:rPr lang="zh-CN" altLang="en-US" sz="1200" dirty="0">
                <a:solidFill>
                  <a:srgbClr val="4F4F4F"/>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r>
              <a:rPr lang="zh-CN" altLang="en-US" sz="1200" dirty="0" smtClean="0">
                <a:solidFill>
                  <a:srgbClr val="4F4F4F"/>
                </a:solidFill>
                <a:latin typeface="微软雅黑" panose="020B0503020204020204" pitchFamily="34" charset="-122"/>
                <a:ea typeface="微软雅黑" panose="020B0503020204020204" pitchFamily="34" charset="-122"/>
              </a:rPr>
              <a:t>。</a:t>
            </a:r>
            <a:endParaRPr lang="en-US" altLang="zh-CN" sz="1200" dirty="0">
              <a:solidFill>
                <a:srgbClr val="4F4F4F"/>
              </a:solidFill>
              <a:latin typeface="微软雅黑" panose="020B0503020204020204" pitchFamily="34" charset="-122"/>
              <a:ea typeface="微软雅黑" panose="020B0503020204020204" pitchFamily="34" charset="-122"/>
            </a:endParaRPr>
          </a:p>
        </p:txBody>
      </p:sp>
      <p:sp>
        <p:nvSpPr>
          <p:cNvPr id="66" name="TextBox 65"/>
          <p:cNvSpPr txBox="1"/>
          <p:nvPr/>
        </p:nvSpPr>
        <p:spPr bwMode="auto">
          <a:xfrm>
            <a:off x="6357284" y="2436459"/>
            <a:ext cx="2543209" cy="789127"/>
          </a:xfrm>
          <a:prstGeom prst="rect">
            <a:avLst/>
          </a:prstGeom>
          <a:noFill/>
        </p:spPr>
        <p:txBody>
          <a:bodyPr wrap="square">
            <a:spAutoFit/>
          </a:bodyPr>
          <a:lstStyle/>
          <a:p>
            <a:pPr lvl="0">
              <a:lnSpc>
                <a:spcPct val="130000"/>
              </a:lnSpc>
            </a:pPr>
            <a:r>
              <a:rPr lang="zh-CN" altLang="en-US" sz="1200" dirty="0">
                <a:solidFill>
                  <a:srgbClr val="4F4F4F"/>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rgbClr val="4F4F4F"/>
              </a:solidFill>
              <a:latin typeface="微软雅黑" panose="020B0503020204020204" pitchFamily="34" charset="-122"/>
              <a:ea typeface="微软雅黑" panose="020B0503020204020204" pitchFamily="34" charset="-122"/>
            </a:endParaRPr>
          </a:p>
        </p:txBody>
      </p:sp>
      <p:sp>
        <p:nvSpPr>
          <p:cNvPr id="67" name="TextBox 66"/>
          <p:cNvSpPr txBox="1"/>
          <p:nvPr/>
        </p:nvSpPr>
        <p:spPr bwMode="auto">
          <a:xfrm>
            <a:off x="5904956" y="3573445"/>
            <a:ext cx="2543209" cy="789127"/>
          </a:xfrm>
          <a:prstGeom prst="rect">
            <a:avLst/>
          </a:prstGeom>
          <a:noFill/>
        </p:spPr>
        <p:txBody>
          <a:bodyPr wrap="square">
            <a:spAutoFit/>
          </a:bodyPr>
          <a:lstStyle/>
          <a:p>
            <a:pPr lvl="0">
              <a:lnSpc>
                <a:spcPct val="130000"/>
              </a:lnSpc>
            </a:pPr>
            <a:r>
              <a:rPr lang="zh-CN" altLang="en-US" sz="1200" dirty="0">
                <a:solidFill>
                  <a:srgbClr val="4F4F4F"/>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rgbClr val="4F4F4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488495" y="2468743"/>
            <a:ext cx="648000" cy="648000"/>
            <a:chOff x="5488495" y="2468743"/>
            <a:chExt cx="648000" cy="648000"/>
          </a:xfrm>
        </p:grpSpPr>
        <p:sp>
          <p:nvSpPr>
            <p:cNvPr id="49" name="椭圆 48"/>
            <p:cNvSpPr/>
            <p:nvPr/>
          </p:nvSpPr>
          <p:spPr>
            <a:xfrm rot="16200000">
              <a:off x="5488495" y="2468743"/>
              <a:ext cx="648000" cy="648000"/>
            </a:xfrm>
            <a:prstGeom prst="ellipse">
              <a:avLst/>
            </a:prstGeom>
            <a:solidFill>
              <a:schemeClr val="accent6"/>
            </a:solidFill>
            <a:ln w="15875"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95000"/>
                    <a:lumOff val="5000"/>
                  </a:schemeClr>
                </a:solidFill>
              </a:endParaRPr>
            </a:p>
          </p:txBody>
        </p:sp>
        <p:grpSp>
          <p:nvGrpSpPr>
            <p:cNvPr id="74" name="组合 73"/>
            <p:cNvGrpSpPr/>
            <p:nvPr/>
          </p:nvGrpSpPr>
          <p:grpSpPr>
            <a:xfrm>
              <a:off x="5684700" y="2603796"/>
              <a:ext cx="303625" cy="386021"/>
              <a:chOff x="3290888" y="533400"/>
              <a:chExt cx="427038" cy="542925"/>
            </a:xfrm>
            <a:solidFill>
              <a:srgbClr val="1C706E"/>
            </a:solidFill>
          </p:grpSpPr>
          <p:sp>
            <p:nvSpPr>
              <p:cNvPr id="75"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76"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15" name="组合 14"/>
          <p:cNvGrpSpPr/>
          <p:nvPr/>
        </p:nvGrpSpPr>
        <p:grpSpPr>
          <a:xfrm>
            <a:off x="4985181" y="1417382"/>
            <a:ext cx="648000" cy="648000"/>
            <a:chOff x="4985181" y="1417382"/>
            <a:chExt cx="648000" cy="648000"/>
          </a:xfrm>
        </p:grpSpPr>
        <p:sp>
          <p:nvSpPr>
            <p:cNvPr id="47" name="椭圆 46"/>
            <p:cNvSpPr/>
            <p:nvPr/>
          </p:nvSpPr>
          <p:spPr>
            <a:xfrm rot="16200000">
              <a:off x="4985181" y="1417382"/>
              <a:ext cx="648000" cy="648000"/>
            </a:xfrm>
            <a:prstGeom prst="ellipse">
              <a:avLst/>
            </a:prstGeom>
            <a:solidFill>
              <a:schemeClr val="accent6"/>
            </a:solidFill>
            <a:ln w="15875"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95000"/>
                    <a:lumOff val="5000"/>
                  </a:schemeClr>
                </a:solidFill>
              </a:endParaRPr>
            </a:p>
          </p:txBody>
        </p:sp>
        <p:sp>
          <p:nvSpPr>
            <p:cNvPr id="77" name="Freeform 41"/>
            <p:cNvSpPr>
              <a:spLocks noEditPoints="1"/>
            </p:cNvSpPr>
            <p:nvPr/>
          </p:nvSpPr>
          <p:spPr bwMode="auto">
            <a:xfrm>
              <a:off x="5132790" y="1540677"/>
              <a:ext cx="377477" cy="33908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1C706E"/>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7" name="组合 16"/>
          <p:cNvGrpSpPr/>
          <p:nvPr/>
        </p:nvGrpSpPr>
        <p:grpSpPr>
          <a:xfrm>
            <a:off x="5036700" y="3601930"/>
            <a:ext cx="648000" cy="648000"/>
            <a:chOff x="5036700" y="3601930"/>
            <a:chExt cx="648000" cy="648000"/>
          </a:xfrm>
        </p:grpSpPr>
        <p:sp>
          <p:nvSpPr>
            <p:cNvPr id="63" name="椭圆 62"/>
            <p:cNvSpPr/>
            <p:nvPr/>
          </p:nvSpPr>
          <p:spPr>
            <a:xfrm rot="16200000">
              <a:off x="5036700" y="3601930"/>
              <a:ext cx="648000" cy="648000"/>
            </a:xfrm>
            <a:prstGeom prst="ellipse">
              <a:avLst/>
            </a:prstGeom>
            <a:solidFill>
              <a:schemeClr val="accent6"/>
            </a:solidFill>
            <a:ln w="15875"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95000"/>
                    <a:lumOff val="5000"/>
                  </a:schemeClr>
                </a:solidFill>
              </a:endParaRPr>
            </a:p>
          </p:txBody>
        </p:sp>
        <p:sp>
          <p:nvSpPr>
            <p:cNvPr id="78" name="Freeform 17"/>
            <p:cNvSpPr>
              <a:spLocks noEditPoints="1"/>
            </p:cNvSpPr>
            <p:nvPr/>
          </p:nvSpPr>
          <p:spPr bwMode="auto">
            <a:xfrm>
              <a:off x="5190751" y="3727767"/>
              <a:ext cx="339898" cy="39632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1C706E"/>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583678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2000" fill="remove" grpId="0" nodeType="withEffect">
                                  <p:stCondLst>
                                    <p:cond delay="0"/>
                                  </p:stCondLst>
                                  <p:childTnLst>
                                    <p:animClr clrSpc="rgb" dir="cw">
                                      <p:cBhvr override="childStyle">
                                        <p:cTn id="6" dur="250" autoRev="1" fill="remove"/>
                                        <p:tgtEl>
                                          <p:spTgt spid="3"/>
                                        </p:tgtEl>
                                        <p:attrNameLst>
                                          <p:attrName>style.color</p:attrName>
                                        </p:attrNameLst>
                                      </p:cBhvr>
                                      <p:to>
                                        <a:schemeClr val="bg1"/>
                                      </p:to>
                                    </p:animClr>
                                    <p:animClr clrSpc="rgb" dir="cw">
                                      <p:cBhvr>
                                        <p:cTn id="7" dur="250" autoRev="1" fill="remove"/>
                                        <p:tgtEl>
                                          <p:spTgt spid="3"/>
                                        </p:tgtEl>
                                        <p:attrNameLst>
                                          <p:attrName>fillcolor</p:attrName>
                                        </p:attrNameLst>
                                      </p:cBhvr>
                                      <p:to>
                                        <a:schemeClr val="bg1"/>
                                      </p:to>
                                    </p:animClr>
                                    <p:set>
                                      <p:cBhvr>
                                        <p:cTn id="8" dur="250" autoRev="1" fill="remove"/>
                                        <p:tgtEl>
                                          <p:spTgt spid="3"/>
                                        </p:tgtEl>
                                        <p:attrNameLst>
                                          <p:attrName>fill.type</p:attrName>
                                        </p:attrNameLst>
                                      </p:cBhvr>
                                      <p:to>
                                        <p:strVal val="solid"/>
                                      </p:to>
                                    </p:set>
                                    <p:set>
                                      <p:cBhvr>
                                        <p:cTn id="9" dur="250" autoRev="1" fill="remove"/>
                                        <p:tgtEl>
                                          <p:spTgt spid="3"/>
                                        </p:tgtEl>
                                        <p:attrNameLst>
                                          <p:attrName>fill.on</p:attrName>
                                        </p:attrNameLst>
                                      </p:cBhvr>
                                      <p:to>
                                        <p:strVal val="true"/>
                                      </p:to>
                                    </p:se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par>
                          <p:cTn id="25" fill="hold">
                            <p:stCondLst>
                              <p:cond delay="2500"/>
                            </p:stCondLst>
                            <p:childTnLst>
                              <p:par>
                                <p:cTn id="26" presetID="2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 calcmode="lin" valueType="num">
                                      <p:cBhvr>
                                        <p:cTn id="30" dur="500" fill="hold"/>
                                        <p:tgtEl>
                                          <p:spTgt spid="15"/>
                                        </p:tgtEl>
                                        <p:attrNameLst>
                                          <p:attrName>ppt_x</p:attrName>
                                        </p:attrNameLst>
                                      </p:cBhvr>
                                      <p:tavLst>
                                        <p:tav tm="0">
                                          <p:val>
                                            <p:fltVal val="0.5"/>
                                          </p:val>
                                        </p:tav>
                                        <p:tav tm="100000">
                                          <p:val>
                                            <p:strVal val="#ppt_x"/>
                                          </p:val>
                                        </p:tav>
                                      </p:tavLst>
                                    </p:anim>
                                    <p:anim calcmode="lin" valueType="num">
                                      <p:cBhvr>
                                        <p:cTn id="31" dur="500" fill="hold"/>
                                        <p:tgtEl>
                                          <p:spTgt spid="15"/>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25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ppt_x</p:attrName>
                                        </p:attrNameLst>
                                      </p:cBhvr>
                                      <p:tavLst>
                                        <p:tav tm="0">
                                          <p:val>
                                            <p:fltVal val="0.5"/>
                                          </p:val>
                                        </p:tav>
                                        <p:tav tm="100000">
                                          <p:val>
                                            <p:strVal val="#ppt_x"/>
                                          </p:val>
                                        </p:tav>
                                      </p:tavLst>
                                    </p:anim>
                                    <p:anim calcmode="lin" valueType="num">
                                      <p:cBhvr>
                                        <p:cTn id="37" dur="500" fill="hold"/>
                                        <p:tgtEl>
                                          <p:spTgt spid="16"/>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 calcmode="lin" valueType="num">
                                      <p:cBhvr>
                                        <p:cTn id="42" dur="500" fill="hold"/>
                                        <p:tgtEl>
                                          <p:spTgt spid="17"/>
                                        </p:tgtEl>
                                        <p:attrNameLst>
                                          <p:attrName>ppt_x</p:attrName>
                                        </p:attrNameLst>
                                      </p:cBhvr>
                                      <p:tavLst>
                                        <p:tav tm="0">
                                          <p:val>
                                            <p:fltVal val="0.5"/>
                                          </p:val>
                                        </p:tav>
                                        <p:tav tm="100000">
                                          <p:val>
                                            <p:strVal val="#ppt_x"/>
                                          </p:val>
                                        </p:tav>
                                      </p:tavLst>
                                    </p:anim>
                                    <p:anim calcmode="lin" valueType="num">
                                      <p:cBhvr>
                                        <p:cTn id="43" dur="500" fill="hold"/>
                                        <p:tgtEl>
                                          <p:spTgt spid="17"/>
                                        </p:tgtEl>
                                        <p:attrNameLst>
                                          <p:attrName>ppt_y</p:attrName>
                                        </p:attrNameLst>
                                      </p:cBhvr>
                                      <p:tavLst>
                                        <p:tav tm="0">
                                          <p:val>
                                            <p:fltVal val="0.5"/>
                                          </p:val>
                                        </p:tav>
                                        <p:tav tm="100000">
                                          <p:val>
                                            <p:strVal val="#ppt_y"/>
                                          </p:val>
                                        </p:tav>
                                      </p:tavLst>
                                    </p:anim>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44" grpId="0" animBg="1"/>
      <p:bldP spid="45" grpId="0" animBg="1"/>
      <p:bldP spid="65" grpId="0"/>
      <p:bldP spid="66" grpId="0"/>
      <p:bldP spid="6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90691"/>
            <a:ext cx="1116000" cy="4745355"/>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五边形 18"/>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rPr>
              <a:t>课堂实施</a:t>
            </a:r>
            <a:endParaRPr lang="zh-CN" altLang="en-US" sz="1400" dirty="0">
              <a:solidFill>
                <a:srgbClr val="FFFFFF"/>
              </a:solidFill>
              <a:latin typeface="微软雅黑" pitchFamily="34" charset="-122"/>
            </a:endParaRPr>
          </a:p>
        </p:txBody>
      </p:sp>
      <p:sp>
        <p:nvSpPr>
          <p:cNvPr id="20" name="燕尾形 19"/>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ndParaRPr>
          </a:p>
        </p:txBody>
      </p:sp>
      <p:sp>
        <p:nvSpPr>
          <p:cNvPr id="5" name="TextBox 4"/>
          <p:cNvSpPr txBox="1"/>
          <p:nvPr/>
        </p:nvSpPr>
        <p:spPr>
          <a:xfrm>
            <a:off x="50576" y="1347614"/>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1</a:t>
            </a:r>
            <a:endParaRPr lang="zh-CN" altLang="en-US" dirty="0">
              <a:solidFill>
                <a:prstClr val="white">
                  <a:lumMod val="65000"/>
                </a:prstClr>
              </a:solidFill>
            </a:endParaRPr>
          </a:p>
        </p:txBody>
      </p:sp>
      <p:sp>
        <p:nvSpPr>
          <p:cNvPr id="38" name="TextBox 37"/>
          <p:cNvSpPr txBox="1"/>
          <p:nvPr/>
        </p:nvSpPr>
        <p:spPr>
          <a:xfrm>
            <a:off x="50576" y="1964521"/>
            <a:ext cx="1140363" cy="307777"/>
          </a:xfrm>
          <a:prstGeom prst="rect">
            <a:avLst/>
          </a:prstGeom>
          <a:noFill/>
        </p:spPr>
        <p:txBody>
          <a:bodyPr wrap="square" rtlCol="0">
            <a:spAutoFit/>
          </a:bodyPr>
          <a:lstStyle>
            <a:defPPr>
              <a:defRPr lang="zh-CN"/>
            </a:defPPr>
            <a:lvl1pPr algn="ctr">
              <a:defRPr sz="1400">
                <a:solidFill>
                  <a:schemeClr val="bg1">
                    <a:lumMod val="65000"/>
                  </a:schemeClr>
                </a:solidFill>
              </a:defRPr>
            </a:lvl1pPr>
          </a:lstStyle>
          <a:p>
            <a:r>
              <a:rPr lang="zh-CN" altLang="en-US" dirty="0">
                <a:solidFill>
                  <a:prstClr val="white">
                    <a:lumMod val="65000"/>
                  </a:prstClr>
                </a:solidFill>
              </a:rPr>
              <a:t>具体标题</a:t>
            </a:r>
            <a:r>
              <a:rPr lang="en-US" altLang="zh-CN" dirty="0">
                <a:solidFill>
                  <a:prstClr val="white">
                    <a:lumMod val="65000"/>
                  </a:prstClr>
                </a:solidFill>
              </a:rPr>
              <a:t>2</a:t>
            </a:r>
            <a:endParaRPr lang="zh-CN" altLang="en-US" dirty="0">
              <a:solidFill>
                <a:prstClr val="white">
                  <a:lumMod val="65000"/>
                </a:prstClr>
              </a:solidFill>
            </a:endParaRPr>
          </a:p>
        </p:txBody>
      </p:sp>
      <p:sp>
        <p:nvSpPr>
          <p:cNvPr id="39" name="TextBox 38"/>
          <p:cNvSpPr txBox="1"/>
          <p:nvPr/>
        </p:nvSpPr>
        <p:spPr>
          <a:xfrm>
            <a:off x="50576" y="2581428"/>
            <a:ext cx="1140363" cy="307777"/>
          </a:xfrm>
          <a:prstGeom prst="rect">
            <a:avLst/>
          </a:prstGeom>
          <a:noFill/>
        </p:spPr>
        <p:txBody>
          <a:bodyPr wrap="square" rtlCol="0">
            <a:spAutoFit/>
          </a:bodyPr>
          <a:lstStyle>
            <a:defPPr>
              <a:defRPr lang="zh-CN"/>
            </a:defPPr>
            <a:lvl1pPr algn="ctr">
              <a:defRPr sz="1400">
                <a:solidFill>
                  <a:prstClr val="white">
                    <a:lumMod val="65000"/>
                  </a:prstClr>
                </a:solidFill>
              </a:defRPr>
            </a:lvl1pPr>
          </a:lstStyle>
          <a:p>
            <a:r>
              <a:rPr lang="zh-CN" altLang="en-US" dirty="0"/>
              <a:t>具体标题</a:t>
            </a:r>
            <a:r>
              <a:rPr lang="en-US" altLang="zh-CN" dirty="0"/>
              <a:t>3</a:t>
            </a:r>
            <a:endParaRPr lang="zh-CN" altLang="en-US" dirty="0"/>
          </a:p>
        </p:txBody>
      </p:sp>
      <p:sp>
        <p:nvSpPr>
          <p:cNvPr id="40" name="TextBox 39"/>
          <p:cNvSpPr txBox="1"/>
          <p:nvPr/>
        </p:nvSpPr>
        <p:spPr>
          <a:xfrm>
            <a:off x="50576" y="3198336"/>
            <a:ext cx="1140363" cy="307777"/>
          </a:xfrm>
          <a:prstGeom prst="rect">
            <a:avLst/>
          </a:prstGeom>
          <a:noFill/>
        </p:spPr>
        <p:txBody>
          <a:bodyPr wrap="square" rtlCol="0">
            <a:spAutoFit/>
          </a:bodyPr>
          <a:lstStyle>
            <a:defPPr>
              <a:defRPr lang="zh-CN"/>
            </a:defPPr>
            <a:lvl1pPr algn="ctr">
              <a:defRPr sz="1400">
                <a:solidFill>
                  <a:srgbClr val="D8504D"/>
                </a:solidFill>
              </a:defRPr>
            </a:lvl1pPr>
          </a:lstStyle>
          <a:p>
            <a:r>
              <a:rPr lang="zh-CN" altLang="en-US" dirty="0"/>
              <a:t>具体标题</a:t>
            </a:r>
            <a:r>
              <a:rPr lang="en-US" altLang="zh-CN" dirty="0"/>
              <a:t>4</a:t>
            </a:r>
            <a:endParaRPr lang="zh-CN" altLang="en-US" dirty="0"/>
          </a:p>
        </p:txBody>
      </p:sp>
      <p:sp>
        <p:nvSpPr>
          <p:cNvPr id="3" name="椭圆 2"/>
          <p:cNvSpPr/>
          <p:nvPr/>
        </p:nvSpPr>
        <p:spPr>
          <a:xfrm>
            <a:off x="1065380" y="3327846"/>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6434915" y="1255825"/>
            <a:ext cx="1890426" cy="3302079"/>
            <a:chOff x="4655160" y="1386122"/>
            <a:chExt cx="2691744" cy="4923198"/>
          </a:xfrm>
        </p:grpSpPr>
        <p:pic>
          <p:nvPicPr>
            <p:cNvPr id="3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41" name="Rectangle 2"/>
            <p:cNvSpPr/>
            <p:nvPr/>
          </p:nvSpPr>
          <p:spPr>
            <a:xfrm>
              <a:off x="4942582" y="2222692"/>
              <a:ext cx="2116897" cy="32616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505" tIns="60753" rIns="121505" bIns="60753" anchor="ctr"/>
            <a:lstStyle/>
            <a:p>
              <a:pPr algn="ctr">
                <a:defRPr/>
              </a:pPr>
              <a:endParaRPr lang="en-US" kern="0">
                <a:blipFill dpi="0" rotWithShape="1">
                  <a:blip r:embed="rId4">
                    <a:extLst>
                      <a:ext uri="{28A0092B-C50C-407E-A947-70E740481C1C}">
                        <a14:useLocalDpi xmlns:a14="http://schemas.microsoft.com/office/drawing/2010/main" val="0"/>
                      </a:ext>
                    </a:extLst>
                  </a:blip>
                  <a:srcRect/>
                  <a:stretch>
                    <a:fillRect/>
                  </a:stretch>
                </a:blipFill>
                <a:latin typeface="微软雅黑" pitchFamily="34" charset="-122"/>
                <a:ea typeface="微软雅黑" pitchFamily="34" charset="-122"/>
              </a:endParaRPr>
            </a:p>
          </p:txBody>
        </p:sp>
      </p:grpSp>
      <p:sp>
        <p:nvSpPr>
          <p:cNvPr id="42" name="椭圆形标注 41"/>
          <p:cNvSpPr/>
          <p:nvPr/>
        </p:nvSpPr>
        <p:spPr bwMode="auto">
          <a:xfrm>
            <a:off x="7755738" y="2267965"/>
            <a:ext cx="1264294" cy="940463"/>
          </a:xfrm>
          <a:prstGeom prst="wedgeEllipseCallout">
            <a:avLst>
              <a:gd name="adj1" fmla="val -53144"/>
              <a:gd name="adj2" fmla="val 49512"/>
            </a:avLst>
          </a:prstGeom>
          <a:ln>
            <a:headEnd type="none" w="med" len="med"/>
            <a:tailEnd type="none" w="med" len="med"/>
          </a:ln>
          <a:extLst/>
        </p:spPr>
        <p:style>
          <a:lnRef idx="3">
            <a:schemeClr val="lt1"/>
          </a:lnRef>
          <a:fillRef idx="1">
            <a:schemeClr val="accent6"/>
          </a:fillRef>
          <a:effectRef idx="1">
            <a:schemeClr val="accent6"/>
          </a:effectRef>
          <a:fontRef idx="minor">
            <a:schemeClr val="lt1"/>
          </a:fontRef>
        </p:style>
        <p:txBody>
          <a:bodyPr vert="horz" wrap="square" lIns="86089" tIns="43045" rIns="86089" bIns="43045" numCol="1" rtlCol="0" anchor="t" anchorCtr="0" compatLnSpc="1">
            <a:prstTxWarp prst="textNoShape">
              <a:avLst/>
            </a:prstTxWarp>
          </a:bodyPr>
          <a:lstStyle/>
          <a:p>
            <a:pPr algn="ctr" defTabSz="813058">
              <a:lnSpc>
                <a:spcPct val="150000"/>
              </a:lnSpc>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a:p>
            <a:pPr algn="ctr" defTabSz="813058">
              <a:lnSpc>
                <a:spcPct val="150000"/>
              </a:lnSpc>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说明文本</a:t>
            </a:r>
          </a:p>
        </p:txBody>
      </p:sp>
      <p:sp>
        <p:nvSpPr>
          <p:cNvPr id="43" name="Text Box 10"/>
          <p:cNvSpPr txBox="1">
            <a:spLocks noChangeArrowheads="1"/>
          </p:cNvSpPr>
          <p:nvPr/>
        </p:nvSpPr>
        <p:spPr bwMode="auto">
          <a:xfrm>
            <a:off x="1859007" y="1911364"/>
            <a:ext cx="1894502" cy="1908068"/>
          </a:xfrm>
          <a:prstGeom prst="rect">
            <a:avLst/>
          </a:prstGeom>
          <a:noFill/>
          <a:ln w="9525">
            <a:noFill/>
            <a:miter lim="800000"/>
            <a:headEnd/>
            <a:tailEnd/>
          </a:ln>
        </p:spPr>
        <p:txBody>
          <a:bodyPr wrap="square" lIns="45554" tIns="22778" rIns="45554" bIns="22778">
            <a:spAutoFit/>
          </a:bodyPr>
          <a:lstStyle/>
          <a:p>
            <a:pPr defTabSz="1084287"/>
            <a:r>
              <a:rPr lang="zh-CN" altLang="en-US" b="1" dirty="0" smtClean="0">
                <a:solidFill>
                  <a:srgbClr val="002060"/>
                </a:solidFill>
                <a:latin typeface="Open Sans" pitchFamily="34" charset="0"/>
                <a:ea typeface="Open Sans" pitchFamily="34" charset="0"/>
                <a:cs typeface="Open Sans" pitchFamily="34" charset="0"/>
              </a:rPr>
              <a:t>添加文本信息</a:t>
            </a:r>
            <a:endParaRPr lang="en-US" b="1" dirty="0" smtClean="0">
              <a:solidFill>
                <a:srgbClr val="002060"/>
              </a:solidFill>
              <a:latin typeface="Open Sans" pitchFamily="34" charset="0"/>
              <a:ea typeface="Open Sans" pitchFamily="34" charset="0"/>
              <a:cs typeface="Open Sans" pitchFamily="34" charset="0"/>
            </a:endParaRPr>
          </a:p>
          <a:p>
            <a:pPr defTabSz="1084287"/>
            <a:endParaRPr lang="en-US" sz="900" b="1" dirty="0">
              <a:solidFill>
                <a:srgbClr val="45C1A4"/>
              </a:solidFill>
              <a:latin typeface="Open Sans" pitchFamily="34" charset="0"/>
              <a:ea typeface="Open Sans" pitchFamily="34" charset="0"/>
              <a:cs typeface="Open Sans" pitchFamily="34" charset="0"/>
            </a:endParaRPr>
          </a:p>
          <a:p>
            <a:pPr>
              <a:defRPr/>
            </a:pPr>
            <a:r>
              <a:rPr lang="zh-CN" altLang="en-US" sz="12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此处您可以添加文字或者删除文本框在此处您可以添加文字或者删除文本框此处您可以添加文字此处您可以添加文字或者删除文本框在此处您可以添加文字或者删除文本框</a:t>
            </a:r>
            <a:r>
              <a:rPr lang="en-US" altLang="zh-CN" sz="1200" dirty="0">
                <a:solidFill>
                  <a:prstClr val="black">
                    <a:lumMod val="75000"/>
                    <a:lumOff val="25000"/>
                  </a:prstClr>
                </a:solidFill>
                <a:latin typeface="微软雅黑" pitchFamily="34" charset="-122"/>
                <a:ea typeface="微软雅黑" pitchFamily="34" charset="-122"/>
              </a:rPr>
              <a:t>.</a:t>
            </a:r>
            <a:endParaRPr lang="zh-CN" altLang="en-US" sz="12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a:p>
            <a:pPr>
              <a:defRPr/>
            </a:pPr>
            <a:endParaRPr lang="zh-CN" altLang="en-US" sz="12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44" name="Text Box 10"/>
          <p:cNvSpPr txBox="1">
            <a:spLocks noChangeArrowheads="1"/>
          </p:cNvSpPr>
          <p:nvPr/>
        </p:nvSpPr>
        <p:spPr bwMode="auto">
          <a:xfrm>
            <a:off x="1783227" y="1164469"/>
            <a:ext cx="1818721" cy="415333"/>
          </a:xfrm>
          <a:prstGeom prst="rect">
            <a:avLst/>
          </a:prstGeom>
          <a:noFill/>
          <a:ln w="9525">
            <a:noFill/>
            <a:miter lim="800000"/>
            <a:headEnd/>
            <a:tailEnd/>
          </a:ln>
        </p:spPr>
        <p:txBody>
          <a:bodyPr wrap="square" lIns="45554" tIns="22778" rIns="45554" bIns="22778">
            <a:spAutoFit/>
          </a:bodyPr>
          <a:lstStyle/>
          <a:p>
            <a:pPr defTabSz="1084287"/>
            <a:r>
              <a:rPr lang="zh-CN" altLang="en-US" sz="2400" b="1" dirty="0">
                <a:solidFill>
                  <a:srgbClr val="002060"/>
                </a:solidFill>
                <a:latin typeface="Open Sans" pitchFamily="34" charset="0"/>
                <a:ea typeface="Open Sans" pitchFamily="34" charset="0"/>
                <a:cs typeface="Open Sans" pitchFamily="34" charset="0"/>
              </a:rPr>
              <a:t>添加文本</a:t>
            </a:r>
            <a:endParaRPr lang="en-US" sz="2400" dirty="0">
              <a:solidFill>
                <a:srgbClr val="002060"/>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1859007" y="3728609"/>
            <a:ext cx="1894502" cy="784769"/>
          </a:xfrm>
          <a:prstGeom prst="rect">
            <a:avLst/>
          </a:prstGeom>
          <a:noFill/>
          <a:ln w="9525">
            <a:noFill/>
            <a:miter lim="800000"/>
            <a:headEnd/>
            <a:tailEnd/>
          </a:ln>
        </p:spPr>
        <p:txBody>
          <a:bodyPr wrap="square" lIns="45554" tIns="22778" rIns="45554" bIns="22778">
            <a:spAutoFit/>
          </a:bodyPr>
          <a:lstStyle/>
          <a:p>
            <a:pPr defTabSz="1084287">
              <a:defRPr/>
            </a:pPr>
            <a:r>
              <a:rPr lang="zh-CN" altLang="en-US" sz="1200" kern="0" dirty="0">
                <a:solidFill>
                  <a:sysClr val="window" lastClr="FFFFFF">
                    <a:lumMod val="65000"/>
                  </a:sysClr>
                </a:solidFill>
                <a:latin typeface="微软雅黑" pitchFamily="34" charset="-122"/>
                <a:ea typeface="微软雅黑" pitchFamily="34" charset="-122"/>
                <a:cs typeface="Open Sans" pitchFamily="34" charset="0"/>
              </a:rPr>
              <a:t>此处您可以添加文字或者删除文本框在此处您可以添加文字或者删除文本框此处您可以添加文字</a:t>
            </a:r>
            <a:endParaRPr lang="en-US" sz="1200" kern="0" dirty="0">
              <a:solidFill>
                <a:sysClr val="window" lastClr="FFFFFF">
                  <a:lumMod val="65000"/>
                </a:sysClr>
              </a:solidFill>
              <a:latin typeface="微软雅黑" pitchFamily="34" charset="-122"/>
              <a:ea typeface="微软雅黑" pitchFamily="34" charset="-122"/>
              <a:cs typeface="Open Sans" pitchFamily="34" charset="0"/>
            </a:endParaRPr>
          </a:p>
        </p:txBody>
      </p:sp>
      <p:cxnSp>
        <p:nvCxnSpPr>
          <p:cNvPr id="46" name="Straight Connector 33"/>
          <p:cNvCxnSpPr/>
          <p:nvPr/>
        </p:nvCxnSpPr>
        <p:spPr>
          <a:xfrm>
            <a:off x="1934787" y="3652277"/>
            <a:ext cx="1818721" cy="0"/>
          </a:xfrm>
          <a:prstGeom prst="line">
            <a:avLst/>
          </a:prstGeom>
          <a:noFill/>
          <a:ln w="9525" cap="flat" cmpd="sng" algn="ctr">
            <a:solidFill>
              <a:sysClr val="window" lastClr="FFFFFF">
                <a:lumMod val="65000"/>
              </a:sysClr>
            </a:solidFill>
            <a:prstDash val="solid"/>
          </a:ln>
          <a:effectLst/>
        </p:spPr>
      </p:cxnSp>
      <p:sp>
        <p:nvSpPr>
          <p:cNvPr id="47" name="Rounded Rectangle 37"/>
          <p:cNvSpPr/>
          <p:nvPr/>
        </p:nvSpPr>
        <p:spPr>
          <a:xfrm>
            <a:off x="4283968" y="1251808"/>
            <a:ext cx="1970282" cy="1035557"/>
          </a:xfrm>
          <a:prstGeom prst="roundRect">
            <a:avLst>
              <a:gd name="adj" fmla="val 5186"/>
            </a:avLst>
          </a:prstGeom>
          <a:blipFill dpi="0" rotWithShape="1">
            <a:blip r:embed="rId5">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91109" tIns="45554" rIns="91109" bIns="45554" rtlCol="0" anchor="ctr"/>
          <a:lstStyle/>
          <a:p>
            <a:pPr algn="ctr">
              <a:defRPr/>
            </a:pPr>
            <a:endParaRPr lang="en-US" kern="0">
              <a:solidFill>
                <a:sysClr val="window" lastClr="FFFFFF"/>
              </a:solidFill>
              <a:latin typeface="Arial"/>
              <a:ea typeface="宋体"/>
            </a:endParaRPr>
          </a:p>
        </p:txBody>
      </p:sp>
      <p:sp>
        <p:nvSpPr>
          <p:cNvPr id="48" name="Rounded Rectangle 45"/>
          <p:cNvSpPr/>
          <p:nvPr/>
        </p:nvSpPr>
        <p:spPr>
          <a:xfrm>
            <a:off x="4283968" y="2399690"/>
            <a:ext cx="1970282" cy="1035557"/>
          </a:xfrm>
          <a:prstGeom prst="roundRect">
            <a:avLst>
              <a:gd name="adj" fmla="val 5186"/>
            </a:avLst>
          </a:prstGeom>
          <a:blipFill dpi="0" rotWithShape="1">
            <a:blip r:embed="rId6">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91109" tIns="45554" rIns="91109" bIns="45554" rtlCol="0" anchor="ctr"/>
          <a:lstStyle/>
          <a:p>
            <a:pPr algn="ctr">
              <a:defRPr/>
            </a:pPr>
            <a:endParaRPr lang="en-US" kern="0">
              <a:solidFill>
                <a:sysClr val="window" lastClr="FFFFFF"/>
              </a:solidFill>
              <a:latin typeface="Arial"/>
              <a:ea typeface="宋体"/>
            </a:endParaRPr>
          </a:p>
        </p:txBody>
      </p:sp>
      <p:sp>
        <p:nvSpPr>
          <p:cNvPr id="49" name="Rounded Rectangle 47"/>
          <p:cNvSpPr/>
          <p:nvPr/>
        </p:nvSpPr>
        <p:spPr>
          <a:xfrm>
            <a:off x="4283968" y="3549948"/>
            <a:ext cx="1970282" cy="1035557"/>
          </a:xfrm>
          <a:prstGeom prst="roundRect">
            <a:avLst>
              <a:gd name="adj" fmla="val 5186"/>
            </a:avLst>
          </a:prstGeom>
          <a:blipFill dpi="0" rotWithShape="1">
            <a:blip r:embed="rId7">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91109" tIns="45554" rIns="91109" bIns="45554" rtlCol="0" anchor="ctr"/>
          <a:lstStyle/>
          <a:p>
            <a:pPr algn="ctr">
              <a:defRPr/>
            </a:pPr>
            <a:endParaRPr lang="en-US" kern="0">
              <a:solidFill>
                <a:sysClr val="window" lastClr="FFFFFF"/>
              </a:solidFill>
              <a:latin typeface="Arial"/>
              <a:ea typeface="宋体"/>
            </a:endParaRPr>
          </a:p>
        </p:txBody>
      </p:sp>
      <p:cxnSp>
        <p:nvCxnSpPr>
          <p:cNvPr id="50" name="Straight Connector 18"/>
          <p:cNvCxnSpPr/>
          <p:nvPr/>
        </p:nvCxnSpPr>
        <p:spPr>
          <a:xfrm>
            <a:off x="3901763" y="1251807"/>
            <a:ext cx="0" cy="3333698"/>
          </a:xfrm>
          <a:prstGeom prst="line">
            <a:avLst/>
          </a:prstGeom>
          <a:noFill/>
          <a:ln w="9525" cap="flat" cmpd="sng" algn="ctr">
            <a:solidFill>
              <a:sysClr val="window" lastClr="FFFFFF">
                <a:lumMod val="65000"/>
              </a:sysClr>
            </a:solidFill>
            <a:prstDash val="solid"/>
          </a:ln>
          <a:effectLst/>
        </p:spPr>
      </p:cxnSp>
    </p:spTree>
    <p:extLst>
      <p:ext uri="{BB962C8B-B14F-4D97-AF65-F5344CB8AC3E}">
        <p14:creationId xmlns:p14="http://schemas.microsoft.com/office/powerpoint/2010/main" val="2412499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ppt_x</p:attrName>
                                        </p:attrNameLst>
                                      </p:cBhvr>
                                      <p:tavLst>
                                        <p:tav tm="0">
                                          <p:val>
                                            <p:strVal val="#ppt_x-#ppt_w*1.125000"/>
                                          </p:val>
                                        </p:tav>
                                        <p:tav tm="100000">
                                          <p:val>
                                            <p:strVal val="#ppt_x"/>
                                          </p:val>
                                        </p:tav>
                                      </p:tavLst>
                                    </p:anim>
                                    <p:animEffect transition="in" filter="wipe(right)">
                                      <p:cBhvr>
                                        <p:cTn id="8" dur="500"/>
                                        <p:tgtEl>
                                          <p:spTgt spid="36"/>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250" fill="hold"/>
                                        <p:tgtEl>
                                          <p:spTgt spid="44"/>
                                        </p:tgtEl>
                                        <p:attrNameLst>
                                          <p:attrName>ppt_x</p:attrName>
                                        </p:attrNameLst>
                                      </p:cBhvr>
                                      <p:tavLst>
                                        <p:tav tm="0">
                                          <p:val>
                                            <p:strVal val="#ppt_x"/>
                                          </p:val>
                                        </p:tav>
                                        <p:tav tm="100000">
                                          <p:val>
                                            <p:strVal val="#ppt_x"/>
                                          </p:val>
                                        </p:tav>
                                      </p:tavLst>
                                    </p:anim>
                                    <p:anim calcmode="lin" valueType="num">
                                      <p:cBhvr additive="base">
                                        <p:cTn id="19" dur="250" fill="hold"/>
                                        <p:tgtEl>
                                          <p:spTgt spid="44"/>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childTnLst>
                          </p:cTn>
                        </p:par>
                        <p:par>
                          <p:cTn id="24" fill="hold">
                            <p:stCondLst>
                              <p:cond delay="1750"/>
                            </p:stCondLst>
                            <p:childTnLst>
                              <p:par>
                                <p:cTn id="25" presetID="16" presetClass="entr" presetSubtype="37"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arn(outVertical)">
                                      <p:cBhvr>
                                        <p:cTn id="27" dur="500"/>
                                        <p:tgtEl>
                                          <p:spTgt spid="46"/>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750"/>
                            </p:stCondLst>
                            <p:childTnLst>
                              <p:par>
                                <p:cTn id="33" presetID="1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p:tgtEl>
                                          <p:spTgt spid="50"/>
                                        </p:tgtEl>
                                        <p:attrNameLst>
                                          <p:attrName>ppt_x</p:attrName>
                                        </p:attrNameLst>
                                      </p:cBhvr>
                                      <p:tavLst>
                                        <p:tav tm="0">
                                          <p:val>
                                            <p:strVal val="#ppt_x-#ppt_w*1.125000"/>
                                          </p:val>
                                        </p:tav>
                                        <p:tav tm="100000">
                                          <p:val>
                                            <p:strVal val="#ppt_x"/>
                                          </p:val>
                                        </p:tav>
                                      </p:tavLst>
                                    </p:anim>
                                    <p:animEffect transition="in" filter="wipe(right)">
                                      <p:cBhvr>
                                        <p:cTn id="36" dur="500"/>
                                        <p:tgtEl>
                                          <p:spTgt spid="50"/>
                                        </p:tgtEl>
                                      </p:cBhvr>
                                    </p:animEffect>
                                  </p:childTnLst>
                                </p:cTn>
                              </p:par>
                            </p:childTnLst>
                          </p:cTn>
                        </p:par>
                        <p:par>
                          <p:cTn id="37" fill="hold">
                            <p:stCondLst>
                              <p:cond delay="3250"/>
                            </p:stCondLst>
                            <p:childTnLst>
                              <p:par>
                                <p:cTn id="38" presetID="12" presetClass="entr" presetSubtype="8"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ppt_x</p:attrName>
                                        </p:attrNameLst>
                                      </p:cBhvr>
                                      <p:tavLst>
                                        <p:tav tm="0">
                                          <p:val>
                                            <p:strVal val="#ppt_x-#ppt_w*1.125000"/>
                                          </p:val>
                                        </p:tav>
                                        <p:tav tm="100000">
                                          <p:val>
                                            <p:strVal val="#ppt_x"/>
                                          </p:val>
                                        </p:tav>
                                      </p:tavLst>
                                    </p:anim>
                                    <p:animEffect transition="in" filter="wipe(right)">
                                      <p:cBhvr>
                                        <p:cTn id="41" dur="500"/>
                                        <p:tgtEl>
                                          <p:spTgt spid="47"/>
                                        </p:tgtEl>
                                      </p:cBhvr>
                                    </p:animEffect>
                                  </p:childTnLst>
                                </p:cTn>
                              </p:par>
                              <p:par>
                                <p:cTn id="42" presetID="12" presetClass="entr" presetSubtype="8" fill="hold" grpId="0" nodeType="withEffect">
                                  <p:stCondLst>
                                    <p:cond delay="25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p:tgtEl>
                                          <p:spTgt spid="48"/>
                                        </p:tgtEl>
                                        <p:attrNameLst>
                                          <p:attrName>ppt_x</p:attrName>
                                        </p:attrNameLst>
                                      </p:cBhvr>
                                      <p:tavLst>
                                        <p:tav tm="0">
                                          <p:val>
                                            <p:strVal val="#ppt_x-#ppt_w*1.125000"/>
                                          </p:val>
                                        </p:tav>
                                        <p:tav tm="100000">
                                          <p:val>
                                            <p:strVal val="#ppt_x"/>
                                          </p:val>
                                        </p:tav>
                                      </p:tavLst>
                                    </p:anim>
                                    <p:animEffect transition="in" filter="wipe(right)">
                                      <p:cBhvr>
                                        <p:cTn id="45" dur="500"/>
                                        <p:tgtEl>
                                          <p:spTgt spid="48"/>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right)">
                                      <p:cBhvr>
                                        <p:cTn id="4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5" grpId="0"/>
      <p:bldP spid="47" grpId="0" animBg="1"/>
      <p:bldP spid="48" grpId="0" animBg="1"/>
      <p:bldP spid="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flipV="1">
            <a:off x="1702699" y="1716046"/>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1104" y="2437962"/>
            <a:ext cx="1800023" cy="151216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flipV="1">
            <a:off x="3637637" y="1716046"/>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806042" y="2437962"/>
            <a:ext cx="1800023"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flipV="1">
            <a:off x="5542135" y="1716046"/>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4710540" y="2437962"/>
            <a:ext cx="1800023"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flipV="1">
            <a:off x="7419996" y="1716046"/>
            <a:ext cx="0" cy="1094342"/>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588401" y="2437962"/>
            <a:ext cx="1800023"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课后提升</a:t>
            </a:r>
            <a:endParaRPr lang="zh-CN" altLang="en-US" sz="1400" dirty="0">
              <a:solidFill>
                <a:srgbClr val="FFFFFF"/>
              </a:solidFill>
              <a:latin typeface="微软雅黑" pitchFamily="34" charset="-122"/>
              <a:ea typeface="微软雅黑" pitchFamily="34" charset="-122"/>
            </a:endParaRPr>
          </a:p>
        </p:txBody>
      </p:sp>
      <p:sp>
        <p:nvSpPr>
          <p:cNvPr id="3" name="燕尾形 2"/>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grpSp>
        <p:nvGrpSpPr>
          <p:cNvPr id="5" name="组合 4"/>
          <p:cNvGrpSpPr/>
          <p:nvPr/>
        </p:nvGrpSpPr>
        <p:grpSpPr>
          <a:xfrm>
            <a:off x="2782599" y="1323231"/>
            <a:ext cx="1870251" cy="549275"/>
            <a:chOff x="2782599" y="1323231"/>
            <a:chExt cx="1870251" cy="549275"/>
          </a:xfrm>
        </p:grpSpPr>
        <p:sp>
          <p:nvSpPr>
            <p:cNvPr id="17" name="AutoShape 5"/>
            <p:cNvSpPr>
              <a:spLocks noChangeArrowheads="1"/>
            </p:cNvSpPr>
            <p:nvPr/>
          </p:nvSpPr>
          <p:spPr bwMode="auto">
            <a:xfrm>
              <a:off x="2782599" y="1323231"/>
              <a:ext cx="1870251" cy="549275"/>
            </a:xfrm>
            <a:prstGeom prst="chevron">
              <a:avLst>
                <a:gd name="adj" fmla="val 12153"/>
              </a:avLst>
            </a:prstGeom>
            <a:solidFill>
              <a:srgbClr val="008080"/>
            </a:solidFill>
            <a:ln w="6350" algn="ctr">
              <a:solidFill>
                <a:srgbClr val="008080"/>
              </a:solidFill>
              <a:miter lim="800000"/>
              <a:headEnd/>
              <a:tailEnd/>
            </a:ln>
          </p:spPr>
          <p:txBody>
            <a:bodyPr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Text Box 6"/>
            <p:cNvSpPr txBox="1">
              <a:spLocks noChangeArrowheads="1"/>
            </p:cNvSpPr>
            <p:nvPr/>
          </p:nvSpPr>
          <p:spPr bwMode="auto">
            <a:xfrm>
              <a:off x="2997593" y="1476347"/>
              <a:ext cx="149163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eaLnBrk="0" hangingPunct="0">
                <a:defRPr kumimoji="1" sz="2000">
                  <a:solidFill>
                    <a:schemeClr val="tx1"/>
                  </a:solidFill>
                  <a:latin typeface="Times New Roman" pitchFamily="18" charset="0"/>
                  <a:ea typeface="楷体_GB2312" pitchFamily="49" charset="-122"/>
                </a:defRPr>
              </a:lvl1pPr>
              <a:lvl2pPr marL="742950" indent="-285750" eaLnBrk="0" hangingPunct="0">
                <a:defRPr kumimoji="1" sz="2000">
                  <a:solidFill>
                    <a:schemeClr val="tx1"/>
                  </a:solidFill>
                  <a:latin typeface="Times New Roman" pitchFamily="18" charset="0"/>
                  <a:ea typeface="楷体_GB2312" pitchFamily="49" charset="-122"/>
                </a:defRPr>
              </a:lvl2pPr>
              <a:lvl3pPr marL="1143000" indent="-228600" eaLnBrk="0" hangingPunct="0">
                <a:defRPr kumimoji="1" sz="2000">
                  <a:solidFill>
                    <a:schemeClr val="tx1"/>
                  </a:solidFill>
                  <a:latin typeface="Times New Roman" pitchFamily="18" charset="0"/>
                  <a:ea typeface="楷体_GB2312" pitchFamily="49" charset="-122"/>
                </a:defRPr>
              </a:lvl3pPr>
              <a:lvl4pPr marL="1600200" indent="-228600" eaLnBrk="0" hangingPunct="0">
                <a:defRPr kumimoji="1" sz="2000">
                  <a:solidFill>
                    <a:schemeClr val="tx1"/>
                  </a:solidFill>
                  <a:latin typeface="Times New Roman" pitchFamily="18" charset="0"/>
                  <a:ea typeface="楷体_GB2312" pitchFamily="49" charset="-122"/>
                </a:defRPr>
              </a:lvl4pPr>
              <a:lvl5pPr marL="2057400" indent="-228600" eaLnBrk="0" hangingPunct="0">
                <a:defRPr kumimoji="1" sz="2000">
                  <a:solidFill>
                    <a:schemeClr val="tx1"/>
                  </a:solidFill>
                  <a:latin typeface="Times New Roman" pitchFamily="18" charset="0"/>
                  <a:ea typeface="楷体_GB2312" pitchFamily="49" charset="-122"/>
                </a:defRPr>
              </a:lvl5pPr>
              <a:lvl6pPr marL="25146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6pPr>
              <a:lvl7pPr marL="29718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7pPr>
              <a:lvl8pPr marL="34290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8pPr>
              <a:lvl9pPr marL="38862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1"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添加提升文本</a:t>
              </a:r>
            </a:p>
          </p:txBody>
        </p:sp>
      </p:grpSp>
      <p:grpSp>
        <p:nvGrpSpPr>
          <p:cNvPr id="4" name="组合 3"/>
          <p:cNvGrpSpPr/>
          <p:nvPr/>
        </p:nvGrpSpPr>
        <p:grpSpPr>
          <a:xfrm>
            <a:off x="897128" y="1323231"/>
            <a:ext cx="1868348" cy="549275"/>
            <a:chOff x="897128" y="1323231"/>
            <a:chExt cx="1868348" cy="549275"/>
          </a:xfrm>
        </p:grpSpPr>
        <p:sp>
          <p:nvSpPr>
            <p:cNvPr id="19" name="AutoShape 7"/>
            <p:cNvSpPr>
              <a:spLocks noChangeArrowheads="1"/>
            </p:cNvSpPr>
            <p:nvPr/>
          </p:nvSpPr>
          <p:spPr bwMode="auto">
            <a:xfrm>
              <a:off x="897128" y="1323231"/>
              <a:ext cx="1868348" cy="549275"/>
            </a:xfrm>
            <a:prstGeom prst="homePlate">
              <a:avLst>
                <a:gd name="adj" fmla="val 11944"/>
              </a:avLst>
            </a:prstGeom>
            <a:solidFill>
              <a:srgbClr val="008080"/>
            </a:solidFill>
            <a:ln w="6350">
              <a:solidFill>
                <a:srgbClr val="008080"/>
              </a:solidFill>
              <a:miter lim="800000"/>
              <a:headEnd/>
              <a:tailEnd/>
            </a:ln>
          </p:spPr>
          <p:txBody>
            <a:bodyPr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Text Box 8"/>
            <p:cNvSpPr txBox="1">
              <a:spLocks noChangeArrowheads="1"/>
            </p:cNvSpPr>
            <p:nvPr/>
          </p:nvSpPr>
          <p:spPr bwMode="auto">
            <a:xfrm>
              <a:off x="978940" y="1476347"/>
              <a:ext cx="1649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eaLnBrk="0" hangingPunct="0">
                <a:defRPr kumimoji="1" sz="2000">
                  <a:solidFill>
                    <a:schemeClr val="tx1"/>
                  </a:solidFill>
                  <a:latin typeface="Times New Roman" pitchFamily="18" charset="0"/>
                  <a:ea typeface="楷体_GB2312" pitchFamily="49" charset="-122"/>
                </a:defRPr>
              </a:lvl1pPr>
              <a:lvl2pPr marL="742950" indent="-285750" eaLnBrk="0" hangingPunct="0">
                <a:defRPr kumimoji="1" sz="2000">
                  <a:solidFill>
                    <a:schemeClr val="tx1"/>
                  </a:solidFill>
                  <a:latin typeface="Times New Roman" pitchFamily="18" charset="0"/>
                  <a:ea typeface="楷体_GB2312" pitchFamily="49" charset="-122"/>
                </a:defRPr>
              </a:lvl2pPr>
              <a:lvl3pPr marL="1143000" indent="-228600" eaLnBrk="0" hangingPunct="0">
                <a:defRPr kumimoji="1" sz="2000">
                  <a:solidFill>
                    <a:schemeClr val="tx1"/>
                  </a:solidFill>
                  <a:latin typeface="Times New Roman" pitchFamily="18" charset="0"/>
                  <a:ea typeface="楷体_GB2312" pitchFamily="49" charset="-122"/>
                </a:defRPr>
              </a:lvl3pPr>
              <a:lvl4pPr marL="1600200" indent="-228600" eaLnBrk="0" hangingPunct="0">
                <a:defRPr kumimoji="1" sz="2000">
                  <a:solidFill>
                    <a:schemeClr val="tx1"/>
                  </a:solidFill>
                  <a:latin typeface="Times New Roman" pitchFamily="18" charset="0"/>
                  <a:ea typeface="楷体_GB2312" pitchFamily="49" charset="-122"/>
                </a:defRPr>
              </a:lvl4pPr>
              <a:lvl5pPr marL="2057400" indent="-228600" eaLnBrk="0" hangingPunct="0">
                <a:defRPr kumimoji="1" sz="2000">
                  <a:solidFill>
                    <a:schemeClr val="tx1"/>
                  </a:solidFill>
                  <a:latin typeface="Times New Roman" pitchFamily="18" charset="0"/>
                  <a:ea typeface="楷体_GB2312" pitchFamily="49" charset="-122"/>
                </a:defRPr>
              </a:lvl5pPr>
              <a:lvl6pPr marL="25146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6pPr>
              <a:lvl7pPr marL="29718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7pPr>
              <a:lvl8pPr marL="34290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8pPr>
              <a:lvl9pPr marL="38862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lang="zh-CN" altLang="en-US" sz="1600" b="1" kern="0" noProof="0" dirty="0" smtClean="0">
                  <a:solidFill>
                    <a:srgbClr val="FFFFFF"/>
                  </a:solidFill>
                  <a:latin typeface="微软雅黑" pitchFamily="34" charset="-122"/>
                  <a:ea typeface="微软雅黑" pitchFamily="34" charset="-122"/>
                </a:rPr>
                <a:t>添加提升文本</a:t>
              </a:r>
              <a:endParaRPr kumimoji="1"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6" name="组合 5"/>
          <p:cNvGrpSpPr/>
          <p:nvPr/>
        </p:nvGrpSpPr>
        <p:grpSpPr>
          <a:xfrm>
            <a:off x="4671876" y="1323231"/>
            <a:ext cx="1870251" cy="549275"/>
            <a:chOff x="4671876" y="1323231"/>
            <a:chExt cx="1870251" cy="549275"/>
          </a:xfrm>
        </p:grpSpPr>
        <p:sp>
          <p:nvSpPr>
            <p:cNvPr id="21" name="AutoShape 9"/>
            <p:cNvSpPr>
              <a:spLocks noChangeArrowheads="1"/>
            </p:cNvSpPr>
            <p:nvPr/>
          </p:nvSpPr>
          <p:spPr bwMode="auto">
            <a:xfrm>
              <a:off x="4671876" y="1323231"/>
              <a:ext cx="1870251" cy="549275"/>
            </a:xfrm>
            <a:prstGeom prst="chevron">
              <a:avLst>
                <a:gd name="adj" fmla="val 12153"/>
              </a:avLst>
            </a:prstGeom>
            <a:solidFill>
              <a:srgbClr val="008080"/>
            </a:solidFill>
            <a:ln w="6350" algn="ctr">
              <a:solidFill>
                <a:srgbClr val="008080"/>
              </a:solidFill>
              <a:miter lim="800000"/>
              <a:headEnd/>
              <a:tailEnd/>
            </a:ln>
          </p:spPr>
          <p:txBody>
            <a:bodyPr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Text Box 10"/>
            <p:cNvSpPr txBox="1">
              <a:spLocks noChangeArrowheads="1"/>
            </p:cNvSpPr>
            <p:nvPr/>
          </p:nvSpPr>
          <p:spPr bwMode="auto">
            <a:xfrm>
              <a:off x="4886869" y="1476347"/>
              <a:ext cx="14935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eaLnBrk="0" hangingPunct="0">
                <a:defRPr kumimoji="1" sz="2000">
                  <a:solidFill>
                    <a:schemeClr val="tx1"/>
                  </a:solidFill>
                  <a:latin typeface="Times New Roman" pitchFamily="18" charset="0"/>
                  <a:ea typeface="楷体_GB2312" pitchFamily="49" charset="-122"/>
                </a:defRPr>
              </a:lvl1pPr>
              <a:lvl2pPr marL="742950" indent="-285750" eaLnBrk="0" hangingPunct="0">
                <a:defRPr kumimoji="1" sz="2000">
                  <a:solidFill>
                    <a:schemeClr val="tx1"/>
                  </a:solidFill>
                  <a:latin typeface="Times New Roman" pitchFamily="18" charset="0"/>
                  <a:ea typeface="楷体_GB2312" pitchFamily="49" charset="-122"/>
                </a:defRPr>
              </a:lvl2pPr>
              <a:lvl3pPr marL="1143000" indent="-228600" eaLnBrk="0" hangingPunct="0">
                <a:defRPr kumimoji="1" sz="2000">
                  <a:solidFill>
                    <a:schemeClr val="tx1"/>
                  </a:solidFill>
                  <a:latin typeface="Times New Roman" pitchFamily="18" charset="0"/>
                  <a:ea typeface="楷体_GB2312" pitchFamily="49" charset="-122"/>
                </a:defRPr>
              </a:lvl3pPr>
              <a:lvl4pPr marL="1600200" indent="-228600" eaLnBrk="0" hangingPunct="0">
                <a:defRPr kumimoji="1" sz="2000">
                  <a:solidFill>
                    <a:schemeClr val="tx1"/>
                  </a:solidFill>
                  <a:latin typeface="Times New Roman" pitchFamily="18" charset="0"/>
                  <a:ea typeface="楷体_GB2312" pitchFamily="49" charset="-122"/>
                </a:defRPr>
              </a:lvl4pPr>
              <a:lvl5pPr marL="2057400" indent="-228600" eaLnBrk="0" hangingPunct="0">
                <a:defRPr kumimoji="1" sz="2000">
                  <a:solidFill>
                    <a:schemeClr val="tx1"/>
                  </a:solidFill>
                  <a:latin typeface="Times New Roman" pitchFamily="18" charset="0"/>
                  <a:ea typeface="楷体_GB2312" pitchFamily="49" charset="-122"/>
                </a:defRPr>
              </a:lvl5pPr>
              <a:lvl6pPr marL="25146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6pPr>
              <a:lvl7pPr marL="29718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7pPr>
              <a:lvl8pPr marL="34290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8pPr>
              <a:lvl9pPr marL="38862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1"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添加提升文本</a:t>
              </a:r>
            </a:p>
          </p:txBody>
        </p:sp>
      </p:grpSp>
      <p:grpSp>
        <p:nvGrpSpPr>
          <p:cNvPr id="7" name="组合 6"/>
          <p:cNvGrpSpPr/>
          <p:nvPr/>
        </p:nvGrpSpPr>
        <p:grpSpPr>
          <a:xfrm>
            <a:off x="6561152" y="1323231"/>
            <a:ext cx="1870251" cy="549275"/>
            <a:chOff x="6561152" y="1323231"/>
            <a:chExt cx="1870251" cy="549275"/>
          </a:xfrm>
        </p:grpSpPr>
        <p:sp>
          <p:nvSpPr>
            <p:cNvPr id="23" name="AutoShape 11"/>
            <p:cNvSpPr>
              <a:spLocks noChangeArrowheads="1"/>
            </p:cNvSpPr>
            <p:nvPr/>
          </p:nvSpPr>
          <p:spPr bwMode="auto">
            <a:xfrm>
              <a:off x="6561152" y="1323231"/>
              <a:ext cx="1870251" cy="549275"/>
            </a:xfrm>
            <a:prstGeom prst="chevron">
              <a:avLst>
                <a:gd name="adj" fmla="val 12153"/>
              </a:avLst>
            </a:prstGeom>
            <a:solidFill>
              <a:srgbClr val="008080"/>
            </a:solidFill>
            <a:ln w="6350" algn="ctr">
              <a:solidFill>
                <a:srgbClr val="008080"/>
              </a:solidFill>
              <a:miter lim="800000"/>
              <a:headEnd/>
              <a:tailEnd/>
            </a:ln>
          </p:spPr>
          <p:txBody>
            <a:bodyPr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Text Box 12"/>
            <p:cNvSpPr txBox="1">
              <a:spLocks noChangeArrowheads="1"/>
            </p:cNvSpPr>
            <p:nvPr/>
          </p:nvSpPr>
          <p:spPr bwMode="auto">
            <a:xfrm>
              <a:off x="6774243" y="1476347"/>
              <a:ext cx="14935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eaLnBrk="0" hangingPunct="0">
                <a:defRPr kumimoji="1" sz="2000">
                  <a:solidFill>
                    <a:schemeClr val="tx1"/>
                  </a:solidFill>
                  <a:latin typeface="Times New Roman" pitchFamily="18" charset="0"/>
                  <a:ea typeface="楷体_GB2312" pitchFamily="49" charset="-122"/>
                </a:defRPr>
              </a:lvl1pPr>
              <a:lvl2pPr marL="742950" indent="-285750" eaLnBrk="0" hangingPunct="0">
                <a:defRPr kumimoji="1" sz="2000">
                  <a:solidFill>
                    <a:schemeClr val="tx1"/>
                  </a:solidFill>
                  <a:latin typeface="Times New Roman" pitchFamily="18" charset="0"/>
                  <a:ea typeface="楷体_GB2312" pitchFamily="49" charset="-122"/>
                </a:defRPr>
              </a:lvl2pPr>
              <a:lvl3pPr marL="1143000" indent="-228600" eaLnBrk="0" hangingPunct="0">
                <a:defRPr kumimoji="1" sz="2000">
                  <a:solidFill>
                    <a:schemeClr val="tx1"/>
                  </a:solidFill>
                  <a:latin typeface="Times New Roman" pitchFamily="18" charset="0"/>
                  <a:ea typeface="楷体_GB2312" pitchFamily="49" charset="-122"/>
                </a:defRPr>
              </a:lvl3pPr>
              <a:lvl4pPr marL="1600200" indent="-228600" eaLnBrk="0" hangingPunct="0">
                <a:defRPr kumimoji="1" sz="2000">
                  <a:solidFill>
                    <a:schemeClr val="tx1"/>
                  </a:solidFill>
                  <a:latin typeface="Times New Roman" pitchFamily="18" charset="0"/>
                  <a:ea typeface="楷体_GB2312" pitchFamily="49" charset="-122"/>
                </a:defRPr>
              </a:lvl4pPr>
              <a:lvl5pPr marL="2057400" indent="-228600" eaLnBrk="0" hangingPunct="0">
                <a:defRPr kumimoji="1" sz="2000">
                  <a:solidFill>
                    <a:schemeClr val="tx1"/>
                  </a:solidFill>
                  <a:latin typeface="Times New Roman" pitchFamily="18" charset="0"/>
                  <a:ea typeface="楷体_GB2312" pitchFamily="49" charset="-122"/>
                </a:defRPr>
              </a:lvl5pPr>
              <a:lvl6pPr marL="25146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6pPr>
              <a:lvl7pPr marL="29718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7pPr>
              <a:lvl8pPr marL="34290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8pPr>
              <a:lvl9pPr marL="3886200" indent="-228600" algn="ctr" eaLnBrk="0" fontAlgn="base" hangingPunct="0">
                <a:spcBef>
                  <a:spcPct val="0"/>
                </a:spcBef>
                <a:spcAft>
                  <a:spcPct val="0"/>
                </a:spcAft>
                <a:defRPr kumimoji="1" sz="2000">
                  <a:solidFill>
                    <a:schemeClr val="tx1"/>
                  </a:solidFill>
                  <a:latin typeface="Times New Roman" pitchFamily="18" charset="0"/>
                  <a:ea typeface="楷体_GB2312" pitchFamily="49"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1"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添加提升文本</a:t>
              </a:r>
            </a:p>
          </p:txBody>
        </p:sp>
      </p:grpSp>
      <p:sp>
        <p:nvSpPr>
          <p:cNvPr id="25" name="Rectangle 13"/>
          <p:cNvSpPr>
            <a:spLocks noChangeArrowheads="1"/>
          </p:cNvSpPr>
          <p:nvPr/>
        </p:nvSpPr>
        <p:spPr bwMode="auto">
          <a:xfrm>
            <a:off x="1011284" y="1194644"/>
            <a:ext cx="249240" cy="225425"/>
          </a:xfrm>
          <a:prstGeom prst="rect">
            <a:avLst/>
          </a:prstGeom>
          <a:solidFill>
            <a:schemeClr val="accent6"/>
          </a:solidFill>
          <a:ln>
            <a:noFill/>
          </a:ln>
          <a:extLst/>
        </p:spPr>
        <p:txBody>
          <a:bodyPr lIns="0" tIns="0" rIns="0" bIns="0" anchor="ctr" anchorCtr="1"/>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en-US" altLang="zh-CN" sz="1800" b="1" i="0" u="none" strike="noStrike" kern="0" cap="none" spc="0" normalizeH="0" baseline="0" noProof="0" dirty="0" smtClean="0">
              <a:ln>
                <a:noFill/>
              </a:ln>
              <a:solidFill>
                <a:srgbClr val="000000"/>
              </a:solidFill>
              <a:effectLst/>
              <a:uLnTx/>
              <a:uFillTx/>
              <a:latin typeface="Arial" pitchFamily="34" charset="0"/>
              <a:ea typeface="宋体" pitchFamily="2" charset="-122"/>
            </a:endParaRPr>
          </a:p>
        </p:txBody>
      </p:sp>
      <p:sp>
        <p:nvSpPr>
          <p:cNvPr id="26" name="Rectangle 14"/>
          <p:cNvSpPr>
            <a:spLocks noChangeArrowheads="1"/>
          </p:cNvSpPr>
          <p:nvPr/>
        </p:nvSpPr>
        <p:spPr bwMode="auto">
          <a:xfrm>
            <a:off x="2946222" y="1194644"/>
            <a:ext cx="249240" cy="225425"/>
          </a:xfrm>
          <a:prstGeom prst="rect">
            <a:avLst/>
          </a:prstGeom>
          <a:solidFill>
            <a:schemeClr val="accent6"/>
          </a:solidFill>
          <a:ln>
            <a:noFill/>
          </a:ln>
          <a:extLst/>
        </p:spPr>
        <p:txBody>
          <a:bodyPr lIns="0" tIns="0" rIns="0" bIns="0" anchor="ctr" anchorCtr="1"/>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en-US" altLang="zh-CN" sz="1800" b="1" i="0" u="none" strike="noStrike" kern="0" cap="none" spc="0" normalizeH="0" baseline="0" noProof="0" dirty="0" smtClean="0">
              <a:ln>
                <a:noFill/>
              </a:ln>
              <a:solidFill>
                <a:srgbClr val="000000"/>
              </a:solidFill>
              <a:effectLst/>
              <a:uLnTx/>
              <a:uFillTx/>
              <a:latin typeface="Arial" pitchFamily="34" charset="0"/>
              <a:ea typeface="宋体" pitchFamily="2" charset="-122"/>
            </a:endParaRPr>
          </a:p>
        </p:txBody>
      </p:sp>
      <p:sp>
        <p:nvSpPr>
          <p:cNvPr id="27" name="Rectangle 15"/>
          <p:cNvSpPr>
            <a:spLocks noChangeArrowheads="1"/>
          </p:cNvSpPr>
          <p:nvPr/>
        </p:nvSpPr>
        <p:spPr bwMode="auto">
          <a:xfrm>
            <a:off x="4850720" y="1194644"/>
            <a:ext cx="251143" cy="225425"/>
          </a:xfrm>
          <a:prstGeom prst="rect">
            <a:avLst/>
          </a:prstGeom>
          <a:solidFill>
            <a:schemeClr val="accent6"/>
          </a:solidFill>
          <a:ln>
            <a:noFill/>
          </a:ln>
          <a:extLst/>
        </p:spPr>
        <p:txBody>
          <a:bodyPr lIns="0" tIns="0" rIns="0" bIns="0" anchor="ctr" anchorCtr="1"/>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rgbClr val="FFFFFF"/>
                </a:solidFill>
                <a:effectLst/>
                <a:uLnTx/>
                <a:uFillTx/>
                <a:latin typeface="Arial" pitchFamily="34" charset="0"/>
                <a:ea typeface="宋体" pitchFamily="2" charset="-122"/>
              </a:rPr>
              <a:t>3</a:t>
            </a:r>
            <a:endParaRPr kumimoji="0" lang="en-US" altLang="zh-CN" sz="1800" b="1" i="0" u="none" strike="noStrike" kern="0" cap="none" spc="0" normalizeH="0" baseline="0" noProof="0" dirty="0" smtClean="0">
              <a:ln>
                <a:noFill/>
              </a:ln>
              <a:solidFill>
                <a:srgbClr val="000000"/>
              </a:solidFill>
              <a:effectLst/>
              <a:uLnTx/>
              <a:uFillTx/>
              <a:latin typeface="Arial" pitchFamily="34" charset="0"/>
              <a:ea typeface="宋体" pitchFamily="2" charset="-122"/>
            </a:endParaRPr>
          </a:p>
        </p:txBody>
      </p:sp>
      <p:sp>
        <p:nvSpPr>
          <p:cNvPr id="28" name="Rectangle 16"/>
          <p:cNvSpPr>
            <a:spLocks noChangeArrowheads="1"/>
          </p:cNvSpPr>
          <p:nvPr/>
        </p:nvSpPr>
        <p:spPr bwMode="auto">
          <a:xfrm>
            <a:off x="6728581" y="1194644"/>
            <a:ext cx="249240" cy="225425"/>
          </a:xfrm>
          <a:prstGeom prst="rect">
            <a:avLst/>
          </a:prstGeom>
          <a:solidFill>
            <a:schemeClr val="accent6"/>
          </a:solidFill>
          <a:ln>
            <a:noFill/>
          </a:ln>
          <a:extLst/>
        </p:spPr>
        <p:txBody>
          <a:bodyPr lIns="0" tIns="0" rIns="0" bIns="0" anchor="ctr" anchorCtr="1"/>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latin typeface="Arial" pitchFamily="34" charset="0"/>
                <a:ea typeface="宋体" pitchFamily="2" charset="-122"/>
              </a:rPr>
              <a:t>4</a:t>
            </a:r>
            <a:endParaRPr kumimoji="0" lang="en-US" altLang="zh-CN" sz="1800" b="1"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51" name="Rectangle 13"/>
          <p:cNvSpPr/>
          <p:nvPr/>
        </p:nvSpPr>
        <p:spPr>
          <a:xfrm>
            <a:off x="871104" y="4008008"/>
            <a:ext cx="1800023" cy="623409"/>
          </a:xfrm>
          <a:prstGeom prst="rect">
            <a:avLst/>
          </a:prstGeom>
        </p:spPr>
        <p:txBody>
          <a:bodyPr wrap="square" lIns="68740" tIns="34370" rIns="68740" bIns="34370">
            <a:spAutoFit/>
          </a:bodyPr>
          <a:lstStyle/>
          <a:p>
            <a:pPr lvl="0"/>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。您的文本。</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52" name="Rectangle 13"/>
          <p:cNvSpPr/>
          <p:nvPr/>
        </p:nvSpPr>
        <p:spPr>
          <a:xfrm>
            <a:off x="2806041" y="4008008"/>
            <a:ext cx="1800023" cy="623409"/>
          </a:xfrm>
          <a:prstGeom prst="rect">
            <a:avLst/>
          </a:prstGeom>
        </p:spPr>
        <p:txBody>
          <a:bodyPr wrap="square" lIns="68740" tIns="34370" rIns="68740" bIns="34370">
            <a:spAutoFit/>
          </a:bodyPr>
          <a:lstStyle/>
          <a:p>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文本框单击添加您的文字，或者删除此文本框。您的文本</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66" name="Rectangle 13"/>
          <p:cNvSpPr/>
          <p:nvPr/>
        </p:nvSpPr>
        <p:spPr>
          <a:xfrm>
            <a:off x="4710540" y="4008008"/>
            <a:ext cx="1800023" cy="623409"/>
          </a:xfrm>
          <a:prstGeom prst="rect">
            <a:avLst/>
          </a:prstGeom>
        </p:spPr>
        <p:txBody>
          <a:bodyPr wrap="square" lIns="68740" tIns="34370" rIns="68740" bIns="34370">
            <a:spAutoFit/>
          </a:bodyPr>
          <a:lstStyle/>
          <a:p>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文本框单击添加您的文字，或者删除此文本框。您的文本</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67" name="Rectangle 13"/>
          <p:cNvSpPr/>
          <p:nvPr/>
        </p:nvSpPr>
        <p:spPr>
          <a:xfrm>
            <a:off x="6583667" y="4008008"/>
            <a:ext cx="1800023" cy="623409"/>
          </a:xfrm>
          <a:prstGeom prst="rect">
            <a:avLst/>
          </a:prstGeom>
        </p:spPr>
        <p:txBody>
          <a:bodyPr wrap="square" lIns="68740" tIns="34370" rIns="68740" bIns="34370">
            <a:spAutoFit/>
          </a:bodyPr>
          <a:lstStyle/>
          <a:p>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2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文本框单击添加您的文字，或者删除此文本框。您的文本</a:t>
            </a:r>
            <a:r>
              <a:rPr lang="zh-CN" altLang="en-US" sz="1200" dirty="0" smtClean="0">
                <a:solidFill>
                  <a:prstClr val="white">
                    <a:lumMod val="50000"/>
                  </a:prstClr>
                </a:solidFill>
                <a:latin typeface="微软雅黑" panose="020B0503020204020204" pitchFamily="34" charset="-122"/>
                <a:ea typeface="微软雅黑" panose="020B0503020204020204" pitchFamily="34" charset="-122"/>
              </a:rPr>
              <a:t>。</a:t>
            </a:r>
            <a:endParaRPr lang="en-US" altLang="zh-CN" sz="12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36550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50"/>
                                        <p:tgtEl>
                                          <p:spTgt spid="3"/>
                                        </p:tgtEl>
                                      </p:cBhvr>
                                    </p:animEffect>
                                  </p:childTnLst>
                                </p:cTn>
                              </p:par>
                            </p:childTnLst>
                          </p:cTn>
                        </p:par>
                        <p:par>
                          <p:cTn id="13" fill="hold">
                            <p:stCondLst>
                              <p:cond delay="75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250"/>
                            </p:stCondLst>
                            <p:childTnLst>
                              <p:par>
                                <p:cTn id="18" presetID="55"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strVal val="#ppt_w*0.70"/>
                                          </p:val>
                                        </p:tav>
                                        <p:tav tm="100000">
                                          <p:val>
                                            <p:strVal val="#ppt_w"/>
                                          </p:val>
                                        </p:tav>
                                      </p:tavLst>
                                    </p:anim>
                                    <p:anim calcmode="lin" valueType="num">
                                      <p:cBhvr>
                                        <p:cTn id="21" dur="250" fill="hold"/>
                                        <p:tgtEl>
                                          <p:spTgt spid="25"/>
                                        </p:tgtEl>
                                        <p:attrNameLst>
                                          <p:attrName>ppt_h</p:attrName>
                                        </p:attrNameLst>
                                      </p:cBhvr>
                                      <p:tavLst>
                                        <p:tav tm="0">
                                          <p:val>
                                            <p:strVal val="#ppt_h"/>
                                          </p:val>
                                        </p:tav>
                                        <p:tav tm="100000">
                                          <p:val>
                                            <p:strVal val="#ppt_h"/>
                                          </p:val>
                                        </p:tav>
                                      </p:tavLst>
                                    </p:anim>
                                    <p:animEffect transition="in" filter="fade">
                                      <p:cBhvr>
                                        <p:cTn id="22" dur="250"/>
                                        <p:tgtEl>
                                          <p:spTgt spid="25"/>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par>
                          <p:cTn id="27" fill="hold">
                            <p:stCondLst>
                              <p:cond delay="2000"/>
                            </p:stCondLst>
                            <p:childTnLst>
                              <p:par>
                                <p:cTn id="28" presetID="14" presetClass="entr" presetSubtype="5"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randombar(vertical)">
                                      <p:cBhvr>
                                        <p:cTn id="30" dur="500"/>
                                        <p:tgtEl>
                                          <p:spTgt spid="3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3500"/>
                            </p:stCondLst>
                            <p:childTnLst>
                              <p:par>
                                <p:cTn id="40" presetID="55"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250" fill="hold"/>
                                        <p:tgtEl>
                                          <p:spTgt spid="26"/>
                                        </p:tgtEl>
                                        <p:attrNameLst>
                                          <p:attrName>ppt_w</p:attrName>
                                        </p:attrNameLst>
                                      </p:cBhvr>
                                      <p:tavLst>
                                        <p:tav tm="0">
                                          <p:val>
                                            <p:strVal val="#ppt_w*0.70"/>
                                          </p:val>
                                        </p:tav>
                                        <p:tav tm="100000">
                                          <p:val>
                                            <p:strVal val="#ppt_w"/>
                                          </p:val>
                                        </p:tav>
                                      </p:tavLst>
                                    </p:anim>
                                    <p:anim calcmode="lin" valueType="num">
                                      <p:cBhvr>
                                        <p:cTn id="43" dur="250" fill="hold"/>
                                        <p:tgtEl>
                                          <p:spTgt spid="26"/>
                                        </p:tgtEl>
                                        <p:attrNameLst>
                                          <p:attrName>ppt_h</p:attrName>
                                        </p:attrNameLst>
                                      </p:cBhvr>
                                      <p:tavLst>
                                        <p:tav tm="0">
                                          <p:val>
                                            <p:strVal val="#ppt_h"/>
                                          </p:val>
                                        </p:tav>
                                        <p:tav tm="100000">
                                          <p:val>
                                            <p:strVal val="#ppt_h"/>
                                          </p:val>
                                        </p:tav>
                                      </p:tavLst>
                                    </p:anim>
                                    <p:animEffect transition="in" filter="fade">
                                      <p:cBhvr>
                                        <p:cTn id="44" dur="250"/>
                                        <p:tgtEl>
                                          <p:spTgt spid="26"/>
                                        </p:tgtEl>
                                      </p:cBhvr>
                                    </p:animEffect>
                                  </p:childTnLst>
                                </p:cTn>
                              </p:par>
                            </p:childTnLst>
                          </p:cTn>
                        </p:par>
                        <p:par>
                          <p:cTn id="45" fill="hold">
                            <p:stCondLst>
                              <p:cond delay="3750"/>
                            </p:stCondLst>
                            <p:childTnLst>
                              <p:par>
                                <p:cTn id="46" presetID="22" presetClass="entr" presetSubtype="1"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up)">
                                      <p:cBhvr>
                                        <p:cTn id="48" dur="500"/>
                                        <p:tgtEl>
                                          <p:spTgt spid="42"/>
                                        </p:tgtEl>
                                      </p:cBhvr>
                                    </p:animEffect>
                                  </p:childTnLst>
                                </p:cTn>
                              </p:par>
                            </p:childTnLst>
                          </p:cTn>
                        </p:par>
                        <p:par>
                          <p:cTn id="49" fill="hold">
                            <p:stCondLst>
                              <p:cond delay="4250"/>
                            </p:stCondLst>
                            <p:childTnLst>
                              <p:par>
                                <p:cTn id="50" presetID="14" presetClass="entr" presetSubtype="5"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randombar(vertical)">
                                      <p:cBhvr>
                                        <p:cTn id="52" dur="500"/>
                                        <p:tgtEl>
                                          <p:spTgt spid="43"/>
                                        </p:tgtEl>
                                      </p:cBhvr>
                                    </p:animEffect>
                                  </p:childTnLst>
                                </p:cTn>
                              </p:par>
                            </p:childTnLst>
                          </p:cTn>
                        </p:par>
                        <p:par>
                          <p:cTn id="53" fill="hold">
                            <p:stCondLst>
                              <p:cond delay="4750"/>
                            </p:stCondLst>
                            <p:childTnLst>
                              <p:par>
                                <p:cTn id="54" presetID="10" presetClass="entr" presetSubtype="0"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childTnLst>
                          </p:cTn>
                        </p:par>
                        <p:par>
                          <p:cTn id="57" fill="hold">
                            <p:stCondLst>
                              <p:cond delay="5250"/>
                            </p:stCondLst>
                            <p:childTnLst>
                              <p:par>
                                <p:cTn id="58" presetID="22" presetClass="entr" presetSubtype="8"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par>
                          <p:cTn id="61" fill="hold">
                            <p:stCondLst>
                              <p:cond delay="5750"/>
                            </p:stCondLst>
                            <p:childTnLst>
                              <p:par>
                                <p:cTn id="62" presetID="55"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250" fill="hold"/>
                                        <p:tgtEl>
                                          <p:spTgt spid="27"/>
                                        </p:tgtEl>
                                        <p:attrNameLst>
                                          <p:attrName>ppt_w</p:attrName>
                                        </p:attrNameLst>
                                      </p:cBhvr>
                                      <p:tavLst>
                                        <p:tav tm="0">
                                          <p:val>
                                            <p:strVal val="#ppt_w*0.70"/>
                                          </p:val>
                                        </p:tav>
                                        <p:tav tm="100000">
                                          <p:val>
                                            <p:strVal val="#ppt_w"/>
                                          </p:val>
                                        </p:tav>
                                      </p:tavLst>
                                    </p:anim>
                                    <p:anim calcmode="lin" valueType="num">
                                      <p:cBhvr>
                                        <p:cTn id="65" dur="250" fill="hold"/>
                                        <p:tgtEl>
                                          <p:spTgt spid="27"/>
                                        </p:tgtEl>
                                        <p:attrNameLst>
                                          <p:attrName>ppt_h</p:attrName>
                                        </p:attrNameLst>
                                      </p:cBhvr>
                                      <p:tavLst>
                                        <p:tav tm="0">
                                          <p:val>
                                            <p:strVal val="#ppt_h"/>
                                          </p:val>
                                        </p:tav>
                                        <p:tav tm="100000">
                                          <p:val>
                                            <p:strVal val="#ppt_h"/>
                                          </p:val>
                                        </p:tav>
                                      </p:tavLst>
                                    </p:anim>
                                    <p:animEffect transition="in" filter="fade">
                                      <p:cBhvr>
                                        <p:cTn id="66" dur="250"/>
                                        <p:tgtEl>
                                          <p:spTgt spid="27"/>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childTnLst>
                          </p:cTn>
                        </p:par>
                        <p:par>
                          <p:cTn id="71" fill="hold">
                            <p:stCondLst>
                              <p:cond delay="6500"/>
                            </p:stCondLst>
                            <p:childTnLst>
                              <p:par>
                                <p:cTn id="72" presetID="14" presetClass="entr" presetSubtype="5" fill="hold" grpId="0"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randombar(vertical)">
                                      <p:cBhvr>
                                        <p:cTn id="74" dur="500"/>
                                        <p:tgtEl>
                                          <p:spTgt spid="46"/>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fade">
                                      <p:cBhvr>
                                        <p:cTn id="78" dur="500"/>
                                        <p:tgtEl>
                                          <p:spTgt spid="66"/>
                                        </p:tgtEl>
                                      </p:cBhvr>
                                    </p:animEffect>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left)">
                                      <p:cBhvr>
                                        <p:cTn id="82" dur="500"/>
                                        <p:tgtEl>
                                          <p:spTgt spid="7"/>
                                        </p:tgtEl>
                                      </p:cBhvr>
                                    </p:animEffect>
                                  </p:childTnLst>
                                </p:cTn>
                              </p:par>
                            </p:childTnLst>
                          </p:cTn>
                        </p:par>
                        <p:par>
                          <p:cTn id="83" fill="hold">
                            <p:stCondLst>
                              <p:cond delay="8000"/>
                            </p:stCondLst>
                            <p:childTnLst>
                              <p:par>
                                <p:cTn id="84" presetID="55"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p:cTn id="86" dur="250" fill="hold"/>
                                        <p:tgtEl>
                                          <p:spTgt spid="28"/>
                                        </p:tgtEl>
                                        <p:attrNameLst>
                                          <p:attrName>ppt_w</p:attrName>
                                        </p:attrNameLst>
                                      </p:cBhvr>
                                      <p:tavLst>
                                        <p:tav tm="0">
                                          <p:val>
                                            <p:strVal val="#ppt_w*0.70"/>
                                          </p:val>
                                        </p:tav>
                                        <p:tav tm="100000">
                                          <p:val>
                                            <p:strVal val="#ppt_w"/>
                                          </p:val>
                                        </p:tav>
                                      </p:tavLst>
                                    </p:anim>
                                    <p:anim calcmode="lin" valueType="num">
                                      <p:cBhvr>
                                        <p:cTn id="87" dur="250" fill="hold"/>
                                        <p:tgtEl>
                                          <p:spTgt spid="28"/>
                                        </p:tgtEl>
                                        <p:attrNameLst>
                                          <p:attrName>ppt_h</p:attrName>
                                        </p:attrNameLst>
                                      </p:cBhvr>
                                      <p:tavLst>
                                        <p:tav tm="0">
                                          <p:val>
                                            <p:strVal val="#ppt_h"/>
                                          </p:val>
                                        </p:tav>
                                        <p:tav tm="100000">
                                          <p:val>
                                            <p:strVal val="#ppt_h"/>
                                          </p:val>
                                        </p:tav>
                                      </p:tavLst>
                                    </p:anim>
                                    <p:animEffect transition="in" filter="fade">
                                      <p:cBhvr>
                                        <p:cTn id="88" dur="250"/>
                                        <p:tgtEl>
                                          <p:spTgt spid="28"/>
                                        </p:tgtEl>
                                      </p:cBhvr>
                                    </p:animEffect>
                                  </p:childTnLst>
                                </p:cTn>
                              </p:par>
                            </p:childTnLst>
                          </p:cTn>
                        </p:par>
                        <p:par>
                          <p:cTn id="89" fill="hold">
                            <p:stCondLst>
                              <p:cond delay="8250"/>
                            </p:stCondLst>
                            <p:childTnLst>
                              <p:par>
                                <p:cTn id="90" presetID="22" presetClass="entr" presetSubtype="1"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up)">
                                      <p:cBhvr>
                                        <p:cTn id="92" dur="500"/>
                                        <p:tgtEl>
                                          <p:spTgt spid="48"/>
                                        </p:tgtEl>
                                      </p:cBhvr>
                                    </p:animEffect>
                                  </p:childTnLst>
                                </p:cTn>
                              </p:par>
                            </p:childTnLst>
                          </p:cTn>
                        </p:par>
                        <p:par>
                          <p:cTn id="93" fill="hold">
                            <p:stCondLst>
                              <p:cond delay="8750"/>
                            </p:stCondLst>
                            <p:childTnLst>
                              <p:par>
                                <p:cTn id="94" presetID="14" presetClass="entr" presetSubtype="5" fill="hold" grpId="0"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randombar(vertical)">
                                      <p:cBhvr>
                                        <p:cTn id="96" dur="500"/>
                                        <p:tgtEl>
                                          <p:spTgt spid="49"/>
                                        </p:tgtEl>
                                      </p:cBhvr>
                                    </p:animEffect>
                                  </p:childTnLst>
                                </p:cTn>
                              </p:par>
                            </p:childTnLst>
                          </p:cTn>
                        </p:par>
                        <p:par>
                          <p:cTn id="97" fill="hold">
                            <p:stCondLst>
                              <p:cond delay="9250"/>
                            </p:stCondLst>
                            <p:childTnLst>
                              <p:par>
                                <p:cTn id="98" presetID="10" presetClass="entr" presetSubtype="0" fill="hold" grpId="0" nodeType="afterEffect">
                                  <p:stCondLst>
                                    <p:cond delay="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3" grpId="0" animBg="1"/>
      <p:bldP spid="46" grpId="0" animBg="1"/>
      <p:bldP spid="49" grpId="0" animBg="1"/>
      <p:bldP spid="2" grpId="0" animBg="1"/>
      <p:bldP spid="3" grpId="0" animBg="1"/>
      <p:bldP spid="25" grpId="0" animBg="1"/>
      <p:bldP spid="26" grpId="0" animBg="1"/>
      <p:bldP spid="27" grpId="0" animBg="1"/>
      <p:bldP spid="28" grpId="0" animBg="1"/>
      <p:bldP spid="51" grpId="0"/>
      <p:bldP spid="52" grpId="0"/>
      <p:bldP spid="66" grpId="0"/>
      <p:bldP spid="6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课后提升</a:t>
            </a:r>
            <a:endParaRPr lang="zh-CN" altLang="en-US" sz="1400" dirty="0">
              <a:solidFill>
                <a:srgbClr val="FFFFFF"/>
              </a:solidFill>
              <a:latin typeface="微软雅黑" pitchFamily="34" charset="-122"/>
              <a:ea typeface="微软雅黑" pitchFamily="34" charset="-122"/>
            </a:endParaRPr>
          </a:p>
        </p:txBody>
      </p:sp>
      <p:sp>
        <p:nvSpPr>
          <p:cNvPr id="3" name="燕尾形 2"/>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4" name="Freeform 5"/>
          <p:cNvSpPr>
            <a:spLocks/>
          </p:cNvSpPr>
          <p:nvPr/>
        </p:nvSpPr>
        <p:spPr bwMode="auto">
          <a:xfrm flipH="1">
            <a:off x="3227965" y="1589549"/>
            <a:ext cx="1388987" cy="1603209"/>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ctr" anchorCtr="0" compatLnSpc="1">
            <a:prstTxWarp prst="textNoShape">
              <a:avLst/>
            </a:prstTxWarp>
          </a:bodyPr>
          <a:lstStyle/>
          <a:p>
            <a:pPr lvl="0" algn="ctr"/>
            <a:r>
              <a:rPr lang="en-AU" sz="4100" dirty="0">
                <a:solidFill>
                  <a:srgbClr val="FFFFFF"/>
                </a:solidFill>
                <a:latin typeface="FontAwesome" pitchFamily="2" charset="0"/>
              </a:rPr>
              <a:t></a:t>
            </a:r>
            <a:endParaRPr lang="en-US" sz="4100" dirty="0"/>
          </a:p>
        </p:txBody>
      </p:sp>
      <p:sp>
        <p:nvSpPr>
          <p:cNvPr id="5" name="Freeform 5"/>
          <p:cNvSpPr>
            <a:spLocks/>
          </p:cNvSpPr>
          <p:nvPr/>
        </p:nvSpPr>
        <p:spPr bwMode="auto">
          <a:xfrm flipH="1">
            <a:off x="2776418" y="2864168"/>
            <a:ext cx="885048" cy="1021548"/>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68580" tIns="34290" rIns="68580" bIns="34290" numCol="1" anchor="ctr" anchorCtr="0" compatLnSpc="1">
            <a:prstTxWarp prst="textNoShape">
              <a:avLst/>
            </a:prstTxWarp>
          </a:bodyPr>
          <a:lstStyle/>
          <a:p>
            <a:pPr lvl="0" algn="ctr"/>
            <a:r>
              <a:rPr lang="en-AU" sz="2400" dirty="0">
                <a:solidFill>
                  <a:srgbClr val="FFFFFF"/>
                </a:solidFill>
                <a:latin typeface="FontAwesome" pitchFamily="2" charset="0"/>
              </a:rPr>
              <a:t></a:t>
            </a:r>
            <a:endParaRPr lang="en-US" sz="2400" dirty="0"/>
          </a:p>
        </p:txBody>
      </p:sp>
      <p:sp>
        <p:nvSpPr>
          <p:cNvPr id="6" name="Freeform 5"/>
          <p:cNvSpPr>
            <a:spLocks/>
          </p:cNvSpPr>
          <p:nvPr/>
        </p:nvSpPr>
        <p:spPr bwMode="auto">
          <a:xfrm flipH="1">
            <a:off x="4689135" y="1772748"/>
            <a:ext cx="779937" cy="90022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6"/>
          </a:solidFill>
          <a:ln>
            <a:noFill/>
          </a:ln>
        </p:spPr>
        <p:txBody>
          <a:bodyPr vert="horz" wrap="square" lIns="68580" tIns="34290" rIns="68580" bIns="34290" numCol="1" anchor="ctr" anchorCtr="0" compatLnSpc="1">
            <a:prstTxWarp prst="textNoShape">
              <a:avLst/>
            </a:prstTxWarp>
          </a:bodyPr>
          <a:lstStyle/>
          <a:p>
            <a:pPr lvl="0" algn="ctr"/>
            <a:endParaRPr lang="en-US" sz="1500" dirty="0"/>
          </a:p>
        </p:txBody>
      </p:sp>
      <p:sp>
        <p:nvSpPr>
          <p:cNvPr id="7" name="Freeform 5"/>
          <p:cNvSpPr>
            <a:spLocks/>
          </p:cNvSpPr>
          <p:nvPr/>
        </p:nvSpPr>
        <p:spPr bwMode="auto">
          <a:xfrm flipH="1">
            <a:off x="5103955" y="2381496"/>
            <a:ext cx="1225055" cy="1413994"/>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68580" tIns="34290" rIns="68580" bIns="34290" numCol="1" anchor="ctr" anchorCtr="0" compatLnSpc="1">
            <a:prstTxWarp prst="textNoShape">
              <a:avLst/>
            </a:prstTxWarp>
          </a:bodyPr>
          <a:lstStyle/>
          <a:p>
            <a:pPr algn="ctr"/>
            <a:r>
              <a:rPr lang="en-AU" sz="3600" dirty="0">
                <a:solidFill>
                  <a:schemeClr val="bg1"/>
                </a:solidFill>
                <a:latin typeface="FontAwesome" pitchFamily="2" charset="0"/>
              </a:rPr>
              <a:t></a:t>
            </a:r>
            <a:endParaRPr lang="en-US" sz="3600" dirty="0">
              <a:solidFill>
                <a:schemeClr val="bg1"/>
              </a:solidFill>
              <a:latin typeface="FontAwesome" pitchFamily="2" charset="0"/>
            </a:endParaRPr>
          </a:p>
        </p:txBody>
      </p:sp>
      <p:sp>
        <p:nvSpPr>
          <p:cNvPr id="8" name="Freeform 5"/>
          <p:cNvSpPr>
            <a:spLocks/>
          </p:cNvSpPr>
          <p:nvPr/>
        </p:nvSpPr>
        <p:spPr bwMode="auto">
          <a:xfrm flipH="1">
            <a:off x="6408635" y="2543140"/>
            <a:ext cx="659877" cy="761650"/>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5"/>
          </a:solidFill>
          <a:ln>
            <a:noFill/>
          </a:ln>
        </p:spPr>
        <p:txBody>
          <a:bodyPr vert="horz" wrap="square" lIns="68580" tIns="34290" rIns="68580" bIns="34290" numCol="1" anchor="ctr" anchorCtr="0" compatLnSpc="1">
            <a:prstTxWarp prst="textNoShape">
              <a:avLst/>
            </a:prstTxWarp>
          </a:bodyPr>
          <a:lstStyle/>
          <a:p>
            <a:pPr lvl="0" algn="ctr"/>
            <a:endParaRPr lang="en-US" sz="1800" dirty="0"/>
          </a:p>
        </p:txBody>
      </p:sp>
      <p:sp>
        <p:nvSpPr>
          <p:cNvPr id="9" name="Freeform 5"/>
          <p:cNvSpPr>
            <a:spLocks/>
          </p:cNvSpPr>
          <p:nvPr/>
        </p:nvSpPr>
        <p:spPr bwMode="auto">
          <a:xfrm flipH="1">
            <a:off x="2054963" y="2519305"/>
            <a:ext cx="659877" cy="761650"/>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lvl="0" algn="ctr"/>
            <a:endParaRPr lang="en-US" sz="1800" dirty="0"/>
          </a:p>
        </p:txBody>
      </p:sp>
      <p:sp>
        <p:nvSpPr>
          <p:cNvPr id="10" name="Text Placeholder 32"/>
          <p:cNvSpPr txBox="1">
            <a:spLocks/>
          </p:cNvSpPr>
          <p:nvPr/>
        </p:nvSpPr>
        <p:spPr>
          <a:xfrm>
            <a:off x="1445652" y="1485738"/>
            <a:ext cx="1330766" cy="40951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prstClr val="white">
                    <a:lumMod val="50000"/>
                  </a:prstClr>
                </a:solidFill>
                <a:latin typeface="微软雅黑" pitchFamily="34" charset="-122"/>
                <a:ea typeface="微软雅黑" pitchFamily="34" charset="-122"/>
              </a:rPr>
              <a:t>此处您可以添加文字或者删除</a:t>
            </a:r>
            <a:r>
              <a:rPr lang="zh-CN" altLang="en-US" sz="1100" dirty="0" smtClean="0">
                <a:solidFill>
                  <a:prstClr val="white">
                    <a:lumMod val="50000"/>
                  </a:prstClr>
                </a:solidFill>
                <a:latin typeface="微软雅黑" pitchFamily="34" charset="-122"/>
                <a:ea typeface="微软雅黑" pitchFamily="34" charset="-122"/>
              </a:rPr>
              <a:t>文本框</a:t>
            </a:r>
            <a:r>
              <a:rPr lang="zh-CN" altLang="en-US" sz="1100" dirty="0">
                <a:solidFill>
                  <a:prstClr val="white">
                    <a:lumMod val="50000"/>
                  </a:prstClr>
                </a:solidFill>
                <a:latin typeface="微软雅黑" pitchFamily="34" charset="-122"/>
                <a:ea typeface="微软雅黑" pitchFamily="34" charset="-122"/>
              </a:rPr>
              <a:t>。</a:t>
            </a:r>
            <a:endParaRPr lang="en-US" sz="1100" dirty="0">
              <a:solidFill>
                <a:schemeClr val="tx2"/>
              </a:solidFill>
              <a:latin typeface="Lato Light" panose="020F0302020204030203" pitchFamily="34" charset="0"/>
            </a:endParaRPr>
          </a:p>
        </p:txBody>
      </p:sp>
      <p:sp>
        <p:nvSpPr>
          <p:cNvPr id="11" name="Text Placeholder 33"/>
          <p:cNvSpPr txBox="1">
            <a:spLocks/>
          </p:cNvSpPr>
          <p:nvPr/>
        </p:nvSpPr>
        <p:spPr>
          <a:xfrm>
            <a:off x="1434937" y="1275606"/>
            <a:ext cx="1340146"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smtClean="0">
                <a:solidFill>
                  <a:srgbClr val="396497"/>
                </a:solidFill>
                <a:latin typeface="Lato" panose="020F0502020204030203" pitchFamily="34" charset="0"/>
              </a:rPr>
              <a:t>添加关键文本</a:t>
            </a:r>
            <a:endParaRPr lang="en-AU" sz="1400" b="1" dirty="0">
              <a:solidFill>
                <a:srgbClr val="396497"/>
              </a:solidFill>
              <a:latin typeface="Lato" panose="020F0502020204030203" pitchFamily="34" charset="0"/>
            </a:endParaRPr>
          </a:p>
        </p:txBody>
      </p:sp>
      <p:sp>
        <p:nvSpPr>
          <p:cNvPr id="12" name="Text Placeholder 32"/>
          <p:cNvSpPr txBox="1">
            <a:spLocks/>
          </p:cNvSpPr>
          <p:nvPr/>
        </p:nvSpPr>
        <p:spPr>
          <a:xfrm>
            <a:off x="674741" y="3674624"/>
            <a:ext cx="1330767"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itchFamily="34" charset="-122"/>
                <a:ea typeface="微软雅黑" pitchFamily="34" charset="-122"/>
              </a:rPr>
              <a:t>此处您可以添加文字或者删除文本框。</a:t>
            </a:r>
            <a:endParaRPr lang="en-US" altLang="zh-CN" sz="1100" dirty="0">
              <a:solidFill>
                <a:srgbClr val="1F497D"/>
              </a:solidFill>
              <a:latin typeface="Lato Light" panose="020F0302020204030203" pitchFamily="34" charset="0"/>
            </a:endParaRPr>
          </a:p>
        </p:txBody>
      </p:sp>
      <p:sp>
        <p:nvSpPr>
          <p:cNvPr id="13" name="Text Placeholder 33"/>
          <p:cNvSpPr txBox="1">
            <a:spLocks/>
          </p:cNvSpPr>
          <p:nvPr/>
        </p:nvSpPr>
        <p:spPr>
          <a:xfrm>
            <a:off x="664026" y="3464491"/>
            <a:ext cx="1340146" cy="249494"/>
          </a:xfrm>
          <a:prstGeom prst="rect">
            <a:avLst/>
          </a:prstGeom>
          <a:ln>
            <a:noFill/>
          </a:ln>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400" b="1" dirty="0">
                <a:solidFill>
                  <a:schemeClr val="accent2"/>
                </a:solidFill>
                <a:latin typeface="Lato" panose="020F0502020204030203" pitchFamily="34" charset="0"/>
              </a:rPr>
              <a:t>添加关键文本</a:t>
            </a:r>
            <a:endParaRPr lang="en-AU" altLang="zh-CN" sz="1400" b="1" dirty="0">
              <a:solidFill>
                <a:schemeClr val="accent2"/>
              </a:solidFill>
              <a:latin typeface="Lato" panose="020F0502020204030203" pitchFamily="34" charset="0"/>
            </a:endParaRPr>
          </a:p>
        </p:txBody>
      </p:sp>
      <p:sp>
        <p:nvSpPr>
          <p:cNvPr id="14" name="Text Placeholder 32"/>
          <p:cNvSpPr txBox="1">
            <a:spLocks/>
          </p:cNvSpPr>
          <p:nvPr/>
        </p:nvSpPr>
        <p:spPr>
          <a:xfrm>
            <a:off x="2076056" y="4417655"/>
            <a:ext cx="1330767"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itchFamily="34" charset="-122"/>
                <a:ea typeface="微软雅黑" pitchFamily="34" charset="-122"/>
              </a:rPr>
              <a:t>此处您可以添加文字或者删除文本框。</a:t>
            </a:r>
            <a:endParaRPr lang="en-US" altLang="zh-CN" sz="1100" dirty="0">
              <a:solidFill>
                <a:srgbClr val="1F497D"/>
              </a:solidFill>
              <a:latin typeface="Lato Light" panose="020F0302020204030203" pitchFamily="34" charset="0"/>
            </a:endParaRPr>
          </a:p>
        </p:txBody>
      </p:sp>
      <p:sp>
        <p:nvSpPr>
          <p:cNvPr id="15" name="Text Placeholder 33"/>
          <p:cNvSpPr txBox="1">
            <a:spLocks/>
          </p:cNvSpPr>
          <p:nvPr/>
        </p:nvSpPr>
        <p:spPr>
          <a:xfrm>
            <a:off x="2065341" y="4207522"/>
            <a:ext cx="1340146"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400" b="1" dirty="0">
                <a:solidFill>
                  <a:srgbClr val="396497"/>
                </a:solidFill>
                <a:latin typeface="Lato" panose="020F0502020204030203" pitchFamily="34" charset="0"/>
              </a:rPr>
              <a:t>添加关键文本</a:t>
            </a:r>
            <a:endParaRPr lang="en-AU" altLang="zh-CN" sz="1400" b="1" dirty="0">
              <a:solidFill>
                <a:srgbClr val="396497"/>
              </a:solidFill>
              <a:latin typeface="Lato" panose="020F0502020204030203" pitchFamily="34" charset="0"/>
            </a:endParaRPr>
          </a:p>
        </p:txBody>
      </p:sp>
      <p:sp>
        <p:nvSpPr>
          <p:cNvPr id="16" name="Text Placeholder 32"/>
          <p:cNvSpPr txBox="1">
            <a:spLocks/>
          </p:cNvSpPr>
          <p:nvPr/>
        </p:nvSpPr>
        <p:spPr>
          <a:xfrm>
            <a:off x="6192674" y="1485739"/>
            <a:ext cx="1330767"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itchFamily="34" charset="-122"/>
                <a:ea typeface="微软雅黑" pitchFamily="34" charset="-122"/>
              </a:rPr>
              <a:t>此处您可以添加文字或者删除文本框。</a:t>
            </a:r>
            <a:endParaRPr lang="en-US" altLang="zh-CN" sz="1100" dirty="0">
              <a:solidFill>
                <a:srgbClr val="1F497D"/>
              </a:solidFill>
              <a:latin typeface="Lato Light" panose="020F0302020204030203" pitchFamily="34" charset="0"/>
            </a:endParaRPr>
          </a:p>
        </p:txBody>
      </p:sp>
      <p:sp>
        <p:nvSpPr>
          <p:cNvPr id="17" name="Text Placeholder 33"/>
          <p:cNvSpPr txBox="1">
            <a:spLocks/>
          </p:cNvSpPr>
          <p:nvPr/>
        </p:nvSpPr>
        <p:spPr>
          <a:xfrm>
            <a:off x="6181959" y="1275606"/>
            <a:ext cx="1340146"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400" b="1" dirty="0">
                <a:solidFill>
                  <a:schemeClr val="accent6"/>
                </a:solidFill>
                <a:latin typeface="Lato" panose="020F0502020204030203" pitchFamily="34" charset="0"/>
              </a:rPr>
              <a:t>添加关键文本</a:t>
            </a:r>
            <a:endParaRPr lang="en-AU" altLang="zh-CN" sz="1400" b="1" dirty="0">
              <a:solidFill>
                <a:schemeClr val="accent6"/>
              </a:solidFill>
              <a:latin typeface="Lato" panose="020F0502020204030203" pitchFamily="34" charset="0"/>
            </a:endParaRPr>
          </a:p>
        </p:txBody>
      </p:sp>
      <p:sp>
        <p:nvSpPr>
          <p:cNvPr id="18" name="Text Placeholder 32"/>
          <p:cNvSpPr txBox="1">
            <a:spLocks/>
          </p:cNvSpPr>
          <p:nvPr/>
        </p:nvSpPr>
        <p:spPr>
          <a:xfrm>
            <a:off x="7272906" y="2240457"/>
            <a:ext cx="1330767" cy="43251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itchFamily="34" charset="-122"/>
                <a:ea typeface="微软雅黑" pitchFamily="34" charset="-122"/>
              </a:rPr>
              <a:t>此处您可以添加文字或者删除文本框。</a:t>
            </a:r>
            <a:endParaRPr lang="en-US" altLang="zh-CN" sz="1100" dirty="0">
              <a:solidFill>
                <a:srgbClr val="1F497D"/>
              </a:solidFill>
              <a:latin typeface="Lato Light" panose="020F0302020204030203" pitchFamily="34" charset="0"/>
            </a:endParaRPr>
          </a:p>
        </p:txBody>
      </p:sp>
      <p:sp>
        <p:nvSpPr>
          <p:cNvPr id="19" name="Text Placeholder 33"/>
          <p:cNvSpPr txBox="1">
            <a:spLocks/>
          </p:cNvSpPr>
          <p:nvPr/>
        </p:nvSpPr>
        <p:spPr>
          <a:xfrm>
            <a:off x="7262191" y="2030324"/>
            <a:ext cx="1340146"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400" b="1" dirty="0">
                <a:solidFill>
                  <a:srgbClr val="1C706E"/>
                </a:solidFill>
                <a:latin typeface="Lato" panose="020F0502020204030203" pitchFamily="34" charset="0"/>
              </a:rPr>
              <a:t>添加关键文本</a:t>
            </a:r>
            <a:endParaRPr lang="en-AU" altLang="zh-CN" sz="1400" b="1" dirty="0">
              <a:solidFill>
                <a:srgbClr val="1C706E"/>
              </a:solidFill>
              <a:latin typeface="Lato" panose="020F0502020204030203" pitchFamily="34" charset="0"/>
            </a:endParaRPr>
          </a:p>
        </p:txBody>
      </p:sp>
      <p:sp>
        <p:nvSpPr>
          <p:cNvPr id="20" name="Text Placeholder 32"/>
          <p:cNvSpPr txBox="1">
            <a:spLocks/>
          </p:cNvSpPr>
          <p:nvPr/>
        </p:nvSpPr>
        <p:spPr>
          <a:xfrm>
            <a:off x="6419350" y="4417655"/>
            <a:ext cx="1330767" cy="38634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100" dirty="0">
                <a:solidFill>
                  <a:prstClr val="white">
                    <a:lumMod val="50000"/>
                  </a:prstClr>
                </a:solidFill>
                <a:latin typeface="微软雅黑" pitchFamily="34" charset="-122"/>
                <a:ea typeface="微软雅黑" pitchFamily="34" charset="-122"/>
              </a:rPr>
              <a:t>此处您可以添加文字或者删除文本框。</a:t>
            </a:r>
            <a:endParaRPr lang="en-US" altLang="zh-CN" sz="1100" dirty="0">
              <a:solidFill>
                <a:srgbClr val="1F497D"/>
              </a:solidFill>
              <a:latin typeface="Lato Light" panose="020F0302020204030203" pitchFamily="34" charset="0"/>
            </a:endParaRPr>
          </a:p>
        </p:txBody>
      </p:sp>
      <p:sp>
        <p:nvSpPr>
          <p:cNvPr id="21" name="Text Placeholder 33"/>
          <p:cNvSpPr txBox="1">
            <a:spLocks/>
          </p:cNvSpPr>
          <p:nvPr/>
        </p:nvSpPr>
        <p:spPr>
          <a:xfrm>
            <a:off x="6408635" y="4207522"/>
            <a:ext cx="1340146"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400" b="1" dirty="0">
                <a:solidFill>
                  <a:srgbClr val="396497"/>
                </a:solidFill>
                <a:latin typeface="Lato" panose="020F0502020204030203" pitchFamily="34" charset="0"/>
              </a:rPr>
              <a:t>添加关键文本</a:t>
            </a:r>
            <a:endParaRPr lang="en-AU" altLang="zh-CN" sz="1400" b="1" dirty="0">
              <a:solidFill>
                <a:srgbClr val="396497"/>
              </a:solidFill>
              <a:latin typeface="Lato" panose="020F0502020204030203" pitchFamily="34" charset="0"/>
            </a:endParaRPr>
          </a:p>
        </p:txBody>
      </p:sp>
      <p:grpSp>
        <p:nvGrpSpPr>
          <p:cNvPr id="22" name="Group 42"/>
          <p:cNvGrpSpPr/>
          <p:nvPr/>
        </p:nvGrpSpPr>
        <p:grpSpPr>
          <a:xfrm>
            <a:off x="1205796" y="2921135"/>
            <a:ext cx="769543" cy="270143"/>
            <a:chOff x="1652259" y="4256917"/>
            <a:chExt cx="1206254" cy="360191"/>
          </a:xfrm>
        </p:grpSpPr>
        <p:cxnSp>
          <p:nvCxnSpPr>
            <p:cNvPr id="23" name="Straight Connector 43"/>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44"/>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5" name="Group 45"/>
          <p:cNvGrpSpPr/>
          <p:nvPr/>
        </p:nvGrpSpPr>
        <p:grpSpPr>
          <a:xfrm rot="10800000" flipH="1">
            <a:off x="1913149" y="1895252"/>
            <a:ext cx="1210485" cy="270143"/>
            <a:chOff x="1652259" y="4256917"/>
            <a:chExt cx="1206254" cy="360191"/>
          </a:xfrm>
        </p:grpSpPr>
        <p:cxnSp>
          <p:nvCxnSpPr>
            <p:cNvPr id="26" name="Straight Connector 46"/>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27" name="Straight Connector 47"/>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28" name="Group 48"/>
          <p:cNvGrpSpPr/>
          <p:nvPr/>
        </p:nvGrpSpPr>
        <p:grpSpPr>
          <a:xfrm rot="16200000" flipH="1">
            <a:off x="5475514" y="1293031"/>
            <a:ext cx="287009" cy="672425"/>
            <a:chOff x="1652259" y="4256917"/>
            <a:chExt cx="1206254" cy="360191"/>
          </a:xfrm>
        </p:grpSpPr>
        <p:cxnSp>
          <p:nvCxnSpPr>
            <p:cNvPr id="29" name="Straight Connector 49"/>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30" name="Straight Connector 50"/>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31" name="Group 51"/>
          <p:cNvGrpSpPr/>
          <p:nvPr/>
        </p:nvGrpSpPr>
        <p:grpSpPr>
          <a:xfrm rot="16200000" flipH="1">
            <a:off x="6682871" y="2134238"/>
            <a:ext cx="326858" cy="490949"/>
            <a:chOff x="1652259" y="4256917"/>
            <a:chExt cx="1206254" cy="360191"/>
          </a:xfrm>
        </p:grpSpPr>
        <p:cxnSp>
          <p:nvCxnSpPr>
            <p:cNvPr id="32" name="Straight Connector 52"/>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33" name="Straight Connector 53"/>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34" name="Group 54"/>
          <p:cNvGrpSpPr/>
          <p:nvPr/>
        </p:nvGrpSpPr>
        <p:grpSpPr>
          <a:xfrm rot="16200000">
            <a:off x="5731057" y="3873430"/>
            <a:ext cx="531938" cy="556508"/>
            <a:chOff x="1652259" y="4256917"/>
            <a:chExt cx="1206254" cy="360191"/>
          </a:xfrm>
        </p:grpSpPr>
        <p:cxnSp>
          <p:nvCxnSpPr>
            <p:cNvPr id="35" name="Straight Connector 55"/>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56"/>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7" name="Group 57"/>
          <p:cNvGrpSpPr/>
          <p:nvPr/>
        </p:nvGrpSpPr>
        <p:grpSpPr>
          <a:xfrm>
            <a:off x="2418991" y="3634865"/>
            <a:ext cx="236603" cy="357374"/>
            <a:chOff x="1652259" y="4256917"/>
            <a:chExt cx="1206254" cy="360191"/>
          </a:xfrm>
        </p:grpSpPr>
        <p:cxnSp>
          <p:nvCxnSpPr>
            <p:cNvPr id="38" name="Straight Connector 58"/>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59"/>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829301" y="1999725"/>
            <a:ext cx="499603" cy="456990"/>
            <a:chOff x="568325" y="4538663"/>
            <a:chExt cx="539750" cy="493713"/>
          </a:xfrm>
          <a:solidFill>
            <a:schemeClr val="bg1"/>
          </a:solidFill>
        </p:grpSpPr>
        <p:sp>
          <p:nvSpPr>
            <p:cNvPr id="41"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2"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sp>
        <p:nvSpPr>
          <p:cNvPr id="43" name="Freeform 11"/>
          <p:cNvSpPr>
            <a:spLocks noEditPoints="1"/>
          </p:cNvSpPr>
          <p:nvPr/>
        </p:nvSpPr>
        <p:spPr bwMode="auto">
          <a:xfrm>
            <a:off x="6527411" y="2798926"/>
            <a:ext cx="422323" cy="31674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nvGrpSpPr>
          <p:cNvPr id="44" name="组合 43"/>
          <p:cNvGrpSpPr/>
          <p:nvPr/>
        </p:nvGrpSpPr>
        <p:grpSpPr>
          <a:xfrm>
            <a:off x="2232658" y="2697723"/>
            <a:ext cx="372666" cy="404813"/>
            <a:chOff x="5843588" y="533400"/>
            <a:chExt cx="496888" cy="539751"/>
          </a:xfrm>
          <a:solidFill>
            <a:schemeClr val="bg1"/>
          </a:solidFill>
        </p:grpSpPr>
        <p:sp>
          <p:nvSpPr>
            <p:cNvPr id="45"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6"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spTree>
    <p:extLst>
      <p:ext uri="{BB962C8B-B14F-4D97-AF65-F5344CB8AC3E}">
        <p14:creationId xmlns:p14="http://schemas.microsoft.com/office/powerpoint/2010/main" val="226226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47"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750"/>
                                        <p:tgtEl>
                                          <p:spTgt spid="5"/>
                                        </p:tgtEl>
                                      </p:cBhvr>
                                    </p:animEffect>
                                    <p:anim calcmode="lin" valueType="num">
                                      <p:cBhvr>
                                        <p:cTn id="27" dur="750" fill="hold"/>
                                        <p:tgtEl>
                                          <p:spTgt spid="5"/>
                                        </p:tgtEl>
                                        <p:attrNameLst>
                                          <p:attrName>ppt_x</p:attrName>
                                        </p:attrNameLst>
                                      </p:cBhvr>
                                      <p:tavLst>
                                        <p:tav tm="0">
                                          <p:val>
                                            <p:strVal val="#ppt_x"/>
                                          </p:val>
                                        </p:tav>
                                        <p:tav tm="100000">
                                          <p:val>
                                            <p:strVal val="#ppt_x"/>
                                          </p:val>
                                        </p:tav>
                                      </p:tavLst>
                                    </p:anim>
                                    <p:anim calcmode="lin" valueType="num">
                                      <p:cBhvr>
                                        <p:cTn id="28" dur="750" fill="hold"/>
                                        <p:tgtEl>
                                          <p:spTgt spid="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5"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ppt_w</p:attrName>
                                        </p:attrNameLst>
                                      </p:cBhvr>
                                      <p:tavLst>
                                        <p:tav tm="0" fmla="#ppt_w*sin(2.5*pi*$)">
                                          <p:val>
                                            <p:fltVal val="0"/>
                                          </p:val>
                                        </p:tav>
                                        <p:tav tm="100000">
                                          <p:val>
                                            <p:fltVal val="1"/>
                                          </p:val>
                                        </p:tav>
                                      </p:tavLst>
                                    </p:anim>
                                    <p:anim calcmode="lin" valueType="num">
                                      <p:cBhvr>
                                        <p:cTn id="39" dur="500" fill="hold"/>
                                        <p:tgtEl>
                                          <p:spTgt spid="4"/>
                                        </p:tgtEl>
                                        <p:attrNameLst>
                                          <p:attrName>ppt_h</p:attrName>
                                        </p:attrNameLst>
                                      </p:cBhvr>
                                      <p:tavLst>
                                        <p:tav tm="0">
                                          <p:val>
                                            <p:strVal val="#ppt_h"/>
                                          </p:val>
                                        </p:tav>
                                        <p:tav tm="100000">
                                          <p:val>
                                            <p:strVal val="#ppt_h"/>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childTnLst>
                                </p:cTn>
                              </p:par>
                            </p:childTnLst>
                          </p:cTn>
                        </p:par>
                        <p:par>
                          <p:cTn id="81" fill="hold">
                            <p:stCondLst>
                              <p:cond delay="7500"/>
                            </p:stCondLst>
                            <p:childTnLst>
                              <p:par>
                                <p:cTn id="82" presetID="22" presetClass="entr" presetSubtype="1"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up)">
                                      <p:cBhvr>
                                        <p:cTn id="84" dur="500"/>
                                        <p:tgtEl>
                                          <p:spTgt spid="37"/>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500"/>
                                        <p:tgtEl>
                                          <p:spTgt spid="14"/>
                                        </p:tgtEl>
                                      </p:cBhvr>
                                    </p:animEffect>
                                  </p:childTnLst>
                                </p:cTn>
                              </p:par>
                            </p:childTnLst>
                          </p:cTn>
                        </p:par>
                        <p:par>
                          <p:cTn id="92" fill="hold">
                            <p:stCondLst>
                              <p:cond delay="8500"/>
                            </p:stCondLst>
                            <p:childTnLst>
                              <p:par>
                                <p:cTn id="93" presetID="22" presetClass="entr" presetSubtype="8" fill="hold"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childTnLst>
                          </p:cTn>
                        </p:par>
                        <p:par>
                          <p:cTn id="96" fill="hold">
                            <p:stCondLst>
                              <p:cond delay="9000"/>
                            </p:stCondLst>
                            <p:childTnLst>
                              <p:par>
                                <p:cTn id="97" presetID="10" presetClass="entr" presetSubtype="0"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500"/>
                                        <p:tgtEl>
                                          <p:spTgt spid="19"/>
                                        </p:tgtEl>
                                      </p:cBhvr>
                                    </p:animEffect>
                                  </p:childTnLst>
                                </p:cTn>
                              </p:par>
                            </p:childTnLst>
                          </p:cTn>
                        </p:par>
                        <p:par>
                          <p:cTn id="103" fill="hold">
                            <p:stCondLst>
                              <p:cond delay="9500"/>
                            </p:stCondLst>
                            <p:childTnLst>
                              <p:par>
                                <p:cTn id="104" presetID="22" presetClass="entr" presetSubtype="2" fill="hold" nodeType="after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wipe(right)">
                                      <p:cBhvr>
                                        <p:cTn id="106" dur="500"/>
                                        <p:tgtEl>
                                          <p:spTgt spid="22"/>
                                        </p:tgtEl>
                                      </p:cBhvr>
                                    </p:animEffect>
                                  </p:childTnLst>
                                </p:cTn>
                              </p:par>
                            </p:childTnLst>
                          </p:cTn>
                        </p:par>
                        <p:par>
                          <p:cTn id="107" fill="hold">
                            <p:stCondLst>
                              <p:cond delay="10000"/>
                            </p:stCondLst>
                            <p:childTnLst>
                              <p:par>
                                <p:cTn id="108" presetID="10" presetClass="entr" presetSubtype="0" fill="hold" grpId="0" nodeType="afterEffect">
                                  <p:stCondLst>
                                    <p:cond delay="0"/>
                                  </p:stCondLst>
                                  <p:childTnLst>
                                    <p:set>
                                      <p:cBhvr>
                                        <p:cTn id="109" dur="1" fill="hold">
                                          <p:stCondLst>
                                            <p:cond delay="0"/>
                                          </p:stCondLst>
                                        </p:cTn>
                                        <p:tgtEl>
                                          <p:spTgt spid="13"/>
                                        </p:tgtEl>
                                        <p:attrNameLst>
                                          <p:attrName>style.visibility</p:attrName>
                                        </p:attrNameLst>
                                      </p:cBhvr>
                                      <p:to>
                                        <p:strVal val="visible"/>
                                      </p:to>
                                    </p:set>
                                    <p:animEffect transition="in" filter="fade">
                                      <p:cBhvr>
                                        <p:cTn id="110" dur="500"/>
                                        <p:tgtEl>
                                          <p:spTgt spid="1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4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课后提升</a:t>
            </a:r>
            <a:endParaRPr lang="zh-CN" altLang="en-US" sz="1400" dirty="0">
              <a:solidFill>
                <a:srgbClr val="FFFFFF"/>
              </a:solidFill>
              <a:latin typeface="微软雅黑" pitchFamily="34" charset="-122"/>
              <a:ea typeface="微软雅黑" pitchFamily="34" charset="-122"/>
            </a:endParaRPr>
          </a:p>
        </p:txBody>
      </p:sp>
      <p:sp>
        <p:nvSpPr>
          <p:cNvPr id="3" name="燕尾形 2"/>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117" name="Oval 2"/>
          <p:cNvSpPr/>
          <p:nvPr/>
        </p:nvSpPr>
        <p:spPr>
          <a:xfrm>
            <a:off x="530461" y="1312884"/>
            <a:ext cx="1467674" cy="148416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91109" tIns="45554" rIns="91109" bIns="45554" rtlCol="0" anchor="ctr"/>
          <a:lstStyle/>
          <a:p>
            <a:pPr algn="ctr" defTabSz="911085">
              <a:defRPr/>
            </a:pPr>
            <a:endParaRPr lang="en-US" sz="8800" kern="0">
              <a:solidFill>
                <a:sysClr val="window" lastClr="FFFFFF"/>
              </a:solidFill>
              <a:latin typeface="Calibri"/>
            </a:endParaRPr>
          </a:p>
        </p:txBody>
      </p:sp>
      <p:sp>
        <p:nvSpPr>
          <p:cNvPr id="118" name="Text Box 10"/>
          <p:cNvSpPr txBox="1">
            <a:spLocks noChangeArrowheads="1"/>
          </p:cNvSpPr>
          <p:nvPr/>
        </p:nvSpPr>
        <p:spPr bwMode="auto">
          <a:xfrm>
            <a:off x="378901" y="2833369"/>
            <a:ext cx="1367863" cy="984719"/>
          </a:xfrm>
          <a:prstGeom prst="rect">
            <a:avLst/>
          </a:prstGeom>
          <a:noFill/>
          <a:ln w="9525">
            <a:noFill/>
            <a:miter lim="800000"/>
            <a:headEnd/>
            <a:tailEnd/>
          </a:ln>
        </p:spPr>
        <p:txBody>
          <a:bodyPr wrap="square" lIns="45554" tIns="22778" rIns="45554" bIns="22778">
            <a:spAutoFit/>
          </a:bodyPr>
          <a:lstStyle/>
          <a:p>
            <a:pPr algn="ctr" defTabSz="1084287">
              <a:lnSpc>
                <a:spcPct val="200000"/>
              </a:lnSpc>
              <a:defRPr/>
            </a:pPr>
            <a:r>
              <a:rPr lang="zh-CN" altLang="en-US" sz="1400" b="1" kern="0" dirty="0">
                <a:solidFill>
                  <a:schemeClr val="accent6"/>
                </a:solidFill>
                <a:latin typeface="+mn-ea"/>
                <a:cs typeface="Open Sans" pitchFamily="34" charset="0"/>
              </a:rPr>
              <a:t>添加文字</a:t>
            </a:r>
            <a:endParaRPr lang="en-US" altLang="zh-CN" sz="1400" b="1" kern="0" dirty="0">
              <a:solidFill>
                <a:schemeClr val="accent6"/>
              </a:solidFill>
              <a:latin typeface="+mn-ea"/>
              <a:cs typeface="Open Sans" pitchFamily="34" charset="0"/>
            </a:endParaRPr>
          </a:p>
          <a:p>
            <a:pPr algn="ctr" defTabSz="1084287">
              <a:defRPr/>
            </a:pP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119" name="Oval 4"/>
          <p:cNvSpPr/>
          <p:nvPr/>
        </p:nvSpPr>
        <p:spPr>
          <a:xfrm>
            <a:off x="1804794" y="1334473"/>
            <a:ext cx="1467674" cy="148416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91109" tIns="45554" rIns="91109" bIns="45554" rtlCol="0" anchor="ctr"/>
          <a:lstStyle/>
          <a:p>
            <a:pPr algn="ctr" defTabSz="911085">
              <a:defRPr/>
            </a:pPr>
            <a:endParaRPr lang="en-US" sz="8800" kern="0">
              <a:solidFill>
                <a:sysClr val="window" lastClr="FFFFFF"/>
              </a:solidFill>
              <a:latin typeface="Calibri"/>
            </a:endParaRPr>
          </a:p>
        </p:txBody>
      </p:sp>
      <p:sp>
        <p:nvSpPr>
          <p:cNvPr id="120" name="Oval 5"/>
          <p:cNvSpPr/>
          <p:nvPr/>
        </p:nvSpPr>
        <p:spPr>
          <a:xfrm>
            <a:off x="3079129" y="1351439"/>
            <a:ext cx="1467674" cy="148416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91109" tIns="45554" rIns="91109" bIns="45554" rtlCol="0" anchor="ctr"/>
          <a:lstStyle/>
          <a:p>
            <a:pPr algn="ctr" defTabSz="911085">
              <a:defRPr/>
            </a:pPr>
            <a:endParaRPr lang="en-US" sz="8800" kern="0">
              <a:solidFill>
                <a:sysClr val="window" lastClr="FFFFFF"/>
              </a:solidFill>
              <a:latin typeface="Calibri"/>
            </a:endParaRPr>
          </a:p>
        </p:txBody>
      </p:sp>
      <p:sp>
        <p:nvSpPr>
          <p:cNvPr id="121" name="Text Box 10"/>
          <p:cNvSpPr txBox="1">
            <a:spLocks noChangeArrowheads="1"/>
          </p:cNvSpPr>
          <p:nvPr/>
        </p:nvSpPr>
        <p:spPr bwMode="auto">
          <a:xfrm>
            <a:off x="1802641" y="2833369"/>
            <a:ext cx="1360220" cy="984719"/>
          </a:xfrm>
          <a:prstGeom prst="rect">
            <a:avLst/>
          </a:prstGeom>
          <a:noFill/>
          <a:ln w="9525">
            <a:noFill/>
            <a:miter lim="800000"/>
            <a:headEnd/>
            <a:tailEnd/>
          </a:ln>
        </p:spPr>
        <p:txBody>
          <a:bodyPr wrap="square" lIns="45554" tIns="22778" rIns="45554" bIns="22778">
            <a:spAutoFit/>
          </a:bodyPr>
          <a:lstStyle/>
          <a:p>
            <a:pPr algn="ctr" defTabSz="1084287">
              <a:lnSpc>
                <a:spcPct val="200000"/>
              </a:lnSpc>
              <a:defRPr/>
            </a:pPr>
            <a:r>
              <a:rPr lang="zh-CN" altLang="en-US" sz="1400" b="1" kern="0" dirty="0">
                <a:solidFill>
                  <a:schemeClr val="accent6"/>
                </a:solidFill>
                <a:latin typeface="+mn-ea"/>
                <a:cs typeface="Open Sans" pitchFamily="34" charset="0"/>
              </a:rPr>
              <a:t>添加文字</a:t>
            </a:r>
            <a:endParaRPr lang="en-US" altLang="zh-CN" sz="1400" b="1" kern="0" dirty="0">
              <a:solidFill>
                <a:schemeClr val="accent6"/>
              </a:solidFill>
              <a:latin typeface="+mn-ea"/>
              <a:cs typeface="Open Sans" pitchFamily="34" charset="0"/>
            </a:endParaRPr>
          </a:p>
          <a:p>
            <a:pPr algn="ctr" defTabSz="1084287">
              <a:defRPr/>
            </a:pP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122" name="Text Box 10"/>
          <p:cNvSpPr txBox="1">
            <a:spLocks noChangeArrowheads="1"/>
          </p:cNvSpPr>
          <p:nvPr/>
        </p:nvSpPr>
        <p:spPr bwMode="auto">
          <a:xfrm>
            <a:off x="3218740" y="2833369"/>
            <a:ext cx="1425268" cy="984719"/>
          </a:xfrm>
          <a:prstGeom prst="rect">
            <a:avLst/>
          </a:prstGeom>
          <a:noFill/>
          <a:ln w="9525">
            <a:noFill/>
            <a:miter lim="800000"/>
            <a:headEnd/>
            <a:tailEnd/>
          </a:ln>
        </p:spPr>
        <p:txBody>
          <a:bodyPr wrap="square" lIns="45554" tIns="22778" rIns="45554" bIns="22778">
            <a:spAutoFit/>
          </a:bodyPr>
          <a:lstStyle/>
          <a:p>
            <a:pPr algn="ctr" defTabSz="1084287">
              <a:lnSpc>
                <a:spcPct val="200000"/>
              </a:lnSpc>
              <a:defRPr/>
            </a:pPr>
            <a:r>
              <a:rPr lang="zh-CN" altLang="en-US" sz="1400" b="1" kern="0" dirty="0">
                <a:solidFill>
                  <a:schemeClr val="accent6"/>
                </a:solidFill>
                <a:latin typeface="+mn-ea"/>
                <a:cs typeface="Open Sans" pitchFamily="34" charset="0"/>
              </a:rPr>
              <a:t>添加文字</a:t>
            </a:r>
            <a:endParaRPr lang="en-US" altLang="zh-CN" sz="1400" b="1" kern="0" dirty="0">
              <a:solidFill>
                <a:schemeClr val="accent6"/>
              </a:solidFill>
              <a:latin typeface="+mn-ea"/>
              <a:cs typeface="Open Sans" pitchFamily="34" charset="0"/>
            </a:endParaRPr>
          </a:p>
          <a:p>
            <a:pPr algn="ctr" defTabSz="1084287">
              <a:defRPr/>
            </a:pPr>
            <a:r>
              <a:rPr lang="zh-CN" altLang="en-US" sz="11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123" name="Straight Connector 8"/>
          <p:cNvCxnSpPr/>
          <p:nvPr/>
        </p:nvCxnSpPr>
        <p:spPr>
          <a:xfrm>
            <a:off x="400673" y="3907244"/>
            <a:ext cx="4167902" cy="0"/>
          </a:xfrm>
          <a:prstGeom prst="line">
            <a:avLst/>
          </a:prstGeom>
          <a:noFill/>
          <a:ln w="9525" cap="flat" cmpd="sng" algn="ctr">
            <a:solidFill>
              <a:sysClr val="window" lastClr="FFFFFF">
                <a:lumMod val="65000"/>
              </a:sysClr>
            </a:solidFill>
            <a:prstDash val="solid"/>
          </a:ln>
          <a:effectLst/>
        </p:spPr>
      </p:cxnSp>
      <p:sp>
        <p:nvSpPr>
          <p:cNvPr id="124" name="Text Box 10"/>
          <p:cNvSpPr txBox="1">
            <a:spLocks noChangeArrowheads="1"/>
          </p:cNvSpPr>
          <p:nvPr/>
        </p:nvSpPr>
        <p:spPr bwMode="auto">
          <a:xfrm>
            <a:off x="430219" y="4019333"/>
            <a:ext cx="4138356" cy="784665"/>
          </a:xfrm>
          <a:prstGeom prst="rect">
            <a:avLst/>
          </a:prstGeom>
          <a:noFill/>
          <a:ln w="9525">
            <a:noFill/>
            <a:miter lim="800000"/>
            <a:headEnd/>
            <a:tailEnd/>
          </a:ln>
        </p:spPr>
        <p:txBody>
          <a:bodyPr wrap="square" lIns="45554" tIns="22778" rIns="45554" bIns="22778">
            <a:spAutoFit/>
          </a:bodyPr>
          <a:lstStyle/>
          <a:p>
            <a:r>
              <a:rPr lang="zh-CN" altLang="en-US" sz="1200" dirty="0">
                <a:solidFill>
                  <a:prstClr val="white">
                    <a:lumMod val="50000"/>
                  </a:prstClr>
                </a:solidFill>
                <a:latin typeface="微软雅黑" panose="020B0503020204020204" pitchFamily="34" charset="-122"/>
                <a:ea typeface="微软雅黑" panose="020B0503020204020204" pitchFamily="34" charset="-122"/>
              </a:rPr>
              <a:t>保留图片的格式和动画效果不变，请不要直接删除图片，只将图片替换就可以，若是直接插入的图片：则右击图片→选择“更改图片”→在弹出的对话框窗口中重新选择你需要插入的图片即可。</a:t>
            </a:r>
          </a:p>
        </p:txBody>
      </p:sp>
      <p:cxnSp>
        <p:nvCxnSpPr>
          <p:cNvPr id="125" name="Straight Connector 10"/>
          <p:cNvCxnSpPr/>
          <p:nvPr/>
        </p:nvCxnSpPr>
        <p:spPr>
          <a:xfrm>
            <a:off x="4849923" y="1312884"/>
            <a:ext cx="0" cy="3581124"/>
          </a:xfrm>
          <a:prstGeom prst="line">
            <a:avLst/>
          </a:prstGeom>
          <a:noFill/>
          <a:ln w="9525" cap="flat" cmpd="sng" algn="ctr">
            <a:solidFill>
              <a:sysClr val="window" lastClr="FFFFFF">
                <a:lumMod val="65000"/>
              </a:sysClr>
            </a:solidFill>
            <a:prstDash val="solid"/>
          </a:ln>
          <a:effectLst/>
        </p:spPr>
      </p:cxnSp>
      <p:graphicFrame>
        <p:nvGraphicFramePr>
          <p:cNvPr id="126" name="Chart 12"/>
          <p:cNvGraphicFramePr/>
          <p:nvPr>
            <p:extLst>
              <p:ext uri="{D42A27DB-BD31-4B8C-83A1-F6EECF244321}">
                <p14:modId xmlns:p14="http://schemas.microsoft.com/office/powerpoint/2010/main" val="3987040222"/>
              </p:ext>
            </p:extLst>
          </p:nvPr>
        </p:nvGraphicFramePr>
        <p:xfrm>
          <a:off x="4849924" y="775491"/>
          <a:ext cx="3999499" cy="2602125"/>
        </p:xfrm>
        <a:graphic>
          <a:graphicData uri="http://schemas.openxmlformats.org/drawingml/2006/chart">
            <c:chart xmlns:c="http://schemas.openxmlformats.org/drawingml/2006/chart" xmlns:r="http://schemas.openxmlformats.org/officeDocument/2006/relationships" r:id="rId5"/>
          </a:graphicData>
        </a:graphic>
      </p:graphicFrame>
      <p:sp>
        <p:nvSpPr>
          <p:cNvPr id="127" name="Text Box 10"/>
          <p:cNvSpPr txBox="1">
            <a:spLocks noChangeArrowheads="1"/>
          </p:cNvSpPr>
          <p:nvPr/>
        </p:nvSpPr>
        <p:spPr bwMode="auto">
          <a:xfrm>
            <a:off x="5077264" y="3285606"/>
            <a:ext cx="3485882" cy="1531023"/>
          </a:xfrm>
          <a:prstGeom prst="rect">
            <a:avLst/>
          </a:prstGeom>
          <a:noFill/>
          <a:ln w="9525">
            <a:noFill/>
            <a:miter lim="800000"/>
            <a:headEnd/>
            <a:tailEnd/>
          </a:ln>
        </p:spPr>
        <p:txBody>
          <a:bodyPr wrap="square" lIns="45554" tIns="22778" rIns="45554" bIns="22778">
            <a:spAutoFit/>
          </a:bodyPr>
          <a:lstStyle/>
          <a:p>
            <a:pPr defTabSz="1084287">
              <a:lnSpc>
                <a:spcPct val="200000"/>
              </a:lnSpc>
              <a:defRPr/>
            </a:pPr>
            <a:r>
              <a:rPr lang="zh-CN" altLang="en-US" b="1" kern="0" dirty="0">
                <a:solidFill>
                  <a:srgbClr val="C00000"/>
                </a:solidFill>
                <a:latin typeface="+mn-ea"/>
                <a:cs typeface="Open Sans" pitchFamily="34" charset="0"/>
              </a:rPr>
              <a:t>添加文字</a:t>
            </a:r>
            <a:endParaRPr lang="en-US" altLang="zh-CN" b="1" kern="0" dirty="0">
              <a:solidFill>
                <a:srgbClr val="C00000"/>
              </a:solidFill>
              <a:latin typeface="+mn-ea"/>
              <a:cs typeface="Open Sans" pitchFamily="34" charset="0"/>
            </a:endParaRPr>
          </a:p>
          <a:p>
            <a:pPr defTabSz="1084287">
              <a:lnSpc>
                <a:spcPct val="110000"/>
              </a:lnSpc>
              <a:defRPr/>
            </a:pPr>
            <a:r>
              <a:rPr lang="zh-CN" altLang="en-US" sz="1100" dirty="0" smtClean="0">
                <a:solidFill>
                  <a:prstClr val="white">
                    <a:lumMod val="50000"/>
                  </a:prstClr>
                </a:solidFill>
                <a:latin typeface="微软雅黑" pitchFamily="34" charset="-122"/>
                <a:ea typeface="微软雅黑" pitchFamily="34" charset="-122"/>
              </a:rPr>
              <a:t>此处</a:t>
            </a:r>
            <a:r>
              <a:rPr lang="zh-CN" altLang="en-US" sz="1100" dirty="0">
                <a:solidFill>
                  <a:prstClr val="white">
                    <a:lumMod val="50000"/>
                  </a:prstClr>
                </a:solidFill>
                <a:latin typeface="微软雅黑" pitchFamily="34" charset="-122"/>
                <a:ea typeface="微软雅黑" pitchFamily="34" charset="-122"/>
              </a:rPr>
              <a:t>您可以添加文字或者删除文本框在此处您可以添加文字或者删除文本框此处您可以添加文字或者删除文本框在此处您可以添加文字或者删除文本框此处您可以添加文字或者删除文本框在此处您可以添加文字或者删除文本框此处您可以添加文字或者删除</a:t>
            </a:r>
            <a:r>
              <a:rPr lang="zh-CN" altLang="en-US" sz="1100" dirty="0" smtClean="0">
                <a:solidFill>
                  <a:prstClr val="white">
                    <a:lumMod val="50000"/>
                  </a:prstClr>
                </a:solidFill>
                <a:latin typeface="微软雅黑" pitchFamily="34" charset="-122"/>
                <a:ea typeface="微软雅黑" pitchFamily="34" charset="-122"/>
              </a:rPr>
              <a:t>文本框</a:t>
            </a:r>
            <a:r>
              <a:rPr lang="zh-CN" altLang="en-US" sz="1100" dirty="0">
                <a:solidFill>
                  <a:prstClr val="white">
                    <a:lumMod val="50000"/>
                  </a:prstClr>
                </a:solidFill>
                <a:latin typeface="微软雅黑" pitchFamily="34" charset="-122"/>
                <a:ea typeface="微软雅黑" pitchFamily="34" charset="-122"/>
              </a:rPr>
              <a:t>。</a:t>
            </a:r>
            <a:endParaRPr lang="en-US" altLang="zh-CN" sz="1100" kern="0" dirty="0">
              <a:solidFill>
                <a:sysClr val="window" lastClr="FFFFFF">
                  <a:lumMod val="65000"/>
                </a:sys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54896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9"/>
                                        </p:tgtEl>
                                        <p:attrNameLst>
                                          <p:attrName>style.visibility</p:attrName>
                                        </p:attrNameLst>
                                      </p:cBhvr>
                                      <p:to>
                                        <p:strVal val="visible"/>
                                      </p:to>
                                    </p:set>
                                    <p:anim calcmode="lin" valueType="num">
                                      <p:cBhvr>
                                        <p:cTn id="12" dur="500" fill="hold"/>
                                        <p:tgtEl>
                                          <p:spTgt spid="119"/>
                                        </p:tgtEl>
                                        <p:attrNameLst>
                                          <p:attrName>ppt_w</p:attrName>
                                        </p:attrNameLst>
                                      </p:cBhvr>
                                      <p:tavLst>
                                        <p:tav tm="0">
                                          <p:val>
                                            <p:fltVal val="0"/>
                                          </p:val>
                                        </p:tav>
                                        <p:tav tm="100000">
                                          <p:val>
                                            <p:strVal val="#ppt_w"/>
                                          </p:val>
                                        </p:tav>
                                      </p:tavLst>
                                    </p:anim>
                                    <p:anim calcmode="lin" valueType="num">
                                      <p:cBhvr>
                                        <p:cTn id="13" dur="500" fill="hold"/>
                                        <p:tgtEl>
                                          <p:spTgt spid="119"/>
                                        </p:tgtEl>
                                        <p:attrNameLst>
                                          <p:attrName>ppt_h</p:attrName>
                                        </p:attrNameLst>
                                      </p:cBhvr>
                                      <p:tavLst>
                                        <p:tav tm="0">
                                          <p:val>
                                            <p:fltVal val="0"/>
                                          </p:val>
                                        </p:tav>
                                        <p:tav tm="100000">
                                          <p:val>
                                            <p:strVal val="#ppt_h"/>
                                          </p:val>
                                        </p:tav>
                                      </p:tavLst>
                                    </p:anim>
                                    <p:animEffect transition="in" filter="fade">
                                      <p:cBhvr>
                                        <p:cTn id="14" dur="500"/>
                                        <p:tgtEl>
                                          <p:spTgt spid="119"/>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20"/>
                                        </p:tgtEl>
                                        <p:attrNameLst>
                                          <p:attrName>style.visibility</p:attrName>
                                        </p:attrNameLst>
                                      </p:cBhvr>
                                      <p:to>
                                        <p:strVal val="visible"/>
                                      </p:to>
                                    </p:set>
                                    <p:anim calcmode="lin" valueType="num">
                                      <p:cBhvr>
                                        <p:cTn id="17" dur="500" fill="hold"/>
                                        <p:tgtEl>
                                          <p:spTgt spid="120"/>
                                        </p:tgtEl>
                                        <p:attrNameLst>
                                          <p:attrName>ppt_w</p:attrName>
                                        </p:attrNameLst>
                                      </p:cBhvr>
                                      <p:tavLst>
                                        <p:tav tm="0">
                                          <p:val>
                                            <p:fltVal val="0"/>
                                          </p:val>
                                        </p:tav>
                                        <p:tav tm="100000">
                                          <p:val>
                                            <p:strVal val="#ppt_w"/>
                                          </p:val>
                                        </p:tav>
                                      </p:tavLst>
                                    </p:anim>
                                    <p:anim calcmode="lin" valueType="num">
                                      <p:cBhvr>
                                        <p:cTn id="18" dur="500" fill="hold"/>
                                        <p:tgtEl>
                                          <p:spTgt spid="120"/>
                                        </p:tgtEl>
                                        <p:attrNameLst>
                                          <p:attrName>ppt_h</p:attrName>
                                        </p:attrNameLst>
                                      </p:cBhvr>
                                      <p:tavLst>
                                        <p:tav tm="0">
                                          <p:val>
                                            <p:fltVal val="0"/>
                                          </p:val>
                                        </p:tav>
                                        <p:tav tm="100000">
                                          <p:val>
                                            <p:strVal val="#ppt_h"/>
                                          </p:val>
                                        </p:tav>
                                      </p:tavLst>
                                    </p:anim>
                                    <p:animEffect transition="in" filter="fade">
                                      <p:cBhvr>
                                        <p:cTn id="19" dur="500"/>
                                        <p:tgtEl>
                                          <p:spTgt spid="120"/>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21"/>
                                        </p:tgtEl>
                                        <p:attrNameLst>
                                          <p:attrName>style.visibility</p:attrName>
                                        </p:attrNameLst>
                                      </p:cBhvr>
                                      <p:to>
                                        <p:strVal val="visible"/>
                                      </p:to>
                                    </p:set>
                                    <p:animEffect transition="in" filter="fade">
                                      <p:cBhvr>
                                        <p:cTn id="26" dur="500"/>
                                        <p:tgtEl>
                                          <p:spTgt spid="121"/>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22"/>
                                        </p:tgtEl>
                                        <p:attrNameLst>
                                          <p:attrName>style.visibility</p:attrName>
                                        </p:attrNameLst>
                                      </p:cBhvr>
                                      <p:to>
                                        <p:strVal val="visible"/>
                                      </p:to>
                                    </p:set>
                                    <p:animEffect transition="in" filter="fade">
                                      <p:cBhvr>
                                        <p:cTn id="29" dur="500"/>
                                        <p:tgtEl>
                                          <p:spTgt spid="122"/>
                                        </p:tgtEl>
                                      </p:cBhvr>
                                    </p:animEffect>
                                  </p:childTnLst>
                                </p:cTn>
                              </p:par>
                            </p:childTnLst>
                          </p:cTn>
                        </p:par>
                        <p:par>
                          <p:cTn id="30" fill="hold">
                            <p:stCondLst>
                              <p:cond delay="2000"/>
                            </p:stCondLst>
                            <p:childTnLst>
                              <p:par>
                                <p:cTn id="31" presetID="16" presetClass="entr" presetSubtype="37" fill="hold" nodeType="afterEffect">
                                  <p:stCondLst>
                                    <p:cond delay="0"/>
                                  </p:stCondLst>
                                  <p:childTnLst>
                                    <p:set>
                                      <p:cBhvr>
                                        <p:cTn id="32" dur="1" fill="hold">
                                          <p:stCondLst>
                                            <p:cond delay="0"/>
                                          </p:stCondLst>
                                        </p:cTn>
                                        <p:tgtEl>
                                          <p:spTgt spid="123"/>
                                        </p:tgtEl>
                                        <p:attrNameLst>
                                          <p:attrName>style.visibility</p:attrName>
                                        </p:attrNameLst>
                                      </p:cBhvr>
                                      <p:to>
                                        <p:strVal val="visible"/>
                                      </p:to>
                                    </p:set>
                                    <p:animEffect transition="in" filter="barn(outVertical)">
                                      <p:cBhvr>
                                        <p:cTn id="33" dur="500"/>
                                        <p:tgtEl>
                                          <p:spTgt spid="123"/>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24"/>
                                        </p:tgtEl>
                                        <p:attrNameLst>
                                          <p:attrName>style.visibility</p:attrName>
                                        </p:attrNameLst>
                                      </p:cBhvr>
                                      <p:to>
                                        <p:strVal val="visible"/>
                                      </p:to>
                                    </p:set>
                                    <p:animEffect transition="in" filter="randombar(horizontal)">
                                      <p:cBhvr>
                                        <p:cTn id="37" dur="500"/>
                                        <p:tgtEl>
                                          <p:spTgt spid="124"/>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26"/>
                                        </p:tgtEl>
                                        <p:attrNameLst>
                                          <p:attrName>style.visibility</p:attrName>
                                        </p:attrNameLst>
                                      </p:cBhvr>
                                      <p:to>
                                        <p:strVal val="visible"/>
                                      </p:to>
                                    </p:set>
                                    <p:animEffect transition="in" filter="fade">
                                      <p:cBhvr>
                                        <p:cTn id="41" dur="750"/>
                                        <p:tgtEl>
                                          <p:spTgt spid="126"/>
                                        </p:tgtEl>
                                      </p:cBhvr>
                                    </p:animEffect>
                                    <p:anim calcmode="lin" valueType="num">
                                      <p:cBhvr>
                                        <p:cTn id="42" dur="750" fill="hold"/>
                                        <p:tgtEl>
                                          <p:spTgt spid="126"/>
                                        </p:tgtEl>
                                        <p:attrNameLst>
                                          <p:attrName>ppt_x</p:attrName>
                                        </p:attrNameLst>
                                      </p:cBhvr>
                                      <p:tavLst>
                                        <p:tav tm="0">
                                          <p:val>
                                            <p:strVal val="#ppt_x"/>
                                          </p:val>
                                        </p:tav>
                                        <p:tav tm="100000">
                                          <p:val>
                                            <p:strVal val="#ppt_x"/>
                                          </p:val>
                                        </p:tav>
                                      </p:tavLst>
                                    </p:anim>
                                    <p:anim calcmode="lin" valueType="num">
                                      <p:cBhvr>
                                        <p:cTn id="43" dur="750" fill="hold"/>
                                        <p:tgtEl>
                                          <p:spTgt spid="12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27"/>
                                        </p:tgtEl>
                                        <p:attrNameLst>
                                          <p:attrName>style.visibility</p:attrName>
                                        </p:attrNameLst>
                                      </p:cBhvr>
                                      <p:to>
                                        <p:strVal val="visible"/>
                                      </p:to>
                                    </p:set>
                                    <p:animEffect transition="in" filter="fade">
                                      <p:cBhvr>
                                        <p:cTn id="46" dur="750"/>
                                        <p:tgtEl>
                                          <p:spTgt spid="127"/>
                                        </p:tgtEl>
                                      </p:cBhvr>
                                    </p:animEffect>
                                    <p:anim calcmode="lin" valueType="num">
                                      <p:cBhvr>
                                        <p:cTn id="47" dur="750" fill="hold"/>
                                        <p:tgtEl>
                                          <p:spTgt spid="127"/>
                                        </p:tgtEl>
                                        <p:attrNameLst>
                                          <p:attrName>ppt_x</p:attrName>
                                        </p:attrNameLst>
                                      </p:cBhvr>
                                      <p:tavLst>
                                        <p:tav tm="0">
                                          <p:val>
                                            <p:strVal val="#ppt_x"/>
                                          </p:val>
                                        </p:tav>
                                        <p:tav tm="100000">
                                          <p:val>
                                            <p:strVal val="#ppt_x"/>
                                          </p:val>
                                        </p:tav>
                                      </p:tavLst>
                                    </p:anim>
                                    <p:anim calcmode="lin" valueType="num">
                                      <p:cBhvr>
                                        <p:cTn id="48" dur="75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p:bldP spid="119" grpId="0" animBg="1"/>
      <p:bldP spid="120" grpId="0" animBg="1"/>
      <p:bldP spid="121" grpId="0"/>
      <p:bldP spid="122" grpId="0"/>
      <p:bldP spid="124" grpId="0"/>
      <p:bldGraphic spid="126" grpId="0">
        <p:bldAsOne/>
      </p:bldGraphic>
      <p:bldP spid="1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687939"/>
            <a:ext cx="921702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79827" y="1908000"/>
            <a:ext cx="1915909" cy="1107996"/>
          </a:xfrm>
          <a:prstGeom prst="rect">
            <a:avLst/>
          </a:prstGeom>
          <a:noFill/>
        </p:spPr>
        <p:txBody>
          <a:bodyPr wrap="none"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rPr>
              <a:t>目录</a:t>
            </a:r>
          </a:p>
        </p:txBody>
      </p:sp>
      <p:sp>
        <p:nvSpPr>
          <p:cNvPr id="5" name="矩形 4"/>
          <p:cNvSpPr/>
          <p:nvPr/>
        </p:nvSpPr>
        <p:spPr>
          <a:xfrm>
            <a:off x="2699792" y="1435181"/>
            <a:ext cx="15781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2699792" y="2047979"/>
            <a:ext cx="158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059832" y="1707945"/>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a:t>
            </a:r>
            <a:r>
              <a:rPr lang="zh-CN" altLang="en-US" sz="2000" b="1" dirty="0">
                <a:solidFill>
                  <a:schemeClr val="accent5">
                    <a:lumMod val="50000"/>
                  </a:schemeClr>
                </a:solidFill>
              </a:rPr>
              <a:t>分析</a:t>
            </a:r>
          </a:p>
        </p:txBody>
      </p:sp>
      <p:sp>
        <p:nvSpPr>
          <p:cNvPr id="6" name="矩形 5"/>
          <p:cNvSpPr/>
          <p:nvPr/>
        </p:nvSpPr>
        <p:spPr>
          <a:xfrm>
            <a:off x="4277976" y="1707945"/>
            <a:ext cx="2083584" cy="400110"/>
          </a:xfrm>
          <a:prstGeom prst="rect">
            <a:avLst/>
          </a:prstGeom>
        </p:spPr>
        <p:txBody>
          <a:bodyPr wrap="none">
            <a:spAutoFit/>
          </a:bodyPr>
          <a:lstStyle/>
          <a:p>
            <a:r>
              <a:rPr lang="en-US" altLang="zh-CN" sz="2000" dirty="0">
                <a:solidFill>
                  <a:schemeClr val="bg1"/>
                </a:solidFill>
              </a:rPr>
              <a:t>Teaching analysis</a:t>
            </a:r>
            <a:endParaRPr lang="zh-CN" altLang="en-US" sz="2000" dirty="0">
              <a:solidFill>
                <a:schemeClr val="bg1"/>
              </a:solidFill>
            </a:endParaRPr>
          </a:p>
        </p:txBody>
      </p:sp>
      <p:sp>
        <p:nvSpPr>
          <p:cNvPr id="12" name="TextBox 11"/>
          <p:cNvSpPr txBox="1"/>
          <p:nvPr/>
        </p:nvSpPr>
        <p:spPr>
          <a:xfrm>
            <a:off x="3059832" y="2184977"/>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教学设计</a:t>
            </a:r>
            <a:endParaRPr lang="zh-CN" altLang="en-US" sz="2000" b="1" dirty="0">
              <a:solidFill>
                <a:schemeClr val="accent5">
                  <a:lumMod val="50000"/>
                </a:schemeClr>
              </a:solidFill>
            </a:endParaRPr>
          </a:p>
        </p:txBody>
      </p:sp>
      <p:sp>
        <p:nvSpPr>
          <p:cNvPr id="13" name="矩形 12"/>
          <p:cNvSpPr/>
          <p:nvPr/>
        </p:nvSpPr>
        <p:spPr>
          <a:xfrm>
            <a:off x="4277976" y="2184977"/>
            <a:ext cx="2310248" cy="400110"/>
          </a:xfrm>
          <a:prstGeom prst="rect">
            <a:avLst/>
          </a:prstGeom>
        </p:spPr>
        <p:txBody>
          <a:bodyPr wrap="none">
            <a:spAutoFit/>
          </a:bodyPr>
          <a:lstStyle/>
          <a:p>
            <a:r>
              <a:rPr lang="en-US" altLang="zh-CN" sz="2000" dirty="0">
                <a:solidFill>
                  <a:schemeClr val="bg1"/>
                </a:solidFill>
              </a:rPr>
              <a:t>instructional design</a:t>
            </a:r>
            <a:endParaRPr lang="zh-CN" altLang="en-US" sz="2000" dirty="0">
              <a:solidFill>
                <a:schemeClr val="bg1"/>
              </a:solidFill>
            </a:endParaRPr>
          </a:p>
        </p:txBody>
      </p:sp>
      <p:sp>
        <p:nvSpPr>
          <p:cNvPr id="17" name="TextBox 16"/>
          <p:cNvSpPr txBox="1"/>
          <p:nvPr/>
        </p:nvSpPr>
        <p:spPr>
          <a:xfrm>
            <a:off x="3059832" y="2662009"/>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教学过程</a:t>
            </a:r>
            <a:endParaRPr lang="zh-CN" altLang="en-US" sz="2000" b="1" dirty="0">
              <a:solidFill>
                <a:schemeClr val="accent5">
                  <a:lumMod val="50000"/>
                </a:schemeClr>
              </a:solidFill>
            </a:endParaRPr>
          </a:p>
        </p:txBody>
      </p:sp>
      <p:sp>
        <p:nvSpPr>
          <p:cNvPr id="18" name="矩形 17"/>
          <p:cNvSpPr/>
          <p:nvPr/>
        </p:nvSpPr>
        <p:spPr>
          <a:xfrm>
            <a:off x="4277976" y="2662009"/>
            <a:ext cx="2015936" cy="400110"/>
          </a:xfrm>
          <a:prstGeom prst="rect">
            <a:avLst/>
          </a:prstGeom>
        </p:spPr>
        <p:txBody>
          <a:bodyPr wrap="none">
            <a:spAutoFit/>
          </a:bodyPr>
          <a:lstStyle/>
          <a:p>
            <a:r>
              <a:rPr lang="en-US" altLang="zh-CN" sz="2000" dirty="0">
                <a:solidFill>
                  <a:schemeClr val="bg1"/>
                </a:solidFill>
              </a:rPr>
              <a:t>teaching process</a:t>
            </a:r>
            <a:endParaRPr lang="zh-CN" altLang="en-US" sz="2000" dirty="0">
              <a:solidFill>
                <a:schemeClr val="bg1"/>
              </a:solidFill>
            </a:endParaRPr>
          </a:p>
        </p:txBody>
      </p:sp>
      <p:sp>
        <p:nvSpPr>
          <p:cNvPr id="19" name="TextBox 18"/>
          <p:cNvSpPr txBox="1"/>
          <p:nvPr/>
        </p:nvSpPr>
        <p:spPr>
          <a:xfrm>
            <a:off x="3059832" y="3139042"/>
            <a:ext cx="1218144" cy="400110"/>
          </a:xfrm>
          <a:prstGeom prst="rect">
            <a:avLst/>
          </a:prstGeom>
          <a:noFill/>
        </p:spPr>
        <p:txBody>
          <a:bodyPr wrap="square" rtlCol="0">
            <a:spAutoFit/>
          </a:bodyPr>
          <a:lstStyle/>
          <a:p>
            <a:r>
              <a:rPr lang="zh-CN" altLang="en-US" sz="2000" b="1" dirty="0" smtClean="0">
                <a:solidFill>
                  <a:schemeClr val="accent5">
                    <a:lumMod val="50000"/>
                  </a:schemeClr>
                </a:solidFill>
              </a:rPr>
              <a:t>教学反思</a:t>
            </a:r>
            <a:endParaRPr lang="zh-CN" altLang="en-US" sz="2000" b="1" dirty="0">
              <a:solidFill>
                <a:schemeClr val="accent5">
                  <a:lumMod val="50000"/>
                </a:schemeClr>
              </a:solidFill>
            </a:endParaRPr>
          </a:p>
        </p:txBody>
      </p:sp>
      <p:sp>
        <p:nvSpPr>
          <p:cNvPr id="20" name="矩形 19"/>
          <p:cNvSpPr/>
          <p:nvPr/>
        </p:nvSpPr>
        <p:spPr>
          <a:xfrm>
            <a:off x="4277976" y="3139042"/>
            <a:ext cx="2310248" cy="400110"/>
          </a:xfrm>
          <a:prstGeom prst="rect">
            <a:avLst/>
          </a:prstGeom>
        </p:spPr>
        <p:txBody>
          <a:bodyPr wrap="none">
            <a:spAutoFit/>
          </a:bodyPr>
          <a:lstStyle/>
          <a:p>
            <a:r>
              <a:rPr lang="en-US" altLang="zh-CN" sz="2000" dirty="0">
                <a:solidFill>
                  <a:schemeClr val="bg1"/>
                </a:solidFill>
              </a:rPr>
              <a:t>Teaching reflection</a:t>
            </a:r>
            <a:endParaRPr lang="zh-CN" altLang="en-US" sz="2000" dirty="0">
              <a:solidFill>
                <a:schemeClr val="bg1"/>
              </a:solidFill>
            </a:endParaRPr>
          </a:p>
        </p:txBody>
      </p:sp>
      <p:sp>
        <p:nvSpPr>
          <p:cNvPr id="4" name="矩形 3"/>
          <p:cNvSpPr/>
          <p:nvPr/>
        </p:nvSpPr>
        <p:spPr>
          <a:xfrm>
            <a:off x="-36512" y="1364052"/>
            <a:ext cx="2736304"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99792" y="3557560"/>
            <a:ext cx="648072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9"/>
          <p:cNvSpPr txBox="1"/>
          <p:nvPr/>
        </p:nvSpPr>
        <p:spPr>
          <a:xfrm rot="16200000" flipH="1">
            <a:off x="1064386" y="2354816"/>
            <a:ext cx="513365" cy="1681313"/>
          </a:xfrm>
          <a:prstGeom prst="rect">
            <a:avLst/>
          </a:prstGeom>
          <a:noFill/>
        </p:spPr>
        <p:txBody>
          <a:bodyPr vert="eaVert" wrap="square" lIns="71320" tIns="35660" rIns="71320" bIns="3566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Eras Light ITC" panose="020B0402030504020804" pitchFamily="34" charset="0"/>
              </a:rPr>
              <a:t>CONTENTS</a:t>
            </a:r>
            <a:endParaRPr kumimoji="0" lang="zh-CN" altLang="en-US" sz="2400" b="1" i="0" u="none" strike="noStrike" kern="0" cap="none" spc="0" normalizeH="0" baseline="0" noProof="0" dirty="0">
              <a:ln>
                <a:noFill/>
              </a:ln>
              <a:solidFill>
                <a:schemeClr val="bg1"/>
              </a:solidFill>
              <a:effectLst/>
              <a:uLnTx/>
              <a:uFillTx/>
              <a:latin typeface="Eras Light ITC" panose="020B0402030504020804" pitchFamily="34" charset="0"/>
            </a:endParaRPr>
          </a:p>
        </p:txBody>
      </p:sp>
      <p:sp>
        <p:nvSpPr>
          <p:cNvPr id="7" name="斜纹 6"/>
          <p:cNvSpPr/>
          <p:nvPr/>
        </p:nvSpPr>
        <p:spPr>
          <a:xfrm>
            <a:off x="2699792" y="1687939"/>
            <a:ext cx="360040" cy="360040"/>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187451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000"/>
                            </p:stCondLst>
                            <p:childTnLst>
                              <p:par>
                                <p:cTn id="12" presetID="26" presetClass="emph" presetSubtype="0" fill="hold" grpId="0" nodeType="afterEffect">
                                  <p:stCondLst>
                                    <p:cond delay="0"/>
                                  </p:stCondLst>
                                  <p:childTnLst>
                                    <p:animEffect transition="out" filter="fade">
                                      <p:cBhvr>
                                        <p:cTn id="13" dur="750" tmFilter="0, 0; .2, .5; .8, .5; 1, 0"/>
                                        <p:tgtEl>
                                          <p:spTgt spid="3"/>
                                        </p:tgtEl>
                                      </p:cBhvr>
                                    </p:animEffect>
                                    <p:animScale>
                                      <p:cBhvr>
                                        <p:cTn id="14" dur="375" autoRev="1" fill="hold"/>
                                        <p:tgtEl>
                                          <p:spTgt spid="3"/>
                                        </p:tgtEl>
                                      </p:cBhvr>
                                      <p:by x="105000" y="105000"/>
                                    </p:animScale>
                                  </p:childTnLst>
                                </p:cTn>
                              </p:par>
                              <p:par>
                                <p:cTn id="15" presetID="3" presetClass="emph" presetSubtype="2" fill="hold" grpId="1" nodeType="withEffect">
                                  <p:stCondLst>
                                    <p:cond delay="0"/>
                                  </p:stCondLst>
                                  <p:childTnLst>
                                    <p:animClr clrSpc="rgb" dir="cw">
                                      <p:cBhvr override="childStyle">
                                        <p:cTn id="16" dur="500" fill="hold"/>
                                        <p:tgtEl>
                                          <p:spTgt spid="3"/>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687939"/>
            <a:ext cx="921702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279827" y="1908000"/>
            <a:ext cx="1915909" cy="1107996"/>
          </a:xfrm>
          <a:prstGeom prst="rect">
            <a:avLst/>
          </a:prstGeom>
          <a:noFill/>
        </p:spPr>
        <p:txBody>
          <a:bodyPr wrap="none" rtlCol="0">
            <a:spAutoFit/>
          </a:bodyPr>
          <a:lstStyle/>
          <a:p>
            <a:r>
              <a:rPr lang="zh-CN" altLang="en-US" sz="6600" dirty="0">
                <a:ln w="18415" cmpd="sng">
                  <a:solidFill>
                    <a:srgbClr val="FFFFFF"/>
                  </a:solidFill>
                  <a:prstDash val="solid"/>
                </a:ln>
                <a:solidFill>
                  <a:srgbClr val="FFFFFF"/>
                </a:solidFill>
                <a:effectLst>
                  <a:outerShdw blurRad="63500" dir="3600000" algn="tl" rotWithShape="0">
                    <a:srgbClr val="000000">
                      <a:alpha val="70000"/>
                    </a:srgbClr>
                  </a:outerShdw>
                </a:effectLst>
              </a:rPr>
              <a:t>目录</a:t>
            </a:r>
          </a:p>
        </p:txBody>
      </p:sp>
      <p:sp>
        <p:nvSpPr>
          <p:cNvPr id="5" name="矩形 4"/>
          <p:cNvSpPr/>
          <p:nvPr/>
        </p:nvSpPr>
        <p:spPr>
          <a:xfrm>
            <a:off x="2699792" y="1435181"/>
            <a:ext cx="15781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a:off x="2699792" y="3518740"/>
            <a:ext cx="158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059832" y="1707945"/>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a:t>
            </a:r>
            <a:r>
              <a:rPr lang="zh-CN" altLang="en-US" sz="2000" b="1" dirty="0">
                <a:solidFill>
                  <a:srgbClr val="1C706E">
                    <a:lumMod val="50000"/>
                  </a:srgbClr>
                </a:solidFill>
              </a:rPr>
              <a:t>分析</a:t>
            </a:r>
          </a:p>
        </p:txBody>
      </p:sp>
      <p:sp>
        <p:nvSpPr>
          <p:cNvPr id="6" name="矩形 5"/>
          <p:cNvSpPr/>
          <p:nvPr/>
        </p:nvSpPr>
        <p:spPr>
          <a:xfrm>
            <a:off x="4277976" y="1707945"/>
            <a:ext cx="2083584" cy="400110"/>
          </a:xfrm>
          <a:prstGeom prst="rect">
            <a:avLst/>
          </a:prstGeom>
        </p:spPr>
        <p:txBody>
          <a:bodyPr wrap="none">
            <a:spAutoFit/>
          </a:bodyPr>
          <a:lstStyle/>
          <a:p>
            <a:r>
              <a:rPr lang="en-US" altLang="zh-CN" sz="2000" dirty="0">
                <a:solidFill>
                  <a:prstClr val="white"/>
                </a:solidFill>
              </a:rPr>
              <a:t>Teaching analysis</a:t>
            </a:r>
            <a:endParaRPr lang="zh-CN" altLang="en-US" sz="2000" dirty="0">
              <a:solidFill>
                <a:prstClr val="white"/>
              </a:solidFill>
            </a:endParaRPr>
          </a:p>
        </p:txBody>
      </p:sp>
      <p:sp>
        <p:nvSpPr>
          <p:cNvPr id="12" name="TextBox 11"/>
          <p:cNvSpPr txBox="1"/>
          <p:nvPr/>
        </p:nvSpPr>
        <p:spPr>
          <a:xfrm>
            <a:off x="3059832" y="2184977"/>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教学设计</a:t>
            </a:r>
            <a:endParaRPr lang="zh-CN" altLang="en-US" sz="2000" b="1" dirty="0">
              <a:solidFill>
                <a:srgbClr val="1C706E">
                  <a:lumMod val="50000"/>
                </a:srgbClr>
              </a:solidFill>
            </a:endParaRPr>
          </a:p>
        </p:txBody>
      </p:sp>
      <p:sp>
        <p:nvSpPr>
          <p:cNvPr id="13" name="矩形 12"/>
          <p:cNvSpPr/>
          <p:nvPr/>
        </p:nvSpPr>
        <p:spPr>
          <a:xfrm>
            <a:off x="4277976" y="2184977"/>
            <a:ext cx="2310248" cy="400110"/>
          </a:xfrm>
          <a:prstGeom prst="rect">
            <a:avLst/>
          </a:prstGeom>
        </p:spPr>
        <p:txBody>
          <a:bodyPr wrap="none">
            <a:spAutoFit/>
          </a:bodyPr>
          <a:lstStyle/>
          <a:p>
            <a:r>
              <a:rPr lang="en-US" altLang="zh-CN" sz="2000" dirty="0">
                <a:solidFill>
                  <a:prstClr val="white"/>
                </a:solidFill>
              </a:rPr>
              <a:t>instructional design</a:t>
            </a:r>
            <a:endParaRPr lang="zh-CN" altLang="en-US" sz="2000" dirty="0">
              <a:solidFill>
                <a:prstClr val="white"/>
              </a:solidFill>
            </a:endParaRPr>
          </a:p>
        </p:txBody>
      </p:sp>
      <p:sp>
        <p:nvSpPr>
          <p:cNvPr id="17" name="TextBox 16"/>
          <p:cNvSpPr txBox="1"/>
          <p:nvPr/>
        </p:nvSpPr>
        <p:spPr>
          <a:xfrm>
            <a:off x="3059832" y="2662009"/>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教学过程</a:t>
            </a:r>
            <a:endParaRPr lang="zh-CN" altLang="en-US" sz="2000" b="1" dirty="0">
              <a:solidFill>
                <a:srgbClr val="1C706E">
                  <a:lumMod val="50000"/>
                </a:srgbClr>
              </a:solidFill>
            </a:endParaRPr>
          </a:p>
        </p:txBody>
      </p:sp>
      <p:sp>
        <p:nvSpPr>
          <p:cNvPr id="18" name="矩形 17"/>
          <p:cNvSpPr/>
          <p:nvPr/>
        </p:nvSpPr>
        <p:spPr>
          <a:xfrm>
            <a:off x="4277976" y="2662009"/>
            <a:ext cx="2015936" cy="400110"/>
          </a:xfrm>
          <a:prstGeom prst="rect">
            <a:avLst/>
          </a:prstGeom>
        </p:spPr>
        <p:txBody>
          <a:bodyPr wrap="none">
            <a:spAutoFit/>
          </a:bodyPr>
          <a:lstStyle/>
          <a:p>
            <a:r>
              <a:rPr lang="en-US" altLang="zh-CN" sz="2000" dirty="0">
                <a:solidFill>
                  <a:prstClr val="white"/>
                </a:solidFill>
              </a:rPr>
              <a:t>teaching process</a:t>
            </a:r>
            <a:endParaRPr lang="zh-CN" altLang="en-US" sz="2000" dirty="0">
              <a:solidFill>
                <a:prstClr val="white"/>
              </a:solidFill>
            </a:endParaRPr>
          </a:p>
        </p:txBody>
      </p:sp>
      <p:sp>
        <p:nvSpPr>
          <p:cNvPr id="19" name="TextBox 18"/>
          <p:cNvSpPr txBox="1"/>
          <p:nvPr/>
        </p:nvSpPr>
        <p:spPr>
          <a:xfrm>
            <a:off x="3059832" y="3160814"/>
            <a:ext cx="1218144" cy="400110"/>
          </a:xfrm>
          <a:prstGeom prst="rect">
            <a:avLst/>
          </a:prstGeom>
          <a:noFill/>
        </p:spPr>
        <p:txBody>
          <a:bodyPr wrap="square" rtlCol="0">
            <a:spAutoFit/>
          </a:bodyPr>
          <a:lstStyle/>
          <a:p>
            <a:r>
              <a:rPr lang="zh-CN" altLang="en-US" sz="2000" b="1" dirty="0" smtClean="0">
                <a:solidFill>
                  <a:srgbClr val="1C706E">
                    <a:lumMod val="50000"/>
                  </a:srgbClr>
                </a:solidFill>
              </a:rPr>
              <a:t>教学反思</a:t>
            </a:r>
            <a:endParaRPr lang="zh-CN" altLang="en-US" sz="2000" b="1" dirty="0">
              <a:solidFill>
                <a:srgbClr val="1C706E">
                  <a:lumMod val="50000"/>
                </a:srgbClr>
              </a:solidFill>
            </a:endParaRPr>
          </a:p>
        </p:txBody>
      </p:sp>
      <p:sp>
        <p:nvSpPr>
          <p:cNvPr id="20" name="矩形 19"/>
          <p:cNvSpPr/>
          <p:nvPr/>
        </p:nvSpPr>
        <p:spPr>
          <a:xfrm>
            <a:off x="4277976" y="3139042"/>
            <a:ext cx="2310248" cy="400110"/>
          </a:xfrm>
          <a:prstGeom prst="rect">
            <a:avLst/>
          </a:prstGeom>
        </p:spPr>
        <p:txBody>
          <a:bodyPr wrap="none">
            <a:spAutoFit/>
          </a:bodyPr>
          <a:lstStyle/>
          <a:p>
            <a:r>
              <a:rPr lang="en-US" altLang="zh-CN" sz="2000" dirty="0">
                <a:solidFill>
                  <a:prstClr val="white"/>
                </a:solidFill>
              </a:rPr>
              <a:t>Teaching reflection</a:t>
            </a:r>
            <a:endParaRPr lang="zh-CN" altLang="en-US" sz="2000" dirty="0">
              <a:solidFill>
                <a:prstClr val="white"/>
              </a:solidFill>
            </a:endParaRPr>
          </a:p>
        </p:txBody>
      </p:sp>
      <p:sp>
        <p:nvSpPr>
          <p:cNvPr id="4" name="矩形 3"/>
          <p:cNvSpPr/>
          <p:nvPr/>
        </p:nvSpPr>
        <p:spPr>
          <a:xfrm>
            <a:off x="-36512" y="1364052"/>
            <a:ext cx="2736304"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699792" y="3557560"/>
            <a:ext cx="648072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9"/>
          <p:cNvSpPr txBox="1"/>
          <p:nvPr/>
        </p:nvSpPr>
        <p:spPr>
          <a:xfrm rot="16200000" flipH="1">
            <a:off x="1064386" y="2354816"/>
            <a:ext cx="513365" cy="1681313"/>
          </a:xfrm>
          <a:prstGeom prst="rect">
            <a:avLst/>
          </a:prstGeom>
          <a:noFill/>
        </p:spPr>
        <p:txBody>
          <a:bodyPr vert="eaVert" wrap="square" lIns="71320" tIns="35660" rIns="71320" bIns="35660" rtlCol="0">
            <a:spAutoFit/>
          </a:bodyPr>
          <a:lstStyle/>
          <a:p>
            <a:pPr>
              <a:defRPr/>
            </a:pPr>
            <a:r>
              <a:rPr lang="en-US" altLang="zh-CN" sz="2400" b="1" kern="0" dirty="0">
                <a:solidFill>
                  <a:prstClr val="white"/>
                </a:solidFill>
                <a:latin typeface="Eras Light ITC" panose="020B0402030504020804" pitchFamily="34" charset="0"/>
              </a:rPr>
              <a:t>CONTENTS</a:t>
            </a:r>
            <a:endParaRPr lang="zh-CN" altLang="en-US" sz="2400" b="1" kern="0" dirty="0">
              <a:solidFill>
                <a:prstClr val="white"/>
              </a:solidFill>
              <a:latin typeface="Eras Light ITC" panose="020B0402030504020804" pitchFamily="34" charset="0"/>
            </a:endParaRPr>
          </a:p>
        </p:txBody>
      </p:sp>
      <p:sp>
        <p:nvSpPr>
          <p:cNvPr id="7" name="斜纹 6"/>
          <p:cNvSpPr/>
          <p:nvPr/>
        </p:nvSpPr>
        <p:spPr>
          <a:xfrm>
            <a:off x="2699792" y="3169586"/>
            <a:ext cx="360040" cy="360040"/>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313582555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000"/>
                            </p:stCondLst>
                            <p:childTnLst>
                              <p:par>
                                <p:cTn id="12" presetID="26" presetClass="emph" presetSubtype="0" fill="hold" grpId="0" nodeType="afterEffect">
                                  <p:stCondLst>
                                    <p:cond delay="0"/>
                                  </p:stCondLst>
                                  <p:childTnLst>
                                    <p:animEffect transition="out" filter="fade">
                                      <p:cBhvr>
                                        <p:cTn id="13" dur="750" tmFilter="0, 0; .2, .5; .8, .5; 1, 0"/>
                                        <p:tgtEl>
                                          <p:spTgt spid="19"/>
                                        </p:tgtEl>
                                      </p:cBhvr>
                                    </p:animEffect>
                                    <p:animScale>
                                      <p:cBhvr>
                                        <p:cTn id="14" dur="375" autoRev="1" fill="hold"/>
                                        <p:tgtEl>
                                          <p:spTgt spid="19"/>
                                        </p:tgtEl>
                                      </p:cBhvr>
                                      <p:by x="105000" y="105000"/>
                                    </p:animScale>
                                  </p:childTnLst>
                                </p:cTn>
                              </p:par>
                              <p:par>
                                <p:cTn id="15" presetID="3" presetClass="emph" presetSubtype="2" fill="hold" grpId="1" nodeType="withEffect">
                                  <p:stCondLst>
                                    <p:cond delay="0"/>
                                  </p:stCondLst>
                                  <p:childTnLst>
                                    <p:animClr clrSpc="rgb" dir="cw">
                                      <p:cBhvr override="childStyle">
                                        <p:cTn id="16" dur="500" fill="hold"/>
                                        <p:tgtEl>
                                          <p:spTgt spid="19"/>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3496220" y="2022505"/>
            <a:ext cx="1287532" cy="1415772"/>
          </a:xfrm>
          <a:prstGeom prst="rect">
            <a:avLst/>
          </a:prstGeom>
          <a:noFill/>
        </p:spPr>
        <p:txBody>
          <a:bodyPr wrap="none" rtlCol="0">
            <a:spAutoFit/>
          </a:bodyPr>
          <a:lstStyle/>
          <a:p>
            <a:r>
              <a:rPr lang="zh-CN" altLang="en-US" sz="8600" dirty="0" smtClean="0">
                <a:solidFill>
                  <a:schemeClr val="accent5">
                    <a:lumMod val="75000"/>
                  </a:schemeClr>
                </a:solidFill>
                <a:latin typeface="华康俪金黑W8" panose="020B0809000000000000" pitchFamily="49" charset="-122"/>
                <a:ea typeface="华康俪金黑W8" panose="020B0809000000000000" pitchFamily="49" charset="-122"/>
              </a:rPr>
              <a:t>反</a:t>
            </a:r>
            <a:endParaRPr lang="zh-CN" altLang="en-US" sz="8600" dirty="0">
              <a:solidFill>
                <a:schemeClr val="accent5">
                  <a:lumMod val="75000"/>
                </a:schemeClr>
              </a:solidFill>
              <a:latin typeface="华康俪金黑W8" panose="020B0809000000000000" pitchFamily="49" charset="-122"/>
              <a:ea typeface="华康俪金黑W8" panose="020B0809000000000000" pitchFamily="49" charset="-122"/>
            </a:endParaRPr>
          </a:p>
        </p:txBody>
      </p:sp>
      <p:sp>
        <p:nvSpPr>
          <p:cNvPr id="4" name="矩形 3"/>
          <p:cNvSpPr/>
          <p:nvPr/>
        </p:nvSpPr>
        <p:spPr>
          <a:xfrm>
            <a:off x="4808509" y="1962272"/>
            <a:ext cx="1107996" cy="1200329"/>
          </a:xfrm>
          <a:prstGeom prst="rect">
            <a:avLst/>
          </a:prstGeom>
        </p:spPr>
        <p:txBody>
          <a:bodyPr wrap="none">
            <a:spAutoFit/>
          </a:bodyPr>
          <a:lstStyle/>
          <a:p>
            <a:pPr lvl="0"/>
            <a:r>
              <a:rPr lang="zh-CN" altLang="en-US" sz="7200" dirty="0" smtClean="0">
                <a:solidFill>
                  <a:srgbClr val="7BA79D"/>
                </a:solidFill>
                <a:latin typeface="华康俪金黑W8" panose="020B0809000000000000" pitchFamily="49" charset="-122"/>
                <a:ea typeface="华康俪金黑W8" panose="020B0809000000000000" pitchFamily="49" charset="-122"/>
              </a:rPr>
              <a:t>思</a:t>
            </a:r>
            <a:endParaRPr lang="zh-CN" altLang="en-US" sz="7200" dirty="0">
              <a:solidFill>
                <a:srgbClr val="7BA79D"/>
              </a:solidFill>
              <a:latin typeface="华康俪金黑W8" panose="020B0809000000000000" pitchFamily="49" charset="-122"/>
              <a:ea typeface="华康俪金黑W8" panose="020B0809000000000000" pitchFamily="49" charset="-122"/>
            </a:endParaRPr>
          </a:p>
        </p:txBody>
      </p:sp>
      <p:grpSp>
        <p:nvGrpSpPr>
          <p:cNvPr id="5" name="组合 4"/>
          <p:cNvGrpSpPr/>
          <p:nvPr/>
        </p:nvGrpSpPr>
        <p:grpSpPr>
          <a:xfrm>
            <a:off x="5522834" y="3339616"/>
            <a:ext cx="1323623" cy="1310838"/>
            <a:chOff x="7967289" y="3613925"/>
            <a:chExt cx="1926899" cy="1908288"/>
          </a:xfrm>
        </p:grpSpPr>
        <p:sp>
          <p:nvSpPr>
            <p:cNvPr id="6" name="椭圆 5"/>
            <p:cNvSpPr/>
            <p:nvPr/>
          </p:nvSpPr>
          <p:spPr>
            <a:xfrm>
              <a:off x="7967289" y="3613925"/>
              <a:ext cx="1926899" cy="1908288"/>
            </a:xfrm>
            <a:prstGeom prst="ellipse">
              <a:avLst/>
            </a:prstGeom>
            <a:solidFill>
              <a:srgbClr val="729E95">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69850" prst="divot"/>
              </a:sp3d>
            </a:bodyPr>
            <a:lstStyle/>
            <a:p>
              <a:pPr algn="ctr"/>
              <a:endParaRPr lang="zh-CN" altLang="en-US"/>
            </a:p>
          </p:txBody>
        </p:sp>
        <p:sp>
          <p:nvSpPr>
            <p:cNvPr id="7" name="文本框 64"/>
            <p:cNvSpPr txBox="1"/>
            <p:nvPr/>
          </p:nvSpPr>
          <p:spPr>
            <a:xfrm>
              <a:off x="8137225" y="4151011"/>
              <a:ext cx="1612994" cy="940914"/>
            </a:xfrm>
            <a:prstGeom prst="rect">
              <a:avLst/>
            </a:prstGeom>
            <a:noFill/>
          </p:spPr>
          <p:txBody>
            <a:bodyPr wrap="none" rtlCol="0">
              <a:spAutoFit/>
              <a:scene3d>
                <a:camera prst="orthographicFront"/>
                <a:lightRig rig="threePt" dir="t"/>
              </a:scene3d>
              <a:sp3d extrusionH="57150">
                <a:bevelT w="69850" h="69850" prst="divot"/>
              </a:sp3d>
            </a:bodyPr>
            <a:lstStyle/>
            <a:p>
              <a:r>
                <a:rPr lang="zh-CN" altLang="en-US" sz="1800" dirty="0" smtClean="0">
                  <a:solidFill>
                    <a:schemeClr val="tx1">
                      <a:lumMod val="95000"/>
                      <a:lumOff val="5000"/>
                    </a:schemeClr>
                  </a:solidFill>
                  <a:latin typeface="华康俪金黑W8" panose="020B0809000000000000" pitchFamily="49" charset="-122"/>
                  <a:ea typeface="华康俪金黑W8" panose="020B0809000000000000" pitchFamily="49" charset="-122"/>
                </a:rPr>
                <a:t>添加关键</a:t>
              </a:r>
              <a:endParaRPr lang="en-US" altLang="zh-CN" sz="1800" dirty="0" smtClean="0">
                <a:solidFill>
                  <a:schemeClr val="tx1">
                    <a:lumMod val="95000"/>
                    <a:lumOff val="5000"/>
                  </a:schemeClr>
                </a:solidFill>
                <a:latin typeface="华康俪金黑W8" panose="020B0809000000000000" pitchFamily="49" charset="-122"/>
                <a:ea typeface="华康俪金黑W8" panose="020B0809000000000000" pitchFamily="49" charset="-122"/>
              </a:endParaRPr>
            </a:p>
            <a:p>
              <a:r>
                <a:rPr lang="zh-CN" altLang="en-US" sz="1800" dirty="0" smtClean="0">
                  <a:solidFill>
                    <a:schemeClr val="tx1">
                      <a:lumMod val="95000"/>
                      <a:lumOff val="5000"/>
                    </a:schemeClr>
                  </a:solidFill>
                  <a:latin typeface="华康俪金黑W8" panose="020B0809000000000000" pitchFamily="49" charset="-122"/>
                  <a:ea typeface="华康俪金黑W8" panose="020B0809000000000000" pitchFamily="49" charset="-122"/>
                </a:rPr>
                <a:t>说明文本</a:t>
              </a:r>
              <a:endParaRPr lang="en-US" altLang="zh-CN" sz="1800" dirty="0">
                <a:solidFill>
                  <a:schemeClr val="tx1">
                    <a:lumMod val="95000"/>
                    <a:lumOff val="5000"/>
                  </a:schemeClr>
                </a:solidFill>
                <a:latin typeface="华康俪金黑W8" panose="020B0809000000000000" pitchFamily="49" charset="-122"/>
                <a:ea typeface="华康俪金黑W8" panose="020B0809000000000000" pitchFamily="49" charset="-122"/>
              </a:endParaRPr>
            </a:p>
          </p:txBody>
        </p:sp>
      </p:grpSp>
      <p:grpSp>
        <p:nvGrpSpPr>
          <p:cNvPr id="8" name="组合 7"/>
          <p:cNvGrpSpPr/>
          <p:nvPr/>
        </p:nvGrpSpPr>
        <p:grpSpPr>
          <a:xfrm>
            <a:off x="6054482" y="932890"/>
            <a:ext cx="1581314" cy="1560791"/>
            <a:chOff x="7700036" y="1284772"/>
            <a:chExt cx="2108419" cy="2081055"/>
          </a:xfrm>
        </p:grpSpPr>
        <p:sp>
          <p:nvSpPr>
            <p:cNvPr id="9" name="椭圆 8"/>
            <p:cNvSpPr/>
            <p:nvPr/>
          </p:nvSpPr>
          <p:spPr>
            <a:xfrm>
              <a:off x="7700036" y="1284772"/>
              <a:ext cx="2101351" cy="2081055"/>
            </a:xfrm>
            <a:prstGeom prst="ellipse">
              <a:avLst/>
            </a:prstGeom>
            <a:solidFill>
              <a:schemeClr val="accent3">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69850" prst="divot"/>
              </a:sp3d>
            </a:bodyPr>
            <a:lstStyle/>
            <a:p>
              <a:pPr algn="ctr"/>
              <a:endParaRPr lang="zh-CN" altLang="en-US">
                <a:solidFill>
                  <a:schemeClr val="bg1"/>
                </a:solidFill>
              </a:endParaRPr>
            </a:p>
          </p:txBody>
        </p:sp>
        <p:sp>
          <p:nvSpPr>
            <p:cNvPr id="10" name="文本框 98"/>
            <p:cNvSpPr txBox="1"/>
            <p:nvPr/>
          </p:nvSpPr>
          <p:spPr>
            <a:xfrm>
              <a:off x="7773419" y="1881529"/>
              <a:ext cx="2035036" cy="984885"/>
            </a:xfrm>
            <a:prstGeom prst="rect">
              <a:avLst/>
            </a:prstGeom>
            <a:noFill/>
          </p:spPr>
          <p:txBody>
            <a:bodyPr wrap="square" rtlCol="0">
              <a:spAutoFit/>
              <a:scene3d>
                <a:camera prst="orthographicFront"/>
                <a:lightRig rig="threePt" dir="t"/>
              </a:scene3d>
              <a:sp3d extrusionH="57150">
                <a:bevelT w="69850" h="69850" prst="divot"/>
              </a:sp3d>
            </a:bodyPr>
            <a:lstStyle/>
            <a:p>
              <a:pPr algn="ctr"/>
              <a:r>
                <a:rPr lang="zh-CN" altLang="en-US" sz="2100" dirty="0" smtClean="0">
                  <a:latin typeface="华康俪金黑W8(P)" panose="020B0800000000000000" pitchFamily="34" charset="-122"/>
                  <a:ea typeface="华康俪金黑W8(P)" panose="020B0800000000000000" pitchFamily="34" charset="-122"/>
                </a:rPr>
                <a:t>添加关键说明文本</a:t>
              </a:r>
              <a:endParaRPr lang="en-US" altLang="zh-CN" sz="2100" dirty="0">
                <a:latin typeface="华康俪金黑W8(P)" panose="020B0800000000000000" pitchFamily="34" charset="-122"/>
                <a:ea typeface="华康俪金黑W8(P)" panose="020B0800000000000000" pitchFamily="34" charset="-122"/>
              </a:endParaRPr>
            </a:p>
          </p:txBody>
        </p:sp>
      </p:grpSp>
      <p:grpSp>
        <p:nvGrpSpPr>
          <p:cNvPr id="11" name="组合 10"/>
          <p:cNvGrpSpPr/>
          <p:nvPr/>
        </p:nvGrpSpPr>
        <p:grpSpPr>
          <a:xfrm>
            <a:off x="1433197" y="2761641"/>
            <a:ext cx="2018368" cy="1998874"/>
            <a:chOff x="1557538" y="3178421"/>
            <a:chExt cx="2691157" cy="2665165"/>
          </a:xfrm>
        </p:grpSpPr>
        <p:sp>
          <p:nvSpPr>
            <p:cNvPr id="12" name="椭圆 11"/>
            <p:cNvSpPr/>
            <p:nvPr/>
          </p:nvSpPr>
          <p:spPr>
            <a:xfrm>
              <a:off x="1557538" y="3178421"/>
              <a:ext cx="2691157" cy="2665165"/>
            </a:xfrm>
            <a:prstGeom prst="ellipse">
              <a:avLst/>
            </a:prstGeom>
            <a:solidFill>
              <a:schemeClr val="accent5">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69850" prst="divot"/>
              </a:sp3d>
            </a:bodyPr>
            <a:lstStyle/>
            <a:p>
              <a:pPr algn="ctr"/>
              <a:endParaRPr lang="zh-CN" altLang="en-US" dirty="0"/>
            </a:p>
          </p:txBody>
        </p:sp>
        <p:sp>
          <p:nvSpPr>
            <p:cNvPr id="13" name="文本框 104"/>
            <p:cNvSpPr txBox="1"/>
            <p:nvPr/>
          </p:nvSpPr>
          <p:spPr>
            <a:xfrm>
              <a:off x="1614150" y="3891193"/>
              <a:ext cx="2562674" cy="1354217"/>
            </a:xfrm>
            <a:prstGeom prst="rect">
              <a:avLst/>
            </a:prstGeom>
            <a:noFill/>
          </p:spPr>
          <p:txBody>
            <a:bodyPr wrap="square" rtlCol="0">
              <a:spAutoFit/>
            </a:bodyPr>
            <a:lstStyle/>
            <a:p>
              <a:pPr algn="ctr"/>
              <a:r>
                <a:rPr lang="zh-CN" altLang="en-US" sz="1500" dirty="0">
                  <a:solidFill>
                    <a:schemeClr val="bg1"/>
                  </a:solidFill>
                  <a:latin typeface="Impact" panose="020B0806030902050204" pitchFamily="34" charset="0"/>
                  <a:ea typeface="华康俪金黑W8(P)" panose="020B0800000000000000" pitchFamily="34" charset="-122"/>
                </a:rPr>
                <a:t>   </a:t>
              </a:r>
              <a:r>
                <a:rPr lang="en-US" altLang="zh-CN" sz="1500" dirty="0" smtClean="0">
                  <a:solidFill>
                    <a:schemeClr val="bg1"/>
                  </a:solidFill>
                  <a:latin typeface="Impact" panose="020B0806030902050204" pitchFamily="34" charset="0"/>
                  <a:ea typeface="华康俪金黑W8(P)" panose="020B0800000000000000" pitchFamily="34" charset="-122"/>
                </a:rPr>
                <a:t>powerpoint</a:t>
              </a:r>
              <a:r>
                <a:rPr lang="zh-CN" altLang="en-US" sz="1500" dirty="0" smtClean="0">
                  <a:solidFill>
                    <a:schemeClr val="bg1"/>
                  </a:solidFill>
                  <a:latin typeface="Impact" panose="020B0806030902050204" pitchFamily="34" charset="0"/>
                  <a:ea typeface="华康俪金黑W8(P)" panose="020B0800000000000000" pitchFamily="34" charset="-122"/>
                </a:rPr>
                <a:t>中的文字尽量精炼，重要展示的文字，具有吸引力和说服力。</a:t>
              </a:r>
              <a:endParaRPr lang="en-US" altLang="zh-CN" sz="2700" dirty="0">
                <a:solidFill>
                  <a:schemeClr val="bg1"/>
                </a:solidFill>
                <a:latin typeface="华康俪金黑W8(P)" panose="020B0800000000000000" pitchFamily="34" charset="-122"/>
                <a:ea typeface="华康俪金黑W8(P)" panose="020B0800000000000000" pitchFamily="34" charset="-122"/>
              </a:endParaRPr>
            </a:p>
          </p:txBody>
        </p:sp>
      </p:grpSp>
      <p:grpSp>
        <p:nvGrpSpPr>
          <p:cNvPr id="14" name="组合 13"/>
          <p:cNvGrpSpPr/>
          <p:nvPr/>
        </p:nvGrpSpPr>
        <p:grpSpPr>
          <a:xfrm>
            <a:off x="7036282" y="2731540"/>
            <a:ext cx="1199027" cy="1187447"/>
            <a:chOff x="10157626" y="3154168"/>
            <a:chExt cx="1598703" cy="1583262"/>
          </a:xfrm>
        </p:grpSpPr>
        <p:sp>
          <p:nvSpPr>
            <p:cNvPr id="15" name="椭圆 14"/>
            <p:cNvSpPr/>
            <p:nvPr/>
          </p:nvSpPr>
          <p:spPr>
            <a:xfrm>
              <a:off x="10157626" y="3154168"/>
              <a:ext cx="1598703" cy="1583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69850" prst="divot"/>
              </a:sp3d>
            </a:bodyPr>
            <a:lstStyle/>
            <a:p>
              <a:pPr algn="ctr"/>
              <a:endParaRPr lang="zh-CN" altLang="en-US"/>
            </a:p>
          </p:txBody>
        </p:sp>
        <p:sp>
          <p:nvSpPr>
            <p:cNvPr id="16" name="文本框 107"/>
            <p:cNvSpPr txBox="1"/>
            <p:nvPr/>
          </p:nvSpPr>
          <p:spPr>
            <a:xfrm>
              <a:off x="10237810" y="3590468"/>
              <a:ext cx="1489490" cy="738664"/>
            </a:xfrm>
            <a:prstGeom prst="rect">
              <a:avLst/>
            </a:prstGeom>
            <a:noFill/>
          </p:spPr>
          <p:txBody>
            <a:bodyPr wrap="square" rtlCol="0">
              <a:spAutoFit/>
            </a:bodyPr>
            <a:lstStyle/>
            <a:p>
              <a:pPr algn="ctr"/>
              <a:r>
                <a:rPr lang="zh-CN" altLang="en-US" sz="1500" dirty="0" smtClean="0">
                  <a:solidFill>
                    <a:schemeClr val="bg1"/>
                  </a:solidFill>
                  <a:latin typeface="华康俪金黑W8(P)" panose="020B0800000000000000" pitchFamily="34" charset="-122"/>
                  <a:ea typeface="华康俪金黑W8(P)" panose="020B0800000000000000" pitchFamily="34" charset="-122"/>
                </a:rPr>
                <a:t>添加说明文本</a:t>
              </a:r>
              <a:endParaRPr lang="en-US" altLang="zh-CN" sz="1500" dirty="0">
                <a:solidFill>
                  <a:schemeClr val="bg1"/>
                </a:solidFill>
                <a:latin typeface="华康俪金黑W8(P)" panose="020B0800000000000000" pitchFamily="34" charset="-122"/>
                <a:ea typeface="华康俪金黑W8(P)" panose="020B0800000000000000" pitchFamily="34" charset="-122"/>
              </a:endParaRPr>
            </a:p>
          </p:txBody>
        </p:sp>
      </p:grpSp>
      <p:sp>
        <p:nvSpPr>
          <p:cNvPr id="17" name="椭圆 16"/>
          <p:cNvSpPr/>
          <p:nvPr/>
        </p:nvSpPr>
        <p:spPr>
          <a:xfrm>
            <a:off x="5636704" y="1923200"/>
            <a:ext cx="288671" cy="288672"/>
          </a:xfrm>
          <a:prstGeom prst="ellipse">
            <a:avLst/>
          </a:prstGeom>
        </p:spPr>
        <p:style>
          <a:lnRef idx="3">
            <a:schemeClr val="lt1"/>
          </a:lnRef>
          <a:fillRef idx="1">
            <a:schemeClr val="accent3"/>
          </a:fillRef>
          <a:effectRef idx="1">
            <a:schemeClr val="accent3"/>
          </a:effectRef>
          <a:fontRef idx="minor">
            <a:schemeClr val="lt1"/>
          </a:fontRef>
        </p:style>
        <p:txBody>
          <a:bodyPr lIns="68580" tIns="34290" rIns="68580" bIns="34290" rtlCol="0" anchor="ctr">
            <a:scene3d>
              <a:camera prst="orthographicFront"/>
              <a:lightRig rig="threePt" dir="t"/>
            </a:scene3d>
            <a:sp3d extrusionH="57150">
              <a:bevelT w="69850" h="69850" prst="divot"/>
            </a:sp3d>
          </a:bodyPr>
          <a:lstStyle/>
          <a:p>
            <a:pPr algn="ctr"/>
            <a:endParaRPr lang="zh-CN" altLang="en-US"/>
          </a:p>
        </p:txBody>
      </p:sp>
      <p:grpSp>
        <p:nvGrpSpPr>
          <p:cNvPr id="26" name="组合 25"/>
          <p:cNvGrpSpPr/>
          <p:nvPr/>
        </p:nvGrpSpPr>
        <p:grpSpPr>
          <a:xfrm>
            <a:off x="982369" y="1258213"/>
            <a:ext cx="1106983" cy="1091229"/>
            <a:chOff x="982369" y="1258213"/>
            <a:chExt cx="1106983" cy="1091229"/>
          </a:xfrm>
        </p:grpSpPr>
        <p:sp>
          <p:nvSpPr>
            <p:cNvPr id="18" name="椭圆 17"/>
            <p:cNvSpPr/>
            <p:nvPr/>
          </p:nvSpPr>
          <p:spPr>
            <a:xfrm>
              <a:off x="987480" y="1258213"/>
              <a:ext cx="1101872" cy="109122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scene3d>
                <a:camera prst="orthographicFront"/>
                <a:lightRig rig="threePt" dir="t"/>
              </a:scene3d>
              <a:sp3d extrusionH="57150">
                <a:bevelT w="69850" h="69850" prst="divot"/>
              </a:sp3d>
            </a:bodyPr>
            <a:lstStyle/>
            <a:p>
              <a:pPr algn="ctr"/>
              <a:endParaRPr lang="zh-CN" altLang="en-US"/>
            </a:p>
          </p:txBody>
        </p:sp>
        <p:sp>
          <p:nvSpPr>
            <p:cNvPr id="19" name="文本框 110"/>
            <p:cNvSpPr txBox="1"/>
            <p:nvPr/>
          </p:nvSpPr>
          <p:spPr>
            <a:xfrm>
              <a:off x="982369" y="1414184"/>
              <a:ext cx="1055744" cy="715581"/>
            </a:xfrm>
            <a:prstGeom prst="rect">
              <a:avLst/>
            </a:prstGeom>
            <a:noFill/>
          </p:spPr>
          <p:txBody>
            <a:bodyPr wrap="square" lIns="68580" tIns="34290" rIns="68580" bIns="34290" rtlCol="0">
              <a:spAutoFit/>
              <a:scene3d>
                <a:camera prst="orthographicFront"/>
                <a:lightRig rig="threePt" dir="t"/>
              </a:scene3d>
              <a:sp3d extrusionH="57150">
                <a:bevelT w="69850" h="69850" prst="divot"/>
              </a:sp3d>
            </a:bodyPr>
            <a:lstStyle/>
            <a:p>
              <a:pPr algn="ctr"/>
              <a:r>
                <a:rPr lang="zh-CN" altLang="en-US" sz="2100" dirty="0" smtClean="0">
                  <a:latin typeface="华康俪金黑W8(P)" panose="020B0800000000000000" pitchFamily="34" charset="-122"/>
                  <a:ea typeface="华康俪金黑W8(P)" panose="020B0800000000000000" pitchFamily="34" charset="-122"/>
                </a:rPr>
                <a:t>添加</a:t>
              </a:r>
              <a:endParaRPr lang="en-US" altLang="zh-CN" sz="2100" dirty="0" smtClean="0">
                <a:latin typeface="华康俪金黑W8(P)" panose="020B0800000000000000" pitchFamily="34" charset="-122"/>
                <a:ea typeface="华康俪金黑W8(P)" panose="020B0800000000000000" pitchFamily="34" charset="-122"/>
              </a:endParaRPr>
            </a:p>
            <a:p>
              <a:pPr algn="ctr"/>
              <a:r>
                <a:rPr lang="zh-CN" altLang="en-US" sz="2100" dirty="0" smtClean="0">
                  <a:latin typeface="华康俪金黑W8(P)" panose="020B0800000000000000" pitchFamily="34" charset="-122"/>
                  <a:ea typeface="华康俪金黑W8(P)" panose="020B0800000000000000" pitchFamily="34" charset="-122"/>
                </a:rPr>
                <a:t>文本</a:t>
              </a:r>
              <a:endParaRPr lang="en-US" altLang="zh-CN" sz="2100" dirty="0">
                <a:latin typeface="华康俪金黑W8(P)" panose="020B0800000000000000" pitchFamily="34" charset="-122"/>
                <a:ea typeface="华康俪金黑W8(P)" panose="020B0800000000000000" pitchFamily="34" charset="-122"/>
              </a:endParaRPr>
            </a:p>
          </p:txBody>
        </p:sp>
      </p:grpSp>
      <p:sp>
        <p:nvSpPr>
          <p:cNvPr id="20" name="椭圆 19"/>
          <p:cNvSpPr/>
          <p:nvPr/>
        </p:nvSpPr>
        <p:spPr>
          <a:xfrm>
            <a:off x="809118" y="3904649"/>
            <a:ext cx="403208" cy="403208"/>
          </a:xfrm>
          <a:prstGeom prst="ellipse">
            <a:avLst/>
          </a:prstGeom>
          <a:ln/>
        </p:spPr>
        <p:style>
          <a:lnRef idx="3">
            <a:schemeClr val="lt1"/>
          </a:lnRef>
          <a:fillRef idx="1">
            <a:schemeClr val="accent2"/>
          </a:fillRef>
          <a:effectRef idx="1">
            <a:schemeClr val="accent2"/>
          </a:effectRef>
          <a:fontRef idx="minor">
            <a:schemeClr val="lt1"/>
          </a:fontRef>
        </p:style>
        <p:txBody>
          <a:bodyPr lIns="68580" tIns="34290" rIns="68580" bIns="34290" rtlCol="0" anchor="ctr">
            <a:scene3d>
              <a:camera prst="orthographicFront"/>
              <a:lightRig rig="threePt" dir="t"/>
            </a:scene3d>
            <a:sp3d extrusionH="57150">
              <a:bevelT w="69850" h="69850" prst="divot"/>
            </a:sp3d>
          </a:bodyPr>
          <a:lstStyle/>
          <a:p>
            <a:pPr algn="ctr"/>
            <a:endParaRPr lang="zh-CN" altLang="en-US"/>
          </a:p>
        </p:txBody>
      </p:sp>
      <p:sp>
        <p:nvSpPr>
          <p:cNvPr id="21" name="椭圆 20"/>
          <p:cNvSpPr/>
          <p:nvPr/>
        </p:nvSpPr>
        <p:spPr>
          <a:xfrm>
            <a:off x="7816483" y="993671"/>
            <a:ext cx="435781" cy="431572"/>
          </a:xfrm>
          <a:prstGeom prst="ellipse">
            <a:avLst/>
          </a:prstGeom>
        </p:spPr>
        <p:style>
          <a:lnRef idx="3">
            <a:schemeClr val="lt1"/>
          </a:lnRef>
          <a:fillRef idx="1">
            <a:schemeClr val="accent6"/>
          </a:fillRef>
          <a:effectRef idx="1">
            <a:schemeClr val="accent6"/>
          </a:effectRef>
          <a:fontRef idx="minor">
            <a:schemeClr val="lt1"/>
          </a:fontRef>
        </p:style>
        <p:txBody>
          <a:bodyPr lIns="68580" tIns="34290" rIns="68580" bIns="34290" rtlCol="0" anchor="ctr">
            <a:scene3d>
              <a:camera prst="orthographicFront"/>
              <a:lightRig rig="threePt" dir="t"/>
            </a:scene3d>
            <a:sp3d extrusionH="57150">
              <a:bevelT w="69850" h="69850" prst="divot"/>
            </a:sp3d>
          </a:bodyPr>
          <a:lstStyle/>
          <a:p>
            <a:pPr algn="ctr"/>
            <a:endParaRPr lang="zh-CN" altLang="en-US"/>
          </a:p>
        </p:txBody>
      </p:sp>
      <p:sp>
        <p:nvSpPr>
          <p:cNvPr id="22" name="椭圆 21"/>
          <p:cNvSpPr/>
          <p:nvPr/>
        </p:nvSpPr>
        <p:spPr>
          <a:xfrm>
            <a:off x="5796836" y="1752493"/>
            <a:ext cx="157156" cy="157157"/>
          </a:xfrm>
          <a:prstGeom prst="ellipse">
            <a:avLst/>
          </a:prstGeom>
        </p:spPr>
        <p:style>
          <a:lnRef idx="3">
            <a:schemeClr val="lt1"/>
          </a:lnRef>
          <a:fillRef idx="1">
            <a:schemeClr val="accent3"/>
          </a:fillRef>
          <a:effectRef idx="1">
            <a:schemeClr val="accent3"/>
          </a:effectRef>
          <a:fontRef idx="minor">
            <a:schemeClr val="lt1"/>
          </a:fontRef>
        </p:style>
        <p:txBody>
          <a:bodyPr lIns="68580" tIns="34290" rIns="68580" bIns="34290" rtlCol="0" anchor="ctr">
            <a:scene3d>
              <a:camera prst="orthographicFront"/>
              <a:lightRig rig="threePt" dir="t"/>
            </a:scene3d>
            <a:sp3d extrusionH="57150">
              <a:bevelT w="69850" h="69850" prst="divot"/>
            </a:sp3d>
          </a:bodyPr>
          <a:lstStyle/>
          <a:p>
            <a:pPr algn="ctr"/>
            <a:endParaRPr lang="zh-CN" altLang="en-US"/>
          </a:p>
        </p:txBody>
      </p:sp>
      <p:grpSp>
        <p:nvGrpSpPr>
          <p:cNvPr id="23" name="组合 22"/>
          <p:cNvGrpSpPr/>
          <p:nvPr/>
        </p:nvGrpSpPr>
        <p:grpSpPr>
          <a:xfrm>
            <a:off x="2470985" y="749665"/>
            <a:ext cx="1375771" cy="1361087"/>
            <a:chOff x="3314105" y="1040644"/>
            <a:chExt cx="1834361" cy="1814782"/>
          </a:xfrm>
        </p:grpSpPr>
        <p:sp>
          <p:nvSpPr>
            <p:cNvPr id="24" name="椭圆 23"/>
            <p:cNvSpPr/>
            <p:nvPr/>
          </p:nvSpPr>
          <p:spPr>
            <a:xfrm>
              <a:off x="3314105" y="1040644"/>
              <a:ext cx="1832481" cy="181478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69850" h="69850" prst="divot"/>
              </a:sp3d>
            </a:bodyPr>
            <a:lstStyle/>
            <a:p>
              <a:pPr algn="ctr"/>
              <a:endParaRPr lang="zh-CN" altLang="en-US"/>
            </a:p>
          </p:txBody>
        </p:sp>
        <p:sp>
          <p:nvSpPr>
            <p:cNvPr id="25" name="文本框 120"/>
            <p:cNvSpPr txBox="1"/>
            <p:nvPr/>
          </p:nvSpPr>
          <p:spPr>
            <a:xfrm>
              <a:off x="3375080" y="1482159"/>
              <a:ext cx="1773386" cy="861774"/>
            </a:xfrm>
            <a:prstGeom prst="rect">
              <a:avLst/>
            </a:prstGeom>
            <a:noFill/>
          </p:spPr>
          <p:txBody>
            <a:bodyPr wrap="square" rtlCol="0">
              <a:spAutoFit/>
            </a:bodyPr>
            <a:lstStyle/>
            <a:p>
              <a:pPr algn="ctr"/>
              <a:r>
                <a:rPr lang="zh-CN" altLang="en-US" sz="1800" dirty="0" smtClean="0">
                  <a:latin typeface="华康俪金黑W8(P)" panose="020B0800000000000000" pitchFamily="34" charset="-122"/>
                  <a:ea typeface="华康俪金黑W8(P)" panose="020B0800000000000000" pitchFamily="34" charset="-122"/>
                </a:rPr>
                <a:t>此处添加关键文本</a:t>
              </a:r>
              <a:endParaRPr lang="zh-CN" altLang="en-US" sz="1800" dirty="0">
                <a:latin typeface="华康俪金黑W8(P)" panose="020B0800000000000000" pitchFamily="34" charset="-122"/>
                <a:ea typeface="华康俪金黑W8(P)" panose="020B0800000000000000" pitchFamily="34" charset="-122"/>
              </a:endParaRPr>
            </a:p>
          </p:txBody>
        </p:sp>
      </p:grpSp>
    </p:spTree>
    <p:extLst>
      <p:ext uri="{BB962C8B-B14F-4D97-AF65-F5344CB8AC3E}">
        <p14:creationId xmlns:p14="http://schemas.microsoft.com/office/powerpoint/2010/main" val="384893270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75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37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425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7" grpId="0" animBg="1"/>
      <p:bldP spid="20" grpId="0" animBg="1"/>
      <p:bldP spid="21"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1510" y="993819"/>
            <a:ext cx="2600325" cy="400110"/>
          </a:xfrm>
          <a:prstGeom prst="rect">
            <a:avLst/>
          </a:prstGeom>
          <a:solidFill>
            <a:schemeClr val="accent5"/>
          </a:solidFill>
          <a:ln>
            <a:noFill/>
          </a:ln>
          <a:effectLst/>
        </p:spPr>
        <p:style>
          <a:lnRef idx="3">
            <a:schemeClr val="lt1"/>
          </a:lnRef>
          <a:fillRef idx="1">
            <a:schemeClr val="accent6"/>
          </a:fillRef>
          <a:effectRef idx="1">
            <a:schemeClr val="accent6"/>
          </a:effectRef>
          <a:fontRef idx="minor">
            <a:schemeClr val="lt1"/>
          </a:fontRef>
        </p:style>
        <p:txBody>
          <a:bodyPr anchor="ctr">
            <a:spAutoFit/>
          </a:bodyPr>
          <a:lstStyle/>
          <a:p>
            <a:pPr algn="ctr" fontAlgn="auto">
              <a:spcBef>
                <a:spcPts val="0"/>
              </a:spcBef>
              <a:spcAft>
                <a:spcPts val="0"/>
              </a:spcAft>
              <a:defRPr/>
            </a:pPr>
            <a:r>
              <a:rPr lang="zh-CN" altLang="en-US" sz="2000" b="1" dirty="0" smtClean="0">
                <a:latin typeface="微软雅黑" pitchFamily="34" charset="-122"/>
                <a:ea typeface="微软雅黑" pitchFamily="34" charset="-122"/>
              </a:rPr>
              <a:t>添加文本</a:t>
            </a:r>
            <a:endParaRPr lang="zh-CN" altLang="en-US" sz="2000" b="1" dirty="0">
              <a:latin typeface="微软雅黑" pitchFamily="34" charset="-122"/>
              <a:ea typeface="微软雅黑" pitchFamily="34" charset="-122"/>
            </a:endParaRPr>
          </a:p>
        </p:txBody>
      </p:sp>
      <p:grpSp>
        <p:nvGrpSpPr>
          <p:cNvPr id="37" name="组合 36"/>
          <p:cNvGrpSpPr/>
          <p:nvPr/>
        </p:nvGrpSpPr>
        <p:grpSpPr>
          <a:xfrm>
            <a:off x="1122684" y="1393929"/>
            <a:ext cx="6867525" cy="857220"/>
            <a:chOff x="1122684" y="1393929"/>
            <a:chExt cx="6867525" cy="857220"/>
          </a:xfrm>
        </p:grpSpPr>
        <p:cxnSp>
          <p:nvCxnSpPr>
            <p:cNvPr id="3" name="直接连接符 2"/>
            <p:cNvCxnSpPr>
              <a:stCxn id="2" idx="2"/>
            </p:cNvCxnSpPr>
            <p:nvPr/>
          </p:nvCxnSpPr>
          <p:spPr>
            <a:xfrm flipH="1">
              <a:off x="4450085" y="1393929"/>
              <a:ext cx="1588" cy="60599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0800000">
              <a:off x="1122685" y="2015405"/>
              <a:ext cx="6865937" cy="2381"/>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1005606" y="2132483"/>
              <a:ext cx="235744" cy="158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294781" y="2132483"/>
              <a:ext cx="235744" cy="158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5583162" y="2131689"/>
              <a:ext cx="235744" cy="317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7871543" y="2132483"/>
              <a:ext cx="235744" cy="158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06759" y="2205279"/>
            <a:ext cx="831850" cy="400110"/>
          </a:xfrm>
          <a:prstGeom prst="rect">
            <a:avLst/>
          </a:prstGeom>
          <a:ln>
            <a:noFill/>
          </a:ln>
          <a:effectLst/>
        </p:spPr>
        <p:style>
          <a:lnRef idx="3">
            <a:schemeClr val="lt1"/>
          </a:lnRef>
          <a:fillRef idx="1">
            <a:schemeClr val="accent6"/>
          </a:fillRef>
          <a:effectRef idx="1">
            <a:schemeClr val="accent6"/>
          </a:effectRef>
          <a:fontRef idx="minor">
            <a:schemeClr val="lt1"/>
          </a:fontRef>
        </p:style>
        <p:txBody>
          <a:bodyPr anchor="ctr">
            <a:spAutoFit/>
          </a:bodyPr>
          <a:lstStyle/>
          <a:p>
            <a:pPr algn="ctr"/>
            <a:r>
              <a:rPr lang="zh-CN" altLang="en-US" sz="2000" dirty="0" smtClean="0">
                <a:solidFill>
                  <a:schemeClr val="lt1"/>
                </a:solidFill>
                <a:latin typeface="微软雅黑" pitchFamily="34" charset="-122"/>
                <a:ea typeface="微软雅黑" pitchFamily="34" charset="-122"/>
              </a:rPr>
              <a:t>文本</a:t>
            </a:r>
            <a:endParaRPr lang="zh-CN" altLang="en-US" sz="2000" dirty="0">
              <a:solidFill>
                <a:schemeClr val="lt1"/>
              </a:solidFill>
              <a:latin typeface="微软雅黑" pitchFamily="34" charset="-122"/>
              <a:ea typeface="微软雅黑" pitchFamily="34" charset="-122"/>
            </a:endParaRPr>
          </a:p>
        </p:txBody>
      </p:sp>
      <p:sp>
        <p:nvSpPr>
          <p:cNvPr id="10" name="矩形 9"/>
          <p:cNvSpPr/>
          <p:nvPr/>
        </p:nvSpPr>
        <p:spPr>
          <a:xfrm>
            <a:off x="2995934" y="2205279"/>
            <a:ext cx="831850" cy="400110"/>
          </a:xfrm>
          <a:prstGeom prst="rect">
            <a:avLst/>
          </a:prstGeom>
          <a:ln>
            <a:noFill/>
          </a:ln>
          <a:effectLst/>
        </p:spPr>
        <p:style>
          <a:lnRef idx="3">
            <a:schemeClr val="lt1"/>
          </a:lnRef>
          <a:fillRef idx="1">
            <a:schemeClr val="accent6"/>
          </a:fillRef>
          <a:effectRef idx="1">
            <a:schemeClr val="accent6"/>
          </a:effectRef>
          <a:fontRef idx="minor">
            <a:schemeClr val="lt1"/>
          </a:fontRef>
        </p:style>
        <p:txBody>
          <a:bodyPr anchor="ctr">
            <a:spAutoFit/>
          </a:bodyPr>
          <a:lstStyle/>
          <a:p>
            <a:pPr algn="ctr"/>
            <a:r>
              <a:rPr lang="zh-CN" altLang="en-US" sz="2000" dirty="0">
                <a:latin typeface="微软雅黑" pitchFamily="34" charset="-122"/>
                <a:ea typeface="微软雅黑" pitchFamily="34" charset="-122"/>
              </a:rPr>
              <a:t>文本</a:t>
            </a:r>
          </a:p>
        </p:txBody>
      </p:sp>
      <p:sp>
        <p:nvSpPr>
          <p:cNvPr id="11" name="矩形 10"/>
          <p:cNvSpPr/>
          <p:nvPr/>
        </p:nvSpPr>
        <p:spPr>
          <a:xfrm>
            <a:off x="5283521" y="2205279"/>
            <a:ext cx="831850" cy="400110"/>
          </a:xfrm>
          <a:prstGeom prst="rect">
            <a:avLst/>
          </a:prstGeom>
          <a:ln>
            <a:noFill/>
          </a:ln>
          <a:effectLst/>
        </p:spPr>
        <p:style>
          <a:lnRef idx="3">
            <a:schemeClr val="lt1"/>
          </a:lnRef>
          <a:fillRef idx="1">
            <a:schemeClr val="accent6"/>
          </a:fillRef>
          <a:effectRef idx="1">
            <a:schemeClr val="accent6"/>
          </a:effectRef>
          <a:fontRef idx="minor">
            <a:schemeClr val="lt1"/>
          </a:fontRef>
        </p:style>
        <p:txBody>
          <a:bodyPr anchor="ctr">
            <a:spAutoFit/>
          </a:bodyPr>
          <a:lstStyle/>
          <a:p>
            <a:pPr algn="ctr"/>
            <a:r>
              <a:rPr lang="zh-CN" altLang="en-US" sz="2000" dirty="0">
                <a:latin typeface="微软雅黑" pitchFamily="34" charset="-122"/>
                <a:ea typeface="微软雅黑" pitchFamily="34" charset="-122"/>
              </a:rPr>
              <a:t>文本</a:t>
            </a:r>
          </a:p>
        </p:txBody>
      </p:sp>
      <p:sp>
        <p:nvSpPr>
          <p:cNvPr id="12" name="矩形 11"/>
          <p:cNvSpPr/>
          <p:nvPr/>
        </p:nvSpPr>
        <p:spPr>
          <a:xfrm>
            <a:off x="7572696" y="2205279"/>
            <a:ext cx="831850" cy="400110"/>
          </a:xfrm>
          <a:prstGeom prst="rect">
            <a:avLst/>
          </a:prstGeom>
          <a:ln>
            <a:noFill/>
          </a:ln>
          <a:effectLst/>
        </p:spPr>
        <p:style>
          <a:lnRef idx="3">
            <a:schemeClr val="lt1"/>
          </a:lnRef>
          <a:fillRef idx="1">
            <a:schemeClr val="accent6"/>
          </a:fillRef>
          <a:effectRef idx="1">
            <a:schemeClr val="accent6"/>
          </a:effectRef>
          <a:fontRef idx="minor">
            <a:schemeClr val="lt1"/>
          </a:fontRef>
        </p:style>
        <p:txBody>
          <a:bodyPr anchor="ctr">
            <a:spAutoFit/>
          </a:bodyPr>
          <a:lstStyle/>
          <a:p>
            <a:pPr algn="ctr"/>
            <a:r>
              <a:rPr lang="zh-CN" altLang="en-US" sz="2000" dirty="0">
                <a:latin typeface="微软雅黑" pitchFamily="34" charset="-122"/>
                <a:ea typeface="微软雅黑" pitchFamily="34" charset="-122"/>
              </a:rPr>
              <a:t>文本</a:t>
            </a:r>
          </a:p>
        </p:txBody>
      </p:sp>
      <p:grpSp>
        <p:nvGrpSpPr>
          <p:cNvPr id="39" name="组合 38"/>
          <p:cNvGrpSpPr/>
          <p:nvPr/>
        </p:nvGrpSpPr>
        <p:grpSpPr>
          <a:xfrm>
            <a:off x="286071" y="2445220"/>
            <a:ext cx="1668463" cy="1454468"/>
            <a:chOff x="286071" y="2445220"/>
            <a:chExt cx="1668463" cy="1454468"/>
          </a:xfrm>
        </p:grpSpPr>
        <p:cxnSp>
          <p:nvCxnSpPr>
            <p:cNvPr id="13" name="直接连接符 12"/>
            <p:cNvCxnSpPr/>
            <p:nvPr/>
          </p:nvCxnSpPr>
          <p:spPr>
            <a:xfrm rot="10800000">
              <a:off x="290835" y="2445220"/>
              <a:ext cx="415925"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354287" y="3085578"/>
              <a:ext cx="1287066" cy="635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a:off x="290834" y="2872655"/>
              <a:ext cx="260350" cy="11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0800000">
              <a:off x="290834" y="3301280"/>
              <a:ext cx="260350" cy="238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0800000">
              <a:off x="290834" y="3731095"/>
              <a:ext cx="260350"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51184" y="2671916"/>
              <a:ext cx="1403350" cy="1227772"/>
              <a:chOff x="551184" y="2671916"/>
              <a:chExt cx="1403350" cy="1227772"/>
            </a:xfrm>
          </p:grpSpPr>
          <p:sp>
            <p:nvSpPr>
              <p:cNvPr id="16" name="矩形 18"/>
              <p:cNvSpPr>
                <a:spLocks noChangeArrowheads="1"/>
              </p:cNvSpPr>
              <p:nvPr/>
            </p:nvSpPr>
            <p:spPr bwMode="auto">
              <a:xfrm>
                <a:off x="551184" y="267191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8" name="矩形 20"/>
              <p:cNvSpPr>
                <a:spLocks noChangeArrowheads="1"/>
              </p:cNvSpPr>
              <p:nvPr/>
            </p:nvSpPr>
            <p:spPr bwMode="auto">
              <a:xfrm>
                <a:off x="551184" y="3100541"/>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20" name="矩形 22"/>
              <p:cNvSpPr>
                <a:spLocks noChangeArrowheads="1"/>
              </p:cNvSpPr>
              <p:nvPr/>
            </p:nvSpPr>
            <p:spPr bwMode="auto">
              <a:xfrm>
                <a:off x="551184" y="353035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grpSp>
        <p:nvGrpSpPr>
          <p:cNvPr id="40" name="组合 39"/>
          <p:cNvGrpSpPr/>
          <p:nvPr/>
        </p:nvGrpSpPr>
        <p:grpSpPr>
          <a:xfrm>
            <a:off x="2578421" y="2445220"/>
            <a:ext cx="1665288" cy="1455659"/>
            <a:chOff x="2578421" y="2445220"/>
            <a:chExt cx="1665288" cy="1455659"/>
          </a:xfrm>
        </p:grpSpPr>
        <p:cxnSp>
          <p:nvCxnSpPr>
            <p:cNvPr id="21" name="直接连接符 20"/>
            <p:cNvCxnSpPr/>
            <p:nvPr/>
          </p:nvCxnSpPr>
          <p:spPr>
            <a:xfrm rot="10800000">
              <a:off x="2578422" y="2446411"/>
              <a:ext cx="417513" cy="238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936476" y="3087165"/>
              <a:ext cx="1287066" cy="317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0800000">
              <a:off x="2578421" y="2873845"/>
              <a:ext cx="260350" cy="238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4" name="矩形 26"/>
            <p:cNvSpPr>
              <a:spLocks noChangeArrowheads="1"/>
            </p:cNvSpPr>
            <p:nvPr/>
          </p:nvSpPr>
          <p:spPr bwMode="auto">
            <a:xfrm>
              <a:off x="2838771" y="2673702"/>
              <a:ext cx="1404938"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cxnSp>
          <p:nvCxnSpPr>
            <p:cNvPr id="25" name="直接连接符 24"/>
            <p:cNvCxnSpPr/>
            <p:nvPr/>
          </p:nvCxnSpPr>
          <p:spPr>
            <a:xfrm rot="10800000">
              <a:off x="2578421" y="3303661"/>
              <a:ext cx="260350" cy="11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矩形 28"/>
            <p:cNvSpPr>
              <a:spLocks noChangeArrowheads="1"/>
            </p:cNvSpPr>
            <p:nvPr/>
          </p:nvSpPr>
          <p:spPr bwMode="auto">
            <a:xfrm>
              <a:off x="2838771" y="3102922"/>
              <a:ext cx="1404938"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cxnSp>
          <p:nvCxnSpPr>
            <p:cNvPr id="27" name="直接连接符 26"/>
            <p:cNvCxnSpPr/>
            <p:nvPr/>
          </p:nvCxnSpPr>
          <p:spPr>
            <a:xfrm rot="10800000">
              <a:off x="2578421" y="3732286"/>
              <a:ext cx="260350" cy="11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矩形 30"/>
            <p:cNvSpPr>
              <a:spLocks noChangeArrowheads="1"/>
            </p:cNvSpPr>
            <p:nvPr/>
          </p:nvSpPr>
          <p:spPr bwMode="auto">
            <a:xfrm>
              <a:off x="2838771" y="3531547"/>
              <a:ext cx="1404938"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smtClean="0">
                  <a:latin typeface="微软雅黑" pitchFamily="34" charset="-122"/>
                  <a:ea typeface="微软雅黑" pitchFamily="34" charset="-122"/>
                </a:rPr>
                <a:t>添加文本</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41" name="组合 40"/>
          <p:cNvGrpSpPr/>
          <p:nvPr/>
        </p:nvGrpSpPr>
        <p:grpSpPr>
          <a:xfrm>
            <a:off x="4867596" y="2445220"/>
            <a:ext cx="1663700" cy="1454468"/>
            <a:chOff x="4867596" y="2445220"/>
            <a:chExt cx="1663700" cy="1454468"/>
          </a:xfrm>
        </p:grpSpPr>
        <p:cxnSp>
          <p:nvCxnSpPr>
            <p:cNvPr id="29" name="直接连接符 28"/>
            <p:cNvCxnSpPr/>
            <p:nvPr/>
          </p:nvCxnSpPr>
          <p:spPr>
            <a:xfrm rot="10800000">
              <a:off x="4867597" y="2445220"/>
              <a:ext cx="415925"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224857" y="3087959"/>
              <a:ext cx="1287066" cy="1588"/>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10800000">
              <a:off x="4867596" y="2872655"/>
              <a:ext cx="260350" cy="11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2" name="矩形 34"/>
            <p:cNvSpPr>
              <a:spLocks noChangeArrowheads="1"/>
            </p:cNvSpPr>
            <p:nvPr/>
          </p:nvSpPr>
          <p:spPr bwMode="auto">
            <a:xfrm>
              <a:off x="5127946" y="267191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添加文本</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cxnSp>
          <p:nvCxnSpPr>
            <p:cNvPr id="33" name="直接连接符 32"/>
            <p:cNvCxnSpPr/>
            <p:nvPr/>
          </p:nvCxnSpPr>
          <p:spPr>
            <a:xfrm rot="10800000">
              <a:off x="4867596" y="3301280"/>
              <a:ext cx="260350" cy="238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矩形 36"/>
            <p:cNvSpPr>
              <a:spLocks noChangeArrowheads="1"/>
            </p:cNvSpPr>
            <p:nvPr/>
          </p:nvSpPr>
          <p:spPr bwMode="auto">
            <a:xfrm>
              <a:off x="5127946" y="3100541"/>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添加文本</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cxnSp>
          <p:nvCxnSpPr>
            <p:cNvPr id="35" name="直接连接符 34"/>
            <p:cNvCxnSpPr/>
            <p:nvPr/>
          </p:nvCxnSpPr>
          <p:spPr>
            <a:xfrm rot="10800000">
              <a:off x="4867596" y="3731095"/>
              <a:ext cx="260350"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6" name="矩形 38"/>
            <p:cNvSpPr>
              <a:spLocks noChangeArrowheads="1"/>
            </p:cNvSpPr>
            <p:nvPr/>
          </p:nvSpPr>
          <p:spPr bwMode="auto">
            <a:xfrm>
              <a:off x="5127946" y="353035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添加文本</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sp>
        <p:nvSpPr>
          <p:cNvPr id="47" name="圆角矩形标注 49"/>
          <p:cNvSpPr>
            <a:spLocks noChangeArrowheads="1"/>
          </p:cNvSpPr>
          <p:nvPr/>
        </p:nvSpPr>
        <p:spPr bwMode="auto">
          <a:xfrm>
            <a:off x="571821" y="1241379"/>
            <a:ext cx="1839939" cy="578882"/>
          </a:xfrm>
          <a:prstGeom prst="wedgeRoundRectCallout">
            <a:avLst>
              <a:gd name="adj1" fmla="val 1044"/>
              <a:gd name="adj2" fmla="val 150035"/>
              <a:gd name="adj3" fmla="val 16667"/>
            </a:avLst>
          </a:prstGeom>
          <a:solidFill>
            <a:srgbClr val="FFFFC8"/>
          </a:solidFill>
          <a:ln w="9525">
            <a:solidFill>
              <a:schemeClr val="tx1"/>
            </a:solidFill>
            <a:miter lim="800000"/>
            <a:headEnd/>
            <a:tailEnd/>
          </a:ln>
        </p:spPr>
        <p:txBody>
          <a:bodyPr wrap="square" anchor="ctr">
            <a:spAutoFit/>
          </a:bodyPr>
          <a:lstStyle/>
          <a:p>
            <a:pPr>
              <a:spcAft>
                <a:spcPts val="600"/>
              </a:spcAft>
            </a:pPr>
            <a:r>
              <a:rPr lang="zh-CN" altLang="en-US" sz="1400" dirty="0" smtClean="0">
                <a:solidFill>
                  <a:schemeClr val="accent5"/>
                </a:solidFill>
                <a:latin typeface="微软雅黑" pitchFamily="34" charset="-122"/>
                <a:ea typeface="微软雅黑" pitchFamily="34" charset="-122"/>
              </a:rPr>
              <a:t>单击此处添加您的说明文本。</a:t>
            </a:r>
            <a:endParaRPr lang="zh-CN" altLang="en-US" sz="1400" dirty="0">
              <a:solidFill>
                <a:schemeClr val="accent5"/>
              </a:solidFill>
              <a:latin typeface="微软雅黑" pitchFamily="34" charset="-122"/>
              <a:ea typeface="微软雅黑" pitchFamily="34" charset="-122"/>
            </a:endParaRPr>
          </a:p>
        </p:txBody>
      </p:sp>
      <p:sp>
        <p:nvSpPr>
          <p:cNvPr id="48" name="圆角矩形标注 50"/>
          <p:cNvSpPr>
            <a:spLocks noChangeArrowheads="1"/>
          </p:cNvSpPr>
          <p:nvPr/>
        </p:nvSpPr>
        <p:spPr bwMode="auto">
          <a:xfrm>
            <a:off x="6572571" y="1181133"/>
            <a:ext cx="1924050" cy="817245"/>
          </a:xfrm>
          <a:prstGeom prst="wedgeRoundRectCallout">
            <a:avLst>
              <a:gd name="adj1" fmla="val -66676"/>
              <a:gd name="adj2" fmla="val 112611"/>
              <a:gd name="adj3" fmla="val 16667"/>
            </a:avLst>
          </a:prstGeom>
          <a:solidFill>
            <a:srgbClr val="FFFFC8"/>
          </a:solidFill>
          <a:ln w="9525">
            <a:solidFill>
              <a:schemeClr val="tx1"/>
            </a:solidFill>
            <a:miter lim="800000"/>
            <a:headEnd/>
            <a:tailEnd/>
          </a:ln>
        </p:spPr>
        <p:txBody>
          <a:bodyPr wrap="square" anchor="ctr">
            <a:spAutoFit/>
          </a:bodyPr>
          <a:lstStyle/>
          <a:p>
            <a:pPr>
              <a:spcAft>
                <a:spcPts val="600"/>
              </a:spcAft>
            </a:pPr>
            <a:r>
              <a:rPr lang="zh-CN" altLang="en-US" sz="1400" dirty="0">
                <a:solidFill>
                  <a:schemeClr val="accent5"/>
                </a:solidFill>
                <a:latin typeface="微软雅黑" pitchFamily="34" charset="-122"/>
                <a:ea typeface="微软雅黑" pitchFamily="34" charset="-122"/>
              </a:rPr>
              <a:t>单击此处添加您的说明文本</a:t>
            </a:r>
            <a:r>
              <a:rPr lang="zh-CN" altLang="en-US" sz="1400" dirty="0" smtClean="0">
                <a:solidFill>
                  <a:schemeClr val="accent5"/>
                </a:solidFill>
                <a:latin typeface="微软雅黑" pitchFamily="34" charset="-122"/>
                <a:ea typeface="微软雅黑" pitchFamily="34" charset="-122"/>
              </a:rPr>
              <a:t>。</a:t>
            </a:r>
            <a:r>
              <a:rPr lang="zh-CN" altLang="en-US" sz="1400" dirty="0">
                <a:solidFill>
                  <a:schemeClr val="accent5"/>
                </a:solidFill>
                <a:latin typeface="微软雅黑" pitchFamily="34" charset="-122"/>
                <a:ea typeface="微软雅黑" pitchFamily="34" charset="-122"/>
              </a:rPr>
              <a:t>单击此处添加您的说明文本</a:t>
            </a:r>
            <a:r>
              <a:rPr lang="zh-CN" altLang="en-US" sz="1400" dirty="0" smtClean="0">
                <a:solidFill>
                  <a:schemeClr val="accent5"/>
                </a:solidFill>
                <a:latin typeface="微软雅黑" pitchFamily="34" charset="-122"/>
                <a:ea typeface="微软雅黑" pitchFamily="34" charset="-122"/>
              </a:rPr>
              <a:t>。</a:t>
            </a:r>
            <a:endParaRPr lang="zh-CN" altLang="en-US" sz="1400" dirty="0">
              <a:solidFill>
                <a:schemeClr val="accent5"/>
              </a:solidFill>
              <a:latin typeface="微软雅黑" pitchFamily="34" charset="-122"/>
              <a:ea typeface="微软雅黑" pitchFamily="34" charset="-122"/>
            </a:endParaRPr>
          </a:p>
        </p:txBody>
      </p:sp>
      <p:sp>
        <p:nvSpPr>
          <p:cNvPr id="49" name="圆角矩形标注 51"/>
          <p:cNvSpPr>
            <a:spLocks noChangeArrowheads="1"/>
          </p:cNvSpPr>
          <p:nvPr/>
        </p:nvSpPr>
        <p:spPr bwMode="auto">
          <a:xfrm>
            <a:off x="4929510" y="4235087"/>
            <a:ext cx="1768475" cy="817245"/>
          </a:xfrm>
          <a:prstGeom prst="wedgeRoundRectCallout">
            <a:avLst>
              <a:gd name="adj1" fmla="val 74875"/>
              <a:gd name="adj2" fmla="val -128227"/>
              <a:gd name="adj3" fmla="val 16667"/>
            </a:avLst>
          </a:prstGeom>
          <a:solidFill>
            <a:srgbClr val="FFFFC8"/>
          </a:solidFill>
          <a:ln w="9525">
            <a:solidFill>
              <a:schemeClr val="tx1"/>
            </a:solidFill>
            <a:miter lim="800000"/>
            <a:headEnd/>
            <a:tailEnd/>
          </a:ln>
        </p:spPr>
        <p:txBody>
          <a:bodyPr wrap="square" anchor="ctr">
            <a:spAutoFit/>
          </a:bodyPr>
          <a:lstStyle/>
          <a:p>
            <a:pPr>
              <a:spcAft>
                <a:spcPts val="600"/>
              </a:spcAft>
            </a:pPr>
            <a:r>
              <a:rPr lang="zh-CN" altLang="en-US" sz="1400" dirty="0">
                <a:solidFill>
                  <a:schemeClr val="accent5"/>
                </a:solidFill>
                <a:latin typeface="微软雅黑" pitchFamily="34" charset="-122"/>
                <a:ea typeface="微软雅黑" pitchFamily="34" charset="-122"/>
              </a:rPr>
              <a:t>单击此处添加您的说明文本</a:t>
            </a:r>
            <a:r>
              <a:rPr lang="zh-CN" altLang="en-US" sz="1400" dirty="0" smtClean="0">
                <a:solidFill>
                  <a:schemeClr val="accent5"/>
                </a:solidFill>
                <a:latin typeface="微软雅黑" pitchFamily="34" charset="-122"/>
                <a:ea typeface="微软雅黑" pitchFamily="34" charset="-122"/>
              </a:rPr>
              <a:t>。此处</a:t>
            </a:r>
            <a:r>
              <a:rPr lang="zh-CN" altLang="en-US" sz="1400" dirty="0">
                <a:solidFill>
                  <a:schemeClr val="accent5"/>
                </a:solidFill>
                <a:latin typeface="微软雅黑" pitchFamily="34" charset="-122"/>
                <a:ea typeface="微软雅黑" pitchFamily="34" charset="-122"/>
              </a:rPr>
              <a:t>添加您的说明文本。</a:t>
            </a:r>
          </a:p>
        </p:txBody>
      </p:sp>
      <p:sp>
        <p:nvSpPr>
          <p:cNvPr id="50" name="圆角矩形标注 52"/>
          <p:cNvSpPr>
            <a:spLocks noChangeArrowheads="1"/>
          </p:cNvSpPr>
          <p:nvPr/>
        </p:nvSpPr>
        <p:spPr bwMode="auto">
          <a:xfrm>
            <a:off x="350894" y="4144445"/>
            <a:ext cx="2725737" cy="817245"/>
          </a:xfrm>
          <a:prstGeom prst="wedgeRoundRectCallout">
            <a:avLst>
              <a:gd name="adj1" fmla="val 56245"/>
              <a:gd name="adj2" fmla="val -85625"/>
              <a:gd name="adj3" fmla="val 16667"/>
            </a:avLst>
          </a:prstGeom>
          <a:solidFill>
            <a:srgbClr val="FFFFC8"/>
          </a:solidFill>
          <a:ln w="9525">
            <a:solidFill>
              <a:schemeClr val="tx1"/>
            </a:solidFill>
            <a:miter lim="800000"/>
            <a:headEnd/>
            <a:tailEnd/>
          </a:ln>
        </p:spPr>
        <p:txBody>
          <a:bodyPr wrap="square" anchor="ctr">
            <a:spAutoFit/>
          </a:bodyPr>
          <a:lstStyle/>
          <a:p>
            <a:pPr>
              <a:spcAft>
                <a:spcPts val="600"/>
              </a:spcAft>
            </a:pPr>
            <a:r>
              <a:rPr lang="zh-CN" altLang="en-US" sz="1400" dirty="0" smtClean="0">
                <a:solidFill>
                  <a:schemeClr val="accent5"/>
                </a:solidFill>
                <a:latin typeface="微软雅黑" pitchFamily="34" charset="-122"/>
                <a:ea typeface="微软雅黑" pitchFamily="34" charset="-122"/>
              </a:rPr>
              <a:t>单击此处</a:t>
            </a:r>
            <a:r>
              <a:rPr lang="zh-CN" altLang="en-US" sz="1400" dirty="0">
                <a:solidFill>
                  <a:schemeClr val="accent5"/>
                </a:solidFill>
                <a:latin typeface="微软雅黑" pitchFamily="34" charset="-122"/>
                <a:ea typeface="微软雅黑" pitchFamily="34" charset="-122"/>
              </a:rPr>
              <a:t>添加您的说明文本</a:t>
            </a:r>
            <a:r>
              <a:rPr lang="zh-CN" altLang="en-US" sz="1400" dirty="0" smtClean="0">
                <a:solidFill>
                  <a:schemeClr val="accent5"/>
                </a:solidFill>
                <a:latin typeface="微软雅黑" pitchFamily="34" charset="-122"/>
                <a:ea typeface="微软雅黑" pitchFamily="34" charset="-122"/>
              </a:rPr>
              <a:t>。此处</a:t>
            </a:r>
            <a:r>
              <a:rPr lang="zh-CN" altLang="en-US" sz="1400" dirty="0">
                <a:solidFill>
                  <a:schemeClr val="accent5"/>
                </a:solidFill>
                <a:latin typeface="微软雅黑" pitchFamily="34" charset="-122"/>
                <a:ea typeface="微软雅黑" pitchFamily="34" charset="-122"/>
              </a:rPr>
              <a:t>添加您的说明文本</a:t>
            </a:r>
            <a:r>
              <a:rPr lang="zh-CN" altLang="en-US" sz="1400" dirty="0" smtClean="0">
                <a:solidFill>
                  <a:schemeClr val="accent5"/>
                </a:solidFill>
                <a:latin typeface="微软雅黑" pitchFamily="34" charset="-122"/>
                <a:ea typeface="微软雅黑" pitchFamily="34" charset="-122"/>
              </a:rPr>
              <a:t>。</a:t>
            </a:r>
            <a:r>
              <a:rPr lang="zh-CN" altLang="en-US" sz="1400" dirty="0">
                <a:solidFill>
                  <a:schemeClr val="accent5"/>
                </a:solidFill>
                <a:latin typeface="微软雅黑" pitchFamily="34" charset="-122"/>
                <a:ea typeface="微软雅黑" pitchFamily="34" charset="-122"/>
              </a:rPr>
              <a:t>单击此处添加您的说明文本</a:t>
            </a:r>
            <a:r>
              <a:rPr lang="zh-CN" altLang="en-US" sz="1400" dirty="0" smtClean="0">
                <a:solidFill>
                  <a:schemeClr val="accent5"/>
                </a:solidFill>
                <a:latin typeface="微软雅黑" pitchFamily="34" charset="-122"/>
                <a:ea typeface="微软雅黑" pitchFamily="34" charset="-122"/>
              </a:rPr>
              <a:t>。</a:t>
            </a:r>
            <a:endParaRPr lang="zh-CN" altLang="en-US" sz="1400" dirty="0">
              <a:solidFill>
                <a:schemeClr val="accent5"/>
              </a:solidFill>
              <a:latin typeface="微软雅黑" pitchFamily="34" charset="-122"/>
              <a:ea typeface="微软雅黑" pitchFamily="34" charset="-122"/>
            </a:endParaRPr>
          </a:p>
        </p:txBody>
      </p:sp>
      <p:grpSp>
        <p:nvGrpSpPr>
          <p:cNvPr id="42" name="组合 41"/>
          <p:cNvGrpSpPr/>
          <p:nvPr/>
        </p:nvGrpSpPr>
        <p:grpSpPr>
          <a:xfrm>
            <a:off x="7152620" y="2445220"/>
            <a:ext cx="1663700" cy="1454468"/>
            <a:chOff x="7152620" y="2445220"/>
            <a:chExt cx="1663700" cy="1454468"/>
          </a:xfrm>
        </p:grpSpPr>
        <p:cxnSp>
          <p:nvCxnSpPr>
            <p:cNvPr id="51" name="直接连接符 50"/>
            <p:cNvCxnSpPr/>
            <p:nvPr/>
          </p:nvCxnSpPr>
          <p:spPr>
            <a:xfrm rot="10800000">
              <a:off x="7152621" y="2445220"/>
              <a:ext cx="415925"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6509881" y="3087959"/>
              <a:ext cx="1287066" cy="1588"/>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0800000">
              <a:off x="7152620" y="2872655"/>
              <a:ext cx="260350" cy="11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4" name="矩形 34"/>
            <p:cNvSpPr>
              <a:spLocks noChangeArrowheads="1"/>
            </p:cNvSpPr>
            <p:nvPr/>
          </p:nvSpPr>
          <p:spPr bwMode="auto">
            <a:xfrm>
              <a:off x="7412970" y="267191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a:t>
              </a:r>
              <a:r>
                <a:rPr lang="zh-CN" altLang="en-US" dirty="0" smtClean="0">
                  <a:latin typeface="微软雅黑" pitchFamily="34" charset="-122"/>
                  <a:ea typeface="微软雅黑" pitchFamily="34" charset="-122"/>
                </a:rPr>
                <a:t>文本</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cxnSp>
          <p:nvCxnSpPr>
            <p:cNvPr id="55" name="直接连接符 54"/>
            <p:cNvCxnSpPr/>
            <p:nvPr/>
          </p:nvCxnSpPr>
          <p:spPr>
            <a:xfrm rot="10800000">
              <a:off x="7152620" y="3301280"/>
              <a:ext cx="260350" cy="238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6" name="矩形 36"/>
            <p:cNvSpPr>
              <a:spLocks noChangeArrowheads="1"/>
            </p:cNvSpPr>
            <p:nvPr/>
          </p:nvSpPr>
          <p:spPr bwMode="auto">
            <a:xfrm>
              <a:off x="7412970" y="3100541"/>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添加文本</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cxnSp>
          <p:nvCxnSpPr>
            <p:cNvPr id="57" name="直接连接符 56"/>
            <p:cNvCxnSpPr/>
            <p:nvPr/>
          </p:nvCxnSpPr>
          <p:spPr>
            <a:xfrm rot="10800000">
              <a:off x="7152620" y="3731095"/>
              <a:ext cx="260350" cy="119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8" name="矩形 38"/>
            <p:cNvSpPr>
              <a:spLocks noChangeArrowheads="1"/>
            </p:cNvSpPr>
            <p:nvPr/>
          </p:nvSpPr>
          <p:spPr bwMode="auto">
            <a:xfrm>
              <a:off x="7412970" y="3530356"/>
              <a:ext cx="1403350" cy="369332"/>
            </a:xfrm>
            <a:prstGeom prst="rect">
              <a:avLst/>
            </a:prstGeom>
            <a:noFill/>
            <a:ln w="9525">
              <a:solidFill>
                <a:schemeClr val="accent5"/>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spcAft>
                  <a:spcPts val="600"/>
                </a:spcAft>
              </a:pPr>
              <a:r>
                <a:rPr lang="zh-CN" altLang="en-US" dirty="0">
                  <a:latin typeface="微软雅黑" pitchFamily="34" charset="-122"/>
                  <a:ea typeface="微软雅黑" pitchFamily="34" charset="-122"/>
                </a:rPr>
                <a:t>添加文本</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spTree>
    <p:extLst>
      <p:ext uri="{BB962C8B-B14F-4D97-AF65-F5344CB8AC3E}">
        <p14:creationId xmlns:p14="http://schemas.microsoft.com/office/powerpoint/2010/main" val="412813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up)">
                                      <p:cBhvr>
                                        <p:cTn id="11" dur="500"/>
                                        <p:tgtEl>
                                          <p:spTgt spid="3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600"/>
                                        <p:tgtEl>
                                          <p:spTgt spid="47"/>
                                        </p:tgtEl>
                                      </p:cBhvr>
                                    </p:animEffect>
                                    <p:anim calcmode="lin" valueType="num">
                                      <p:cBhvr>
                                        <p:cTn id="45" dur="600" fill="hold"/>
                                        <p:tgtEl>
                                          <p:spTgt spid="47"/>
                                        </p:tgtEl>
                                        <p:attrNameLst>
                                          <p:attrName>ppt_x</p:attrName>
                                        </p:attrNameLst>
                                      </p:cBhvr>
                                      <p:tavLst>
                                        <p:tav tm="0">
                                          <p:val>
                                            <p:strVal val="#ppt_x"/>
                                          </p:val>
                                        </p:tav>
                                        <p:tav tm="100000">
                                          <p:val>
                                            <p:strVal val="#ppt_x"/>
                                          </p:val>
                                        </p:tav>
                                      </p:tavLst>
                                    </p:anim>
                                    <p:anim calcmode="lin" valueType="num">
                                      <p:cBhvr>
                                        <p:cTn id="46" dur="600" fill="hold"/>
                                        <p:tgtEl>
                                          <p:spTgt spid="47"/>
                                        </p:tgtEl>
                                        <p:attrNameLst>
                                          <p:attrName>ppt_y</p:attrName>
                                        </p:attrNameLst>
                                      </p:cBhvr>
                                      <p:tavLst>
                                        <p:tav tm="0">
                                          <p:val>
                                            <p:strVal val="#ppt_y+.1"/>
                                          </p:val>
                                        </p:tav>
                                        <p:tav tm="100000">
                                          <p:val>
                                            <p:strVal val="#ppt_y"/>
                                          </p:val>
                                        </p:tav>
                                      </p:tavLst>
                                    </p:anim>
                                  </p:childTnLst>
                                </p:cTn>
                              </p:par>
                            </p:childTnLst>
                          </p:cTn>
                        </p:par>
                        <p:par>
                          <p:cTn id="47" fill="hold">
                            <p:stCondLst>
                              <p:cond delay="4100"/>
                            </p:stCondLst>
                            <p:childTnLst>
                              <p:par>
                                <p:cTn id="48" presetID="42" presetClass="entr" presetSubtype="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600"/>
                                        <p:tgtEl>
                                          <p:spTgt spid="48"/>
                                        </p:tgtEl>
                                      </p:cBhvr>
                                    </p:animEffect>
                                    <p:anim calcmode="lin" valueType="num">
                                      <p:cBhvr>
                                        <p:cTn id="51" dur="600" fill="hold"/>
                                        <p:tgtEl>
                                          <p:spTgt spid="48"/>
                                        </p:tgtEl>
                                        <p:attrNameLst>
                                          <p:attrName>ppt_x</p:attrName>
                                        </p:attrNameLst>
                                      </p:cBhvr>
                                      <p:tavLst>
                                        <p:tav tm="0">
                                          <p:val>
                                            <p:strVal val="#ppt_x"/>
                                          </p:val>
                                        </p:tav>
                                        <p:tav tm="100000">
                                          <p:val>
                                            <p:strVal val="#ppt_x"/>
                                          </p:val>
                                        </p:tav>
                                      </p:tavLst>
                                    </p:anim>
                                    <p:anim calcmode="lin" valueType="num">
                                      <p:cBhvr>
                                        <p:cTn id="52" dur="600" fill="hold"/>
                                        <p:tgtEl>
                                          <p:spTgt spid="48"/>
                                        </p:tgtEl>
                                        <p:attrNameLst>
                                          <p:attrName>ppt_y</p:attrName>
                                        </p:attrNameLst>
                                      </p:cBhvr>
                                      <p:tavLst>
                                        <p:tav tm="0">
                                          <p:val>
                                            <p:strVal val="#ppt_y+.1"/>
                                          </p:val>
                                        </p:tav>
                                        <p:tav tm="100000">
                                          <p:val>
                                            <p:strVal val="#ppt_y"/>
                                          </p:val>
                                        </p:tav>
                                      </p:tavLst>
                                    </p:anim>
                                  </p:childTnLst>
                                </p:cTn>
                              </p:par>
                            </p:childTnLst>
                          </p:cTn>
                        </p:par>
                        <p:par>
                          <p:cTn id="53" fill="hold">
                            <p:stCondLst>
                              <p:cond delay="4700"/>
                            </p:stCondLst>
                            <p:childTnLst>
                              <p:par>
                                <p:cTn id="54" presetID="42"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600"/>
                                        <p:tgtEl>
                                          <p:spTgt spid="50"/>
                                        </p:tgtEl>
                                      </p:cBhvr>
                                    </p:animEffect>
                                    <p:anim calcmode="lin" valueType="num">
                                      <p:cBhvr>
                                        <p:cTn id="57" dur="600" fill="hold"/>
                                        <p:tgtEl>
                                          <p:spTgt spid="50"/>
                                        </p:tgtEl>
                                        <p:attrNameLst>
                                          <p:attrName>ppt_x</p:attrName>
                                        </p:attrNameLst>
                                      </p:cBhvr>
                                      <p:tavLst>
                                        <p:tav tm="0">
                                          <p:val>
                                            <p:strVal val="#ppt_x"/>
                                          </p:val>
                                        </p:tav>
                                        <p:tav tm="100000">
                                          <p:val>
                                            <p:strVal val="#ppt_x"/>
                                          </p:val>
                                        </p:tav>
                                      </p:tavLst>
                                    </p:anim>
                                    <p:anim calcmode="lin" valueType="num">
                                      <p:cBhvr>
                                        <p:cTn id="58" dur="600" fill="hold"/>
                                        <p:tgtEl>
                                          <p:spTgt spid="50"/>
                                        </p:tgtEl>
                                        <p:attrNameLst>
                                          <p:attrName>ppt_y</p:attrName>
                                        </p:attrNameLst>
                                      </p:cBhvr>
                                      <p:tavLst>
                                        <p:tav tm="0">
                                          <p:val>
                                            <p:strVal val="#ppt_y+.1"/>
                                          </p:val>
                                        </p:tav>
                                        <p:tav tm="100000">
                                          <p:val>
                                            <p:strVal val="#ppt_y"/>
                                          </p:val>
                                        </p:tav>
                                      </p:tavLst>
                                    </p:anim>
                                  </p:childTnLst>
                                </p:cTn>
                              </p:par>
                            </p:childTnLst>
                          </p:cTn>
                        </p:par>
                        <p:par>
                          <p:cTn id="59" fill="hold">
                            <p:stCondLst>
                              <p:cond delay="5300"/>
                            </p:stCondLst>
                            <p:childTnLst>
                              <p:par>
                                <p:cTn id="60" presetID="42" presetClass="entr" presetSubtype="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600"/>
                                        <p:tgtEl>
                                          <p:spTgt spid="49"/>
                                        </p:tgtEl>
                                      </p:cBhvr>
                                    </p:animEffect>
                                    <p:anim calcmode="lin" valueType="num">
                                      <p:cBhvr>
                                        <p:cTn id="63" dur="600" fill="hold"/>
                                        <p:tgtEl>
                                          <p:spTgt spid="49"/>
                                        </p:tgtEl>
                                        <p:attrNameLst>
                                          <p:attrName>ppt_x</p:attrName>
                                        </p:attrNameLst>
                                      </p:cBhvr>
                                      <p:tavLst>
                                        <p:tav tm="0">
                                          <p:val>
                                            <p:strVal val="#ppt_x"/>
                                          </p:val>
                                        </p:tav>
                                        <p:tav tm="100000">
                                          <p:val>
                                            <p:strVal val="#ppt_x"/>
                                          </p:val>
                                        </p:tav>
                                      </p:tavLst>
                                    </p:anim>
                                    <p:anim calcmode="lin" valueType="num">
                                      <p:cBhvr>
                                        <p:cTn id="64" dur="6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47" grpId="0" animBg="1"/>
      <p:bldP spid="48" grpId="0" animBg="1"/>
      <p:bldP spid="49" grpId="0" animBg="1"/>
      <p:bldP spid="5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7"/>
          <p:cNvSpPr/>
          <p:nvPr/>
        </p:nvSpPr>
        <p:spPr>
          <a:xfrm>
            <a:off x="4576386" y="2907082"/>
            <a:ext cx="2894198" cy="906110"/>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bg-BG"/>
          </a:p>
        </p:txBody>
      </p:sp>
      <p:sp>
        <p:nvSpPr>
          <p:cNvPr id="3" name="Freeform 28"/>
          <p:cNvSpPr/>
          <p:nvPr/>
        </p:nvSpPr>
        <p:spPr>
          <a:xfrm>
            <a:off x="3272466" y="1166917"/>
            <a:ext cx="922109" cy="2327425"/>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bg-BG"/>
          </a:p>
        </p:txBody>
      </p:sp>
      <p:grpSp>
        <p:nvGrpSpPr>
          <p:cNvPr id="4" name="Group 30"/>
          <p:cNvGrpSpPr>
            <a:grpSpLocks/>
          </p:cNvGrpSpPr>
          <p:nvPr/>
        </p:nvGrpSpPr>
        <p:grpSpPr bwMode="auto">
          <a:xfrm>
            <a:off x="2762994" y="1505583"/>
            <a:ext cx="954107" cy="799638"/>
            <a:chOff x="1665019" y="2580662"/>
            <a:chExt cx="840726" cy="704229"/>
          </a:xfrm>
        </p:grpSpPr>
        <p:sp>
          <p:nvSpPr>
            <p:cNvPr id="5" name="Oval 31"/>
            <p:cNvSpPr/>
            <p:nvPr/>
          </p:nvSpPr>
          <p:spPr>
            <a:xfrm>
              <a:off x="1875902" y="2580662"/>
              <a:ext cx="418961" cy="420416"/>
            </a:xfrm>
            <a:prstGeom prst="ellipse">
              <a:avLst/>
            </a:prstGeom>
            <a:ln/>
          </p:spPr>
          <p:style>
            <a:lnRef idx="3">
              <a:schemeClr val="lt1"/>
            </a:lnRef>
            <a:fillRef idx="1">
              <a:schemeClr val="accent5"/>
            </a:fillRef>
            <a:effectRef idx="1">
              <a:schemeClr val="accent5"/>
            </a:effectRef>
            <a:fontRef idx="minor">
              <a:schemeClr val="lt1"/>
            </a:fontRef>
          </p:style>
          <p:txBody>
            <a:bodyPr anchor="ctr"/>
            <a:lstStyle/>
            <a:p>
              <a:pPr algn="ctr"/>
              <a:endParaRPr lang="zh-CN" altLang="zh-CN">
                <a:solidFill>
                  <a:srgbClr val="EC5368"/>
                </a:solidFill>
              </a:endParaRPr>
            </a:p>
          </p:txBody>
        </p:sp>
        <p:sp>
          <p:nvSpPr>
            <p:cNvPr id="6" name="Rectangle 32"/>
            <p:cNvSpPr>
              <a:spLocks noChangeArrowheads="1"/>
            </p:cNvSpPr>
            <p:nvPr/>
          </p:nvSpPr>
          <p:spPr bwMode="auto">
            <a:xfrm>
              <a:off x="1867240" y="2605807"/>
              <a:ext cx="436287" cy="52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300" dirty="0">
                  <a:solidFill>
                    <a:srgbClr val="F2F2F2"/>
                  </a:solidFill>
                  <a:latin typeface="GeosansLight" pitchFamily="2" charset="0"/>
                </a:rPr>
                <a:t>1</a:t>
              </a:r>
            </a:p>
          </p:txBody>
        </p:sp>
        <p:sp>
          <p:nvSpPr>
            <p:cNvPr id="7" name="Rectangle 33"/>
            <p:cNvSpPr>
              <a:spLocks noChangeArrowheads="1"/>
            </p:cNvSpPr>
            <p:nvPr/>
          </p:nvSpPr>
          <p:spPr bwMode="auto">
            <a:xfrm>
              <a:off x="1665019" y="3000285"/>
              <a:ext cx="840726" cy="28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500" dirty="0">
                  <a:solidFill>
                    <a:schemeClr val="accent2">
                      <a:lumMod val="50000"/>
                    </a:schemeClr>
                  </a:solidFill>
                  <a:latin typeface="微软雅黑" pitchFamily="34" charset="-122"/>
                  <a:ea typeface="微软雅黑" pitchFamily="34" charset="-122"/>
                </a:rPr>
                <a:t>添加文字</a:t>
              </a:r>
              <a:endParaRPr lang="bg-BG" altLang="zh-CN" sz="1500" dirty="0">
                <a:solidFill>
                  <a:schemeClr val="accent2">
                    <a:lumMod val="50000"/>
                  </a:schemeClr>
                </a:solidFill>
                <a:latin typeface="微软雅黑" pitchFamily="34" charset="-122"/>
                <a:ea typeface="微软雅黑" pitchFamily="34" charset="-122"/>
              </a:endParaRPr>
            </a:p>
          </p:txBody>
        </p:sp>
      </p:grpSp>
      <p:grpSp>
        <p:nvGrpSpPr>
          <p:cNvPr id="8" name="Group 34"/>
          <p:cNvGrpSpPr>
            <a:grpSpLocks/>
          </p:cNvGrpSpPr>
          <p:nvPr/>
        </p:nvGrpSpPr>
        <p:grpSpPr bwMode="auto">
          <a:xfrm>
            <a:off x="3907530" y="3424088"/>
            <a:ext cx="954107" cy="798477"/>
            <a:chOff x="1664860" y="2580662"/>
            <a:chExt cx="841050" cy="704925"/>
          </a:xfrm>
        </p:grpSpPr>
        <p:sp>
          <p:nvSpPr>
            <p:cNvPr id="9" name="Oval 35"/>
            <p:cNvSpPr/>
            <p:nvPr/>
          </p:nvSpPr>
          <p:spPr>
            <a:xfrm>
              <a:off x="1875028" y="2580662"/>
              <a:ext cx="420711" cy="419853"/>
            </a:xfrm>
            <a:prstGeom prst="ellipse">
              <a:avLst/>
            </a:prstGeom>
            <a:ln/>
          </p:spPr>
          <p:style>
            <a:lnRef idx="3">
              <a:schemeClr val="lt1"/>
            </a:lnRef>
            <a:fillRef idx="1">
              <a:schemeClr val="accent2"/>
            </a:fillRef>
            <a:effectRef idx="1">
              <a:schemeClr val="accent2"/>
            </a:effectRef>
            <a:fontRef idx="minor">
              <a:schemeClr val="lt1"/>
            </a:fontRef>
          </p:style>
          <p:txBody>
            <a:bodyPr anchor="ctr"/>
            <a:lstStyle/>
            <a:p>
              <a:pPr algn="ctr"/>
              <a:endParaRPr lang="zh-CN" altLang="zh-CN">
                <a:solidFill>
                  <a:srgbClr val="EC5368"/>
                </a:solidFill>
              </a:endParaRPr>
            </a:p>
          </p:txBody>
        </p:sp>
        <p:sp>
          <p:nvSpPr>
            <p:cNvPr id="10" name="Rectangle 36"/>
            <p:cNvSpPr>
              <a:spLocks noChangeArrowheads="1"/>
            </p:cNvSpPr>
            <p:nvPr/>
          </p:nvSpPr>
          <p:spPr bwMode="auto">
            <a:xfrm>
              <a:off x="1867240" y="2605807"/>
              <a:ext cx="436287" cy="52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300" dirty="0">
                  <a:solidFill>
                    <a:srgbClr val="F2F2F2"/>
                  </a:solidFill>
                  <a:latin typeface="GeosansLight" pitchFamily="2" charset="0"/>
                </a:rPr>
                <a:t>2</a:t>
              </a:r>
            </a:p>
          </p:txBody>
        </p:sp>
        <p:sp>
          <p:nvSpPr>
            <p:cNvPr id="11" name="Rectangle 37"/>
            <p:cNvSpPr>
              <a:spLocks noChangeArrowheads="1"/>
            </p:cNvSpPr>
            <p:nvPr/>
          </p:nvSpPr>
          <p:spPr bwMode="auto">
            <a:xfrm>
              <a:off x="1664860" y="3000285"/>
              <a:ext cx="841050" cy="28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500" dirty="0">
                  <a:solidFill>
                    <a:schemeClr val="accent1">
                      <a:lumMod val="50000"/>
                    </a:schemeClr>
                  </a:solidFill>
                  <a:latin typeface="微软雅黑" pitchFamily="34" charset="-122"/>
                  <a:ea typeface="微软雅黑" pitchFamily="34" charset="-122"/>
                </a:rPr>
                <a:t>添加文字</a:t>
              </a:r>
              <a:endParaRPr lang="bg-BG" altLang="zh-CN" sz="1500" dirty="0">
                <a:solidFill>
                  <a:schemeClr val="accent1">
                    <a:lumMod val="50000"/>
                  </a:schemeClr>
                </a:solidFill>
                <a:latin typeface="微软雅黑" pitchFamily="34" charset="-122"/>
                <a:ea typeface="微软雅黑" pitchFamily="34" charset="-122"/>
              </a:endParaRPr>
            </a:p>
          </p:txBody>
        </p:sp>
      </p:grpSp>
      <p:grpSp>
        <p:nvGrpSpPr>
          <p:cNvPr id="12" name="Group 40"/>
          <p:cNvGrpSpPr>
            <a:grpSpLocks/>
          </p:cNvGrpSpPr>
          <p:nvPr/>
        </p:nvGrpSpPr>
        <p:grpSpPr bwMode="auto">
          <a:xfrm>
            <a:off x="7241167" y="2735946"/>
            <a:ext cx="954107" cy="799638"/>
            <a:chOff x="1664859" y="2580662"/>
            <a:chExt cx="841049" cy="704229"/>
          </a:xfrm>
        </p:grpSpPr>
        <p:sp>
          <p:nvSpPr>
            <p:cNvPr id="13" name="Oval 41"/>
            <p:cNvSpPr/>
            <p:nvPr/>
          </p:nvSpPr>
          <p:spPr>
            <a:xfrm>
              <a:off x="1875028" y="2580662"/>
              <a:ext cx="420709" cy="420417"/>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a:endParaRPr lang="zh-CN" altLang="zh-CN">
                <a:solidFill>
                  <a:srgbClr val="EC5368"/>
                </a:solidFill>
              </a:endParaRPr>
            </a:p>
          </p:txBody>
        </p:sp>
        <p:sp>
          <p:nvSpPr>
            <p:cNvPr id="14" name="Rectangle 42"/>
            <p:cNvSpPr>
              <a:spLocks noChangeArrowheads="1"/>
            </p:cNvSpPr>
            <p:nvPr/>
          </p:nvSpPr>
          <p:spPr bwMode="auto">
            <a:xfrm>
              <a:off x="1867240" y="2605807"/>
              <a:ext cx="436287" cy="52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300" dirty="0">
                  <a:solidFill>
                    <a:srgbClr val="F2F2F2"/>
                  </a:solidFill>
                  <a:latin typeface="GeosansLight" pitchFamily="2" charset="0"/>
                </a:rPr>
                <a:t>3</a:t>
              </a:r>
            </a:p>
          </p:txBody>
        </p:sp>
        <p:sp>
          <p:nvSpPr>
            <p:cNvPr id="15" name="Rectangle 43"/>
            <p:cNvSpPr>
              <a:spLocks noChangeArrowheads="1"/>
            </p:cNvSpPr>
            <p:nvPr/>
          </p:nvSpPr>
          <p:spPr bwMode="auto">
            <a:xfrm>
              <a:off x="1664859" y="3000285"/>
              <a:ext cx="841049" cy="28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500" dirty="0">
                  <a:solidFill>
                    <a:schemeClr val="accent6">
                      <a:lumMod val="50000"/>
                    </a:schemeClr>
                  </a:solidFill>
                  <a:latin typeface="微软雅黑" pitchFamily="34" charset="-122"/>
                  <a:ea typeface="微软雅黑" pitchFamily="34" charset="-122"/>
                </a:rPr>
                <a:t>添加文字</a:t>
              </a:r>
              <a:endParaRPr lang="bg-BG" altLang="zh-CN" sz="1500" dirty="0">
                <a:solidFill>
                  <a:schemeClr val="accent6">
                    <a:lumMod val="50000"/>
                  </a:schemeClr>
                </a:solidFill>
                <a:latin typeface="微软雅黑" pitchFamily="34" charset="-122"/>
                <a:ea typeface="微软雅黑" pitchFamily="34" charset="-122"/>
              </a:endParaRPr>
            </a:p>
          </p:txBody>
        </p:sp>
      </p:grpSp>
      <p:sp>
        <p:nvSpPr>
          <p:cNvPr id="16" name="Rectangle 44"/>
          <p:cNvSpPr>
            <a:spLocks noChangeArrowheads="1"/>
          </p:cNvSpPr>
          <p:nvPr/>
        </p:nvSpPr>
        <p:spPr bwMode="auto">
          <a:xfrm>
            <a:off x="5489543" y="1139285"/>
            <a:ext cx="1061829" cy="3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5" tIns="34287" rIns="68575" bIns="34287">
            <a:spAutoFit/>
          </a:bodyPr>
          <a:lstStyle/>
          <a:p>
            <a:pPr defTabSz="685327" fontAlgn="base">
              <a:spcBef>
                <a:spcPct val="0"/>
              </a:spcBef>
              <a:spcAft>
                <a:spcPct val="0"/>
              </a:spcAft>
            </a:pPr>
            <a:r>
              <a:rPr lang="zh-CN" altLang="en-US" sz="1800" b="1" dirty="0">
                <a:solidFill>
                  <a:srgbClr val="3F3F3F"/>
                </a:solidFill>
                <a:latin typeface="微软雅黑" pitchFamily="34" charset="-122"/>
                <a:ea typeface="微软雅黑" pitchFamily="34" charset="-122"/>
              </a:rPr>
              <a:t>添加文字</a:t>
            </a:r>
            <a:endParaRPr lang="en-US" altLang="zh-CN" sz="1800" b="1" dirty="0">
              <a:solidFill>
                <a:srgbClr val="3F3F3F"/>
              </a:solidFill>
              <a:latin typeface="微软雅黑" pitchFamily="34" charset="-122"/>
              <a:ea typeface="微软雅黑" pitchFamily="34" charset="-122"/>
            </a:endParaRPr>
          </a:p>
        </p:txBody>
      </p:sp>
      <p:grpSp>
        <p:nvGrpSpPr>
          <p:cNvPr id="17" name="组合 16"/>
          <p:cNvGrpSpPr/>
          <p:nvPr/>
        </p:nvGrpSpPr>
        <p:grpSpPr>
          <a:xfrm>
            <a:off x="671829" y="1136295"/>
            <a:ext cx="2125174" cy="1801412"/>
            <a:chOff x="719955" y="1942754"/>
            <a:chExt cx="2833565" cy="2401327"/>
          </a:xfrm>
        </p:grpSpPr>
        <p:pic>
          <p:nvPicPr>
            <p:cNvPr id="18" name="Picture 2" descr="E:\Envato\WebPage Present\applecinemaleds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847561" y="2105818"/>
              <a:ext cx="2556000" cy="1584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492644" y="1320037"/>
            <a:ext cx="2451153" cy="1433924"/>
            <a:chOff x="8481042" y="2187689"/>
            <a:chExt cx="3268205" cy="1911456"/>
          </a:xfrm>
        </p:grpSpPr>
        <p:pic>
          <p:nvPicPr>
            <p:cNvPr id="21" name="Picture 4" descr="E:\Envato\WebPage Present\081014-macbook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9127142" y="2435027"/>
              <a:ext cx="1944216" cy="125479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4093718" y="1957738"/>
            <a:ext cx="1566866" cy="1504179"/>
            <a:chOff x="5282475" y="3037759"/>
            <a:chExt cx="2089154" cy="2005108"/>
          </a:xfrm>
        </p:grpSpPr>
        <p:pic>
          <p:nvPicPr>
            <p:cNvPr id="24" name="Picture 3" descr="E:\Envato\WebPage Present\3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p:nvPr/>
          </p:nvSpPr>
          <p:spPr>
            <a:xfrm>
              <a:off x="6000246" y="3195887"/>
              <a:ext cx="1143330" cy="1476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25"/>
            <p:cNvSpPr/>
            <p:nvPr/>
          </p:nvSpPr>
          <p:spPr>
            <a:xfrm>
              <a:off x="5416950" y="3933887"/>
              <a:ext cx="509081" cy="738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文本框 15"/>
          <p:cNvSpPr txBox="1"/>
          <p:nvPr/>
        </p:nvSpPr>
        <p:spPr>
          <a:xfrm>
            <a:off x="899592" y="4301953"/>
            <a:ext cx="7560283" cy="561686"/>
          </a:xfrm>
          <a:prstGeom prst="rect">
            <a:avLst/>
          </a:prstGeom>
          <a:noFill/>
        </p:spPr>
        <p:txBody>
          <a:bodyPr wrap="square" lIns="68575" tIns="34287" rIns="68575" bIns="34287" rtlCol="0">
            <a:spAutoFit/>
          </a:bodyPr>
          <a:lstStyle/>
          <a:p>
            <a:r>
              <a:rPr lang="zh-CN" altLang="en-US" sz="1600" dirty="0">
                <a:solidFill>
                  <a:schemeClr val="bg1">
                    <a:lumMod val="50000"/>
                  </a:schemeClr>
                </a:solidFill>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sz="1600" dirty="0" smtClean="0">
                <a:solidFill>
                  <a:schemeClr val="bg1">
                    <a:lumMod val="50000"/>
                  </a:schemeClr>
                </a:solidFill>
                <a:latin typeface="微软雅黑" pitchFamily="2" charset="-122"/>
                <a:ea typeface="微软雅黑" pitchFamily="2" charset="-122"/>
              </a:rPr>
              <a:t>文字。</a:t>
            </a:r>
            <a:endParaRPr lang="zh-CN" altLang="en-US" sz="1600" b="1"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3849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750"/>
                                        <p:tgtEl>
                                          <p:spTgt spid="17"/>
                                        </p:tgtEl>
                                      </p:cBhvr>
                                    </p:animEffect>
                                    <p:anim calcmode="lin" valueType="num">
                                      <p:cBhvr>
                                        <p:cTn id="12" dur="750" fill="hold"/>
                                        <p:tgtEl>
                                          <p:spTgt spid="17"/>
                                        </p:tgtEl>
                                        <p:attrNameLst>
                                          <p:attrName>ppt_x</p:attrName>
                                        </p:attrNameLst>
                                      </p:cBhvr>
                                      <p:tavLst>
                                        <p:tav tm="0">
                                          <p:val>
                                            <p:strVal val="#ppt_x"/>
                                          </p:val>
                                        </p:tav>
                                        <p:tav tm="100000">
                                          <p:val>
                                            <p:strVal val="#ppt_x"/>
                                          </p:val>
                                        </p:tav>
                                      </p:tavLst>
                                    </p:anim>
                                    <p:anim calcmode="lin" valueType="num">
                                      <p:cBhvr>
                                        <p:cTn id="13" dur="75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750"/>
                                        <p:tgtEl>
                                          <p:spTgt spid="23"/>
                                        </p:tgtEl>
                                      </p:cBhvr>
                                    </p:animEffect>
                                    <p:anim calcmode="lin" valueType="num">
                                      <p:cBhvr>
                                        <p:cTn id="26" dur="750" fill="hold"/>
                                        <p:tgtEl>
                                          <p:spTgt spid="23"/>
                                        </p:tgtEl>
                                        <p:attrNameLst>
                                          <p:attrName>ppt_x</p:attrName>
                                        </p:attrNameLst>
                                      </p:cBhvr>
                                      <p:tavLst>
                                        <p:tav tm="0">
                                          <p:val>
                                            <p:strVal val="#ppt_x"/>
                                          </p:val>
                                        </p:tav>
                                        <p:tav tm="100000">
                                          <p:val>
                                            <p:strVal val="#ppt_x"/>
                                          </p:val>
                                        </p:tav>
                                      </p:tavLst>
                                    </p:anim>
                                    <p:anim calcmode="lin" valueType="num">
                                      <p:cBhvr>
                                        <p:cTn id="27" dur="75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750"/>
                                        <p:tgtEl>
                                          <p:spTgt spid="20"/>
                                        </p:tgtEl>
                                      </p:cBhvr>
                                    </p:animEffect>
                                    <p:anim calcmode="lin" valueType="num">
                                      <p:cBhvr>
                                        <p:cTn id="40" dur="750" fill="hold"/>
                                        <p:tgtEl>
                                          <p:spTgt spid="20"/>
                                        </p:tgtEl>
                                        <p:attrNameLst>
                                          <p:attrName>ppt_x</p:attrName>
                                        </p:attrNameLst>
                                      </p:cBhvr>
                                      <p:tavLst>
                                        <p:tav tm="0">
                                          <p:val>
                                            <p:strVal val="#ppt_x"/>
                                          </p:val>
                                        </p:tav>
                                        <p:tav tm="100000">
                                          <p:val>
                                            <p:strVal val="#ppt_x"/>
                                          </p:val>
                                        </p:tav>
                                      </p:tavLst>
                                    </p:anim>
                                    <p:anim calcmode="lin" valueType="num">
                                      <p:cBhvr>
                                        <p:cTn id="41" dur="75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16" presetClass="entr" presetSubtype="37"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outVertical)">
                                      <p:cBhvr>
                                        <p:cTn id="45" dur="500"/>
                                        <p:tgtEl>
                                          <p:spTgt spid="16"/>
                                        </p:tgtEl>
                                      </p:cBhvr>
                                    </p:animEffect>
                                  </p:childTnLst>
                                </p:cTn>
                              </p:par>
                            </p:childTnLst>
                          </p:cTn>
                        </p:par>
                        <p:par>
                          <p:cTn id="46" fill="hold">
                            <p:stCondLst>
                              <p:cond delay="5250"/>
                            </p:stCondLst>
                            <p:childTnLst>
                              <p:par>
                                <p:cTn id="47" presetID="10" presetClass="entr" presetSubtype="0" fill="hold" grpId="0" nodeType="afterEffect">
                                  <p:stCondLst>
                                    <p:cond delay="0"/>
                                  </p:stCondLst>
                                  <p:iterate type="wd">
                                    <p:tmPct val="10000"/>
                                  </p:iterate>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4" descr="c:\users\administrator\appdata\roaming\360se6\User Data\temp\235041-14032Q0521733.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1390" y="3238224"/>
            <a:ext cx="1744875" cy="1862194"/>
          </a:xfrm>
          <a:prstGeom prst="rect">
            <a:avLst/>
          </a:prstGeom>
          <a:noFill/>
          <a:extLst>
            <a:ext uri="{909E8E84-426E-40DD-AFC4-6F175D3DCCD1}">
              <a14:hiddenFill xmlns:a14="http://schemas.microsoft.com/office/drawing/2010/main">
                <a:solidFill>
                  <a:srgbClr val="FFFFFF"/>
                </a:solidFill>
              </a14:hiddenFill>
            </a:ext>
          </a:extLst>
        </p:spPr>
      </p:pic>
      <p:sp>
        <p:nvSpPr>
          <p:cNvPr id="23" name="弧形 22"/>
          <p:cNvSpPr/>
          <p:nvPr/>
        </p:nvSpPr>
        <p:spPr>
          <a:xfrm>
            <a:off x="3055955" y="2794203"/>
            <a:ext cx="2910224" cy="2306215"/>
          </a:xfrm>
          <a:prstGeom prst="arc">
            <a:avLst>
              <a:gd name="adj1" fmla="val 1062074"/>
              <a:gd name="adj2" fmla="val 9603437"/>
            </a:avLst>
          </a:prstGeom>
          <a:ln w="762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p:nvPr/>
        </p:nvSpPr>
        <p:spPr>
          <a:xfrm>
            <a:off x="3162722" y="2824536"/>
            <a:ext cx="2689471" cy="2131279"/>
          </a:xfrm>
          <a:prstGeom prst="arc">
            <a:avLst>
              <a:gd name="adj1" fmla="val 21008995"/>
              <a:gd name="adj2" fmla="val 11352162"/>
            </a:avLst>
          </a:prstGeom>
          <a:ln w="76200">
            <a:solidFill>
              <a:srgbClr val="1C706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p:cNvSpPr/>
          <p:nvPr/>
        </p:nvSpPr>
        <p:spPr>
          <a:xfrm>
            <a:off x="3335647" y="2943852"/>
            <a:ext cx="2375404" cy="1882394"/>
          </a:xfrm>
          <a:prstGeom prst="arc">
            <a:avLst>
              <a:gd name="adj1" fmla="val 18687585"/>
              <a:gd name="adj2" fmla="val 13289483"/>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剪去单角的矩形 25"/>
          <p:cNvSpPr/>
          <p:nvPr/>
        </p:nvSpPr>
        <p:spPr>
          <a:xfrm>
            <a:off x="1588695" y="1363268"/>
            <a:ext cx="2246302" cy="1508922"/>
          </a:xfrm>
          <a:prstGeom prst="snip1Rect">
            <a:avLst/>
          </a:prstGeom>
          <a:blipFill dpi="0" rotWithShape="1">
            <a:blip r:embed="rId3">
              <a:extLst>
                <a:ext uri="{28A0092B-C50C-407E-A947-70E740481C1C}">
                  <a14:useLocalDpi xmlns:a14="http://schemas.microsoft.com/office/drawing/2010/main" val="0"/>
                </a:ext>
              </a:extLst>
            </a:blip>
            <a:srcRect/>
            <a:stretch>
              <a:fillRect/>
            </a:stretch>
          </a:blipFill>
          <a:ln w="3175">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剪去单角的矩形 26"/>
          <p:cNvSpPr/>
          <p:nvPr/>
        </p:nvSpPr>
        <p:spPr>
          <a:xfrm flipH="1">
            <a:off x="5348225" y="1363268"/>
            <a:ext cx="2246302" cy="1508922"/>
          </a:xfrm>
          <a:prstGeom prst="snip1Rect">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062925" y="2057971"/>
            <a:ext cx="1059328" cy="1026223"/>
            <a:chOff x="3073811" y="2193599"/>
            <a:chExt cx="1059328" cy="1026223"/>
          </a:xfrm>
        </p:grpSpPr>
        <p:sp>
          <p:nvSpPr>
            <p:cNvPr id="29" name="椭圆形标注 28"/>
            <p:cNvSpPr/>
            <p:nvPr/>
          </p:nvSpPr>
          <p:spPr>
            <a:xfrm>
              <a:off x="3073811" y="2193599"/>
              <a:ext cx="1059328" cy="1026223"/>
            </a:xfrm>
            <a:prstGeom prst="wedgeEllipseCallout">
              <a:avLst>
                <a:gd name="adj1" fmla="val 52991"/>
                <a:gd name="adj2" fmla="val 35090"/>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0" name="TextBox 29"/>
            <p:cNvSpPr txBox="1"/>
            <p:nvPr/>
          </p:nvSpPr>
          <p:spPr>
            <a:xfrm>
              <a:off x="3207431" y="2433149"/>
              <a:ext cx="792088" cy="646331"/>
            </a:xfrm>
            <a:prstGeom prst="rect">
              <a:avLst/>
            </a:prstGeom>
            <a:noFill/>
          </p:spPr>
          <p:txBody>
            <a:bodyPr wrap="square" rtlCol="0">
              <a:spAutoFit/>
            </a:bodyPr>
            <a:lstStyle/>
            <a:p>
              <a:pPr algn="ctr"/>
              <a:r>
                <a:rPr lang="zh-CN" altLang="en-US" dirty="0" smtClean="0">
                  <a:solidFill>
                    <a:schemeClr val="accent5">
                      <a:lumMod val="50000"/>
                    </a:schemeClr>
                  </a:solidFill>
                </a:rPr>
                <a:t>添加</a:t>
              </a:r>
              <a:endParaRPr lang="en-US" altLang="zh-CN" dirty="0" smtClean="0">
                <a:solidFill>
                  <a:schemeClr val="accent5">
                    <a:lumMod val="50000"/>
                  </a:schemeClr>
                </a:solidFill>
              </a:endParaRPr>
            </a:p>
            <a:p>
              <a:pPr algn="ctr"/>
              <a:r>
                <a:rPr lang="zh-CN" altLang="en-US" dirty="0" smtClean="0">
                  <a:solidFill>
                    <a:schemeClr val="accent5">
                      <a:lumMod val="50000"/>
                    </a:schemeClr>
                  </a:solidFill>
                </a:rPr>
                <a:t>文本</a:t>
              </a:r>
              <a:endParaRPr lang="zh-CN" altLang="en-US" dirty="0">
                <a:solidFill>
                  <a:schemeClr val="accent5">
                    <a:lumMod val="50000"/>
                  </a:schemeClr>
                </a:solidFill>
              </a:endParaRPr>
            </a:p>
          </p:txBody>
        </p:sp>
      </p:grpSp>
      <p:grpSp>
        <p:nvGrpSpPr>
          <p:cNvPr id="31" name="组合 30"/>
          <p:cNvGrpSpPr/>
          <p:nvPr/>
        </p:nvGrpSpPr>
        <p:grpSpPr>
          <a:xfrm>
            <a:off x="4986349" y="2057971"/>
            <a:ext cx="1059328" cy="1026223"/>
            <a:chOff x="4997235" y="2193599"/>
            <a:chExt cx="1059328" cy="1026223"/>
          </a:xfrm>
        </p:grpSpPr>
        <p:sp>
          <p:nvSpPr>
            <p:cNvPr id="32" name="椭圆形标注 31"/>
            <p:cNvSpPr/>
            <p:nvPr/>
          </p:nvSpPr>
          <p:spPr>
            <a:xfrm flipH="1">
              <a:off x="4997235" y="2193599"/>
              <a:ext cx="1059328" cy="1026223"/>
            </a:xfrm>
            <a:prstGeom prst="wedgeEllipseCallout">
              <a:avLst>
                <a:gd name="adj1" fmla="val 52991"/>
                <a:gd name="adj2" fmla="val 35090"/>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3" name="TextBox 32"/>
            <p:cNvSpPr txBox="1"/>
            <p:nvPr/>
          </p:nvSpPr>
          <p:spPr>
            <a:xfrm>
              <a:off x="5130855" y="2383544"/>
              <a:ext cx="792088" cy="646331"/>
            </a:xfrm>
            <a:prstGeom prst="rect">
              <a:avLst/>
            </a:prstGeom>
            <a:noFill/>
          </p:spPr>
          <p:txBody>
            <a:bodyPr wrap="square" rtlCol="0">
              <a:spAutoFit/>
            </a:bodyPr>
            <a:lstStyle/>
            <a:p>
              <a:pPr algn="ctr"/>
              <a:r>
                <a:rPr lang="zh-CN" altLang="en-US" dirty="0" smtClean="0">
                  <a:solidFill>
                    <a:schemeClr val="accent5">
                      <a:lumMod val="50000"/>
                    </a:schemeClr>
                  </a:solidFill>
                </a:rPr>
                <a:t>添加</a:t>
              </a:r>
              <a:endParaRPr lang="en-US" altLang="zh-CN" dirty="0" smtClean="0">
                <a:solidFill>
                  <a:schemeClr val="accent5">
                    <a:lumMod val="50000"/>
                  </a:schemeClr>
                </a:solidFill>
              </a:endParaRPr>
            </a:p>
            <a:p>
              <a:pPr algn="ctr"/>
              <a:r>
                <a:rPr lang="zh-CN" altLang="en-US" dirty="0" smtClean="0">
                  <a:solidFill>
                    <a:schemeClr val="accent5">
                      <a:lumMod val="50000"/>
                    </a:schemeClr>
                  </a:solidFill>
                </a:rPr>
                <a:t>文本</a:t>
              </a:r>
              <a:endParaRPr lang="zh-CN" altLang="en-US" dirty="0">
                <a:solidFill>
                  <a:schemeClr val="accent5">
                    <a:lumMod val="50000"/>
                  </a:schemeClr>
                </a:solidFill>
              </a:endParaRPr>
            </a:p>
          </p:txBody>
        </p:sp>
      </p:grpSp>
      <p:sp>
        <p:nvSpPr>
          <p:cNvPr id="34" name="剪去单角的矩形 33"/>
          <p:cNvSpPr/>
          <p:nvPr/>
        </p:nvSpPr>
        <p:spPr>
          <a:xfrm>
            <a:off x="168498" y="3084194"/>
            <a:ext cx="2246302" cy="1508922"/>
          </a:xfrm>
          <a:prstGeom prst="snip1Rect">
            <a:avLst/>
          </a:prstGeom>
          <a:blipFill dpi="0" rotWithShape="1">
            <a:blip r:embed="rId5" cstate="print">
              <a:extLst>
                <a:ext uri="{28A0092B-C50C-407E-A947-70E740481C1C}">
                  <a14:useLocalDpi xmlns:a14="http://schemas.microsoft.com/office/drawing/2010/main" val="0"/>
                </a:ext>
              </a:extLst>
            </a:blip>
            <a:srcRect/>
            <a:stretch>
              <a:fillRect/>
            </a:stretch>
          </a:blipFill>
          <a:ln w="3175">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剪去单角的矩形 34"/>
          <p:cNvSpPr/>
          <p:nvPr/>
        </p:nvSpPr>
        <p:spPr>
          <a:xfrm flipH="1">
            <a:off x="6768422" y="3084194"/>
            <a:ext cx="2246302" cy="1508922"/>
          </a:xfrm>
          <a:prstGeom prst="snip1Rect">
            <a:avLst/>
          </a:prstGeom>
          <a:blipFill dpi="0" rotWithShape="1">
            <a:blip r:embed="rId6" cstate="print">
              <a:extLst>
                <a:ext uri="{28A0092B-C50C-407E-A947-70E740481C1C}">
                  <a14:useLocalDpi xmlns:a14="http://schemas.microsoft.com/office/drawing/2010/main" val="0"/>
                </a:ext>
              </a:extLst>
            </a:blip>
            <a:srcRect/>
            <a:stretch>
              <a:fillRect/>
            </a:stretch>
          </a:blipFill>
          <a:ln w="3175">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910797" y="3875310"/>
            <a:ext cx="1030873" cy="1026223"/>
            <a:chOff x="1921683" y="4010938"/>
            <a:chExt cx="1030873" cy="1026223"/>
          </a:xfrm>
        </p:grpSpPr>
        <p:sp>
          <p:nvSpPr>
            <p:cNvPr id="37" name="椭圆形标注 36"/>
            <p:cNvSpPr/>
            <p:nvPr/>
          </p:nvSpPr>
          <p:spPr>
            <a:xfrm>
              <a:off x="1921683" y="4010938"/>
              <a:ext cx="1030873" cy="1026223"/>
            </a:xfrm>
            <a:prstGeom prst="wedgeEllipseCallout">
              <a:avLst>
                <a:gd name="adj1" fmla="val 63532"/>
                <a:gd name="adj2" fmla="val -23613"/>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8" name="TextBox 37"/>
            <p:cNvSpPr txBox="1"/>
            <p:nvPr/>
          </p:nvSpPr>
          <p:spPr>
            <a:xfrm>
              <a:off x="2051721" y="4235394"/>
              <a:ext cx="792088" cy="646331"/>
            </a:xfrm>
            <a:prstGeom prst="rect">
              <a:avLst/>
            </a:prstGeom>
            <a:noFill/>
          </p:spPr>
          <p:txBody>
            <a:bodyPr wrap="square" rtlCol="0">
              <a:spAutoFit/>
            </a:bodyPr>
            <a:lstStyle/>
            <a:p>
              <a:pPr algn="ctr"/>
              <a:r>
                <a:rPr lang="zh-CN" altLang="en-US" dirty="0" smtClean="0">
                  <a:solidFill>
                    <a:schemeClr val="accent5">
                      <a:lumMod val="50000"/>
                    </a:schemeClr>
                  </a:solidFill>
                </a:rPr>
                <a:t>添加</a:t>
              </a:r>
              <a:endParaRPr lang="en-US" altLang="zh-CN" dirty="0" smtClean="0">
                <a:solidFill>
                  <a:schemeClr val="accent5">
                    <a:lumMod val="50000"/>
                  </a:schemeClr>
                </a:solidFill>
              </a:endParaRPr>
            </a:p>
            <a:p>
              <a:pPr algn="ctr"/>
              <a:r>
                <a:rPr lang="zh-CN" altLang="en-US" dirty="0" smtClean="0">
                  <a:solidFill>
                    <a:schemeClr val="accent5">
                      <a:lumMod val="50000"/>
                    </a:schemeClr>
                  </a:solidFill>
                </a:rPr>
                <a:t>文本</a:t>
              </a:r>
              <a:endParaRPr lang="zh-CN" altLang="en-US" dirty="0">
                <a:solidFill>
                  <a:schemeClr val="accent5">
                    <a:lumMod val="50000"/>
                  </a:schemeClr>
                </a:solidFill>
              </a:endParaRPr>
            </a:p>
          </p:txBody>
        </p:sp>
      </p:grpSp>
      <p:grpSp>
        <p:nvGrpSpPr>
          <p:cNvPr id="39" name="组合 38"/>
          <p:cNvGrpSpPr/>
          <p:nvPr/>
        </p:nvGrpSpPr>
        <p:grpSpPr>
          <a:xfrm>
            <a:off x="6166932" y="3875310"/>
            <a:ext cx="1030873" cy="1026223"/>
            <a:chOff x="6177818" y="4010938"/>
            <a:chExt cx="1030873" cy="1026223"/>
          </a:xfrm>
        </p:grpSpPr>
        <p:sp>
          <p:nvSpPr>
            <p:cNvPr id="40" name="椭圆形标注 39"/>
            <p:cNvSpPr/>
            <p:nvPr/>
          </p:nvSpPr>
          <p:spPr>
            <a:xfrm flipH="1">
              <a:off x="6177818" y="4010938"/>
              <a:ext cx="1030873" cy="1026223"/>
            </a:xfrm>
            <a:prstGeom prst="wedgeEllipseCallout">
              <a:avLst>
                <a:gd name="adj1" fmla="val 63532"/>
                <a:gd name="adj2" fmla="val -23613"/>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1" name="TextBox 40"/>
            <p:cNvSpPr txBox="1"/>
            <p:nvPr/>
          </p:nvSpPr>
          <p:spPr>
            <a:xfrm>
              <a:off x="6297210" y="4235394"/>
              <a:ext cx="792088" cy="646331"/>
            </a:xfrm>
            <a:prstGeom prst="rect">
              <a:avLst/>
            </a:prstGeom>
            <a:noFill/>
          </p:spPr>
          <p:txBody>
            <a:bodyPr wrap="square" rtlCol="0">
              <a:spAutoFit/>
            </a:bodyPr>
            <a:lstStyle/>
            <a:p>
              <a:pPr algn="ctr"/>
              <a:r>
                <a:rPr lang="zh-CN" altLang="en-US" dirty="0" smtClean="0">
                  <a:solidFill>
                    <a:schemeClr val="accent5">
                      <a:lumMod val="50000"/>
                    </a:schemeClr>
                  </a:solidFill>
                </a:rPr>
                <a:t>添加</a:t>
              </a:r>
              <a:endParaRPr lang="en-US" altLang="zh-CN" dirty="0" smtClean="0">
                <a:solidFill>
                  <a:schemeClr val="accent5">
                    <a:lumMod val="50000"/>
                  </a:schemeClr>
                </a:solidFill>
              </a:endParaRPr>
            </a:p>
            <a:p>
              <a:pPr algn="ctr"/>
              <a:r>
                <a:rPr lang="zh-CN" altLang="en-US" dirty="0" smtClean="0">
                  <a:solidFill>
                    <a:schemeClr val="accent5">
                      <a:lumMod val="50000"/>
                    </a:schemeClr>
                  </a:solidFill>
                </a:rPr>
                <a:t>文本</a:t>
              </a:r>
              <a:endParaRPr lang="zh-CN" altLang="en-US" dirty="0">
                <a:solidFill>
                  <a:schemeClr val="accent5">
                    <a:lumMod val="50000"/>
                  </a:schemeClr>
                </a:solidFill>
              </a:endParaRPr>
            </a:p>
          </p:txBody>
        </p:sp>
      </p:grpSp>
      <p:sp>
        <p:nvSpPr>
          <p:cNvPr id="42" name="Rectangle 13"/>
          <p:cNvSpPr/>
          <p:nvPr/>
        </p:nvSpPr>
        <p:spPr>
          <a:xfrm>
            <a:off x="39540" y="627534"/>
            <a:ext cx="7700811" cy="500298"/>
          </a:xfrm>
          <a:prstGeom prst="rect">
            <a:avLst/>
          </a:prstGeom>
        </p:spPr>
        <p:txBody>
          <a:bodyPr wrap="square" lIns="68740" tIns="34370" rIns="68740" bIns="34370">
            <a:spAutoFit/>
          </a:bodyPr>
          <a:lstStyle/>
          <a:p>
            <a:pPr lvl="0"/>
            <a:r>
              <a:rPr lang="zh-CN" altLang="en-US" sz="1400" dirty="0" smtClean="0">
                <a:solidFill>
                  <a:prstClr val="white">
                    <a:lumMod val="50000"/>
                  </a:prstClr>
                </a:solidFill>
                <a:latin typeface="微软雅黑" panose="020B0503020204020204" pitchFamily="34" charset="-122"/>
                <a:ea typeface="微软雅黑" panose="020B0503020204020204" pitchFamily="34" charset="-122"/>
              </a:rPr>
              <a:t>在此</a:t>
            </a:r>
            <a:r>
              <a:rPr lang="zh-CN" altLang="en-US" sz="1400" dirty="0">
                <a:solidFill>
                  <a:prstClr val="white">
                    <a:lumMod val="50000"/>
                  </a:prstClr>
                </a:solidFill>
                <a:latin typeface="微软雅黑" panose="020B0503020204020204" pitchFamily="34" charset="-122"/>
                <a:ea typeface="微软雅黑" panose="020B0503020204020204" pitchFamily="34" charset="-122"/>
              </a:rPr>
              <a:t>文本框单击添加您的文字，或者删除此文本框</a:t>
            </a:r>
            <a:r>
              <a:rPr lang="zh-CN" altLang="en-US" sz="140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1400" dirty="0">
                <a:solidFill>
                  <a:prstClr val="white">
                    <a:lumMod val="50000"/>
                  </a:prstClr>
                </a:solidFill>
                <a:latin typeface="微软雅黑" panose="020B0503020204020204" pitchFamily="34" charset="-122"/>
                <a:ea typeface="微软雅黑" panose="020B0503020204020204" pitchFamily="34" charset="-122"/>
              </a:rPr>
              <a:t>在此文本框单击添加您的</a:t>
            </a:r>
            <a:r>
              <a:rPr lang="zh-CN" altLang="en-US" sz="1400" dirty="0" smtClean="0">
                <a:solidFill>
                  <a:prstClr val="white">
                    <a:lumMod val="50000"/>
                  </a:prstClr>
                </a:solidFill>
                <a:latin typeface="微软雅黑" panose="020B0503020204020204" pitchFamily="34" charset="-122"/>
                <a:ea typeface="微软雅黑" panose="020B0503020204020204" pitchFamily="34" charset="-122"/>
              </a:rPr>
              <a:t>文字</a:t>
            </a:r>
            <a:r>
              <a:rPr lang="zh-CN" altLang="en-US" sz="1400" dirty="0">
                <a:solidFill>
                  <a:prstClr val="white">
                    <a:lumMod val="50000"/>
                  </a:prstClr>
                </a:solidFill>
                <a:latin typeface="微软雅黑" panose="020B0503020204020204" pitchFamily="34" charset="-122"/>
                <a:ea typeface="微软雅黑" panose="020B0503020204020204" pitchFamily="34" charset="-122"/>
              </a:rPr>
              <a:t>，或者删除此文本框</a:t>
            </a:r>
            <a:r>
              <a:rPr lang="zh-CN" altLang="en-US" sz="1400" dirty="0" smtClean="0">
                <a:solidFill>
                  <a:prstClr val="white">
                    <a:lumMod val="50000"/>
                  </a:prstClr>
                </a:solidFill>
                <a:latin typeface="微软雅黑" panose="020B0503020204020204" pitchFamily="34" charset="-122"/>
                <a:ea typeface="微软雅黑" panose="020B0503020204020204" pitchFamily="34" charset="-122"/>
              </a:rPr>
              <a:t>。</a:t>
            </a:r>
            <a:r>
              <a:rPr lang="zh-CN" altLang="en-US" sz="1400" dirty="0">
                <a:solidFill>
                  <a:prstClr val="white">
                    <a:lumMod val="50000"/>
                  </a:prstClr>
                </a:solidFill>
                <a:latin typeface="微软雅黑" panose="020B0503020204020204" pitchFamily="34" charset="-122"/>
                <a:ea typeface="微软雅黑" panose="020B0503020204020204" pitchFamily="34" charset="-122"/>
              </a:rPr>
              <a:t>在此文本框单击添加您的文字，或者删除此文本框。</a:t>
            </a:r>
            <a:endParaRPr lang="en-US" altLang="zh-CN" sz="14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703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anim calcmode="lin" valueType="num">
                                      <p:cBhvr>
                                        <p:cTn id="12" dur="750" fill="hold"/>
                                        <p:tgtEl>
                                          <p:spTgt spid="22"/>
                                        </p:tgtEl>
                                        <p:attrNameLst>
                                          <p:attrName>ppt_x</p:attrName>
                                        </p:attrNameLst>
                                      </p:cBhvr>
                                      <p:tavLst>
                                        <p:tav tm="0">
                                          <p:val>
                                            <p:strVal val="#ppt_x"/>
                                          </p:val>
                                        </p:tav>
                                        <p:tav tm="100000">
                                          <p:val>
                                            <p:strVal val="#ppt_x"/>
                                          </p:val>
                                        </p:tav>
                                      </p:tavLst>
                                    </p:anim>
                                    <p:anim calcmode="lin" valueType="num">
                                      <p:cBhvr>
                                        <p:cTn id="13" dur="75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par>
                                <p:cTn id="21" presetID="22" presetClass="entr" presetSubtype="4" fill="hold" grpId="0" nodeType="withEffect">
                                  <p:stCondLst>
                                    <p:cond delay="50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750"/>
                            </p:stCondLst>
                            <p:childTnLst>
                              <p:par>
                                <p:cTn id="38" presetID="12" presetClass="entr" presetSubtype="2"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left)">
                                      <p:cBhvr>
                                        <p:cTn id="41" dur="500"/>
                                        <p:tgtEl>
                                          <p:spTgt spid="34"/>
                                        </p:tgtEl>
                                      </p:cBhvr>
                                    </p:animEffect>
                                  </p:childTnLst>
                                </p:cTn>
                              </p:par>
                              <p:par>
                                <p:cTn id="42" presetID="12" presetClass="entr" presetSubtype="2" fill="hold" grpId="0" nodeType="withEffect">
                                  <p:stCondLst>
                                    <p:cond delay="25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p:tgtEl>
                                          <p:spTgt spid="26"/>
                                        </p:tgtEl>
                                        <p:attrNameLst>
                                          <p:attrName>ppt_x</p:attrName>
                                        </p:attrNameLst>
                                      </p:cBhvr>
                                      <p:tavLst>
                                        <p:tav tm="0">
                                          <p:val>
                                            <p:strVal val="#ppt_x+#ppt_w*1.125000"/>
                                          </p:val>
                                        </p:tav>
                                        <p:tav tm="100000">
                                          <p:val>
                                            <p:strVal val="#ppt_x"/>
                                          </p:val>
                                        </p:tav>
                                      </p:tavLst>
                                    </p:anim>
                                    <p:animEffect transition="in" filter="wipe(left)">
                                      <p:cBhvr>
                                        <p:cTn id="45" dur="500"/>
                                        <p:tgtEl>
                                          <p:spTgt spid="2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p:tgtEl>
                                          <p:spTgt spid="27"/>
                                        </p:tgtEl>
                                        <p:attrNameLst>
                                          <p:attrName>ppt_x</p:attrName>
                                        </p:attrNameLst>
                                      </p:cBhvr>
                                      <p:tavLst>
                                        <p:tav tm="0">
                                          <p:val>
                                            <p:strVal val="#ppt_x-#ppt_w*1.125000"/>
                                          </p:val>
                                        </p:tav>
                                        <p:tav tm="100000">
                                          <p:val>
                                            <p:strVal val="#ppt_x"/>
                                          </p:val>
                                        </p:tav>
                                      </p:tavLst>
                                    </p:anim>
                                    <p:animEffect transition="in" filter="wipe(right)">
                                      <p:cBhvr>
                                        <p:cTn id="49" dur="500"/>
                                        <p:tgtEl>
                                          <p:spTgt spid="27"/>
                                        </p:tgtEl>
                                      </p:cBhvr>
                                    </p:animEffect>
                                  </p:childTnLst>
                                </p:cTn>
                              </p:par>
                              <p:par>
                                <p:cTn id="50" presetID="12" presetClass="entr" presetSubtype="8" fill="hold" grpId="0" nodeType="withEffect">
                                  <p:stCondLst>
                                    <p:cond delay="75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ppt_x</p:attrName>
                                        </p:attrNameLst>
                                      </p:cBhvr>
                                      <p:tavLst>
                                        <p:tav tm="0">
                                          <p:val>
                                            <p:strVal val="#ppt_x-#ppt_w*1.125000"/>
                                          </p:val>
                                        </p:tav>
                                        <p:tav tm="100000">
                                          <p:val>
                                            <p:strVal val="#ppt_x"/>
                                          </p:val>
                                        </p:tav>
                                      </p:tavLst>
                                    </p:anim>
                                    <p:animEffect transition="in" filter="wipe(righ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34" grpId="0" animBg="1"/>
      <p:bldP spid="35" grpId="0" animBg="1"/>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04" y="1687939"/>
            <a:ext cx="9198304" cy="1844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54304" y="1687939"/>
            <a:ext cx="2610080" cy="1844851"/>
          </a:xfrm>
          <a:prstGeom prst="rect">
            <a:avLst/>
          </a:prstGeom>
          <a:blipFill dpi="0" rotWithShape="1">
            <a:blip r:embed="rId3" cstate="print">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80528" y="302262"/>
            <a:ext cx="9183454" cy="1569660"/>
          </a:xfrm>
          <a:prstGeom prst="rect">
            <a:avLst/>
          </a:prstGeom>
        </p:spPr>
        <p:txBody>
          <a:bodyPr wrap="square">
            <a:spAutoFit/>
          </a:bodyPr>
          <a:lstStyle/>
          <a:p>
            <a:r>
              <a:rPr lang="en-US" altLang="zh-CN" sz="4800" dirty="0" smtClean="0">
                <a:solidFill>
                  <a:srgbClr val="E6E6E6"/>
                </a:solidFill>
                <a:latin typeface="Algerian" pitchFamily="82" charset="0"/>
              </a:rPr>
              <a:t>Instructional design of information technology</a:t>
            </a:r>
            <a:endParaRPr lang="zh-CN" altLang="en-US" sz="4800" dirty="0">
              <a:solidFill>
                <a:srgbClr val="E6E6E6"/>
              </a:solidFill>
              <a:latin typeface="Algerian" pitchFamily="82" charset="0"/>
            </a:endParaRPr>
          </a:p>
        </p:txBody>
      </p:sp>
      <p:sp>
        <p:nvSpPr>
          <p:cNvPr id="8" name="椭圆 7"/>
          <p:cNvSpPr/>
          <p:nvPr/>
        </p:nvSpPr>
        <p:spPr>
          <a:xfrm>
            <a:off x="3290105"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敬</a:t>
            </a:r>
            <a:endParaRPr lang="zh-CN" altLang="en-US" sz="2800" b="1" spc="50" dirty="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9" name="椭圆 8"/>
          <p:cNvSpPr/>
          <p:nvPr/>
        </p:nvSpPr>
        <p:spPr>
          <a:xfrm>
            <a:off x="4165771"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请</a:t>
            </a:r>
            <a:endParaRPr lang="zh-CN" altLang="en-US" sz="2800" b="1" spc="50" dirty="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10" name="椭圆 9"/>
          <p:cNvSpPr/>
          <p:nvPr/>
        </p:nvSpPr>
        <p:spPr>
          <a:xfrm>
            <a:off x="5041437"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批</a:t>
            </a:r>
            <a:endParaRPr lang="zh-CN" altLang="en-US" sz="2800" b="1" spc="50" dirty="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11" name="椭圆 10"/>
          <p:cNvSpPr/>
          <p:nvPr/>
        </p:nvSpPr>
        <p:spPr>
          <a:xfrm>
            <a:off x="5917102"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评</a:t>
            </a:r>
            <a:endParaRPr lang="zh-CN" altLang="en-US" sz="2800" b="1" spc="50" dirty="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12" name="椭圆 11"/>
          <p:cNvSpPr/>
          <p:nvPr/>
        </p:nvSpPr>
        <p:spPr>
          <a:xfrm>
            <a:off x="6792767"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指</a:t>
            </a:r>
            <a:endParaRPr lang="en-US" altLang="zh-CN"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13" name="椭圆 12"/>
          <p:cNvSpPr/>
          <p:nvPr/>
        </p:nvSpPr>
        <p:spPr>
          <a:xfrm>
            <a:off x="7668432" y="1399908"/>
            <a:ext cx="792000" cy="792000"/>
          </a:xfrm>
          <a:prstGeom prst="ellipse">
            <a:avLst/>
          </a:prstGeom>
          <a:solidFill>
            <a:schemeClr val="bg1"/>
          </a:solidFill>
          <a:ln w="57150" cap="rnd" cmpd="dbl">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spc="50" dirty="0" smtClean="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rPr>
              <a:t>正</a:t>
            </a:r>
            <a:endParaRPr lang="zh-CN" altLang="en-US" sz="2800" b="1" spc="50" dirty="0">
              <a:ln w="11430"/>
              <a:gradFill>
                <a:gsLst>
                  <a:gs pos="25000">
                    <a:srgbClr val="D8504D">
                      <a:satMod val="155000"/>
                    </a:srgbClr>
                  </a:gs>
                  <a:gs pos="100000">
                    <a:srgbClr val="D8504D">
                      <a:shade val="45000"/>
                      <a:satMod val="165000"/>
                    </a:srgbClr>
                  </a:gs>
                </a:gsLst>
                <a:lin ang="5400000"/>
              </a:gradFill>
              <a:effectLst>
                <a:outerShdw blurRad="76200" dist="50800" dir="5400000" algn="tl" rotWithShape="0">
                  <a:srgbClr val="000000">
                    <a:alpha val="65000"/>
                  </a:srgbClr>
                </a:outerShdw>
              </a:effectLst>
            </a:endParaRPr>
          </a:p>
        </p:txBody>
      </p:sp>
      <p:sp>
        <p:nvSpPr>
          <p:cNvPr id="14" name="TextBox 13"/>
          <p:cNvSpPr txBox="1"/>
          <p:nvPr/>
        </p:nvSpPr>
        <p:spPr>
          <a:xfrm>
            <a:off x="4044855" y="2490913"/>
            <a:ext cx="3839513" cy="800219"/>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600" b="1" spc="150" dirty="0" smtClean="0">
                <a:ln w="11430"/>
                <a:solidFill>
                  <a:srgbClr val="F8F8F8"/>
                </a:solidFill>
                <a:effectLst>
                  <a:outerShdw blurRad="25400" algn="tl" rotWithShape="0">
                    <a:srgbClr val="000000">
                      <a:alpha val="43000"/>
                    </a:srgbClr>
                  </a:outerShdw>
                </a:effectLst>
              </a:rPr>
              <a:t>谢谢您的聆听</a:t>
            </a:r>
            <a:endParaRPr lang="zh-CN" altLang="en-US" sz="4600" b="1" spc="150" dirty="0">
              <a:ln w="11430"/>
              <a:solidFill>
                <a:srgbClr val="F8F8F8"/>
              </a:solidFill>
              <a:effectLst>
                <a:outerShdw blurRad="25400" algn="tl" rotWithShape="0">
                  <a:srgbClr val="000000">
                    <a:alpha val="43000"/>
                  </a:srgbClr>
                </a:outerShdw>
              </a:effectLst>
            </a:endParaRPr>
          </a:p>
        </p:txBody>
      </p:sp>
      <p:grpSp>
        <p:nvGrpSpPr>
          <p:cNvPr id="15" name="Group 98"/>
          <p:cNvGrpSpPr>
            <a:grpSpLocks/>
          </p:cNvGrpSpPr>
          <p:nvPr/>
        </p:nvGrpSpPr>
        <p:grpSpPr bwMode="auto">
          <a:xfrm>
            <a:off x="-87088" y="3553074"/>
            <a:ext cx="9198793" cy="461665"/>
            <a:chOff x="-3957296" y="27044"/>
            <a:chExt cx="12265988" cy="615550"/>
          </a:xfrm>
        </p:grpSpPr>
        <p:sp>
          <p:nvSpPr>
            <p:cNvPr id="16" name="文本框 266"/>
            <p:cNvSpPr>
              <a:spLocks noChangeArrowheads="1"/>
            </p:cNvSpPr>
            <p:nvPr/>
          </p:nvSpPr>
          <p:spPr bwMode="auto">
            <a:xfrm>
              <a:off x="-3957296" y="49859"/>
              <a:ext cx="3401189" cy="49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285750" indent="-285750" defTabSz="687665" fontAlgn="base">
                <a:spcBef>
                  <a:spcPct val="0"/>
                </a:spcBef>
                <a:spcAft>
                  <a:spcPct val="0"/>
                </a:spcAft>
                <a:buFont typeface="Wingdings" panose="05000000000000000000" pitchFamily="2" charset="2"/>
                <a:buChar char="l"/>
              </a:pPr>
              <a:r>
                <a:rPr lang="zh-CN" altLang="en-US" b="1" dirty="0" smtClean="0">
                  <a:solidFill>
                    <a:srgbClr val="3F3F3F"/>
                  </a:solidFill>
                  <a:latin typeface="Arial" pitchFamily="34" charset="0"/>
                  <a:sym typeface="Arial" pitchFamily="34" charset="0"/>
                </a:rPr>
                <a:t>请输入您的学院名称</a:t>
              </a:r>
              <a:endParaRPr lang="zh-CN" altLang="en-US" b="1" dirty="0">
                <a:solidFill>
                  <a:srgbClr val="3F3F3F"/>
                </a:solidFill>
                <a:latin typeface="Arial" pitchFamily="34" charset="0"/>
                <a:sym typeface="Arial" pitchFamily="34" charset="0"/>
              </a:endParaRPr>
            </a:p>
          </p:txBody>
        </p:sp>
        <p:sp>
          <p:nvSpPr>
            <p:cNvPr id="17" name="矩形 267"/>
            <p:cNvSpPr>
              <a:spLocks noChangeArrowheads="1"/>
            </p:cNvSpPr>
            <p:nvPr/>
          </p:nvSpPr>
          <p:spPr bwMode="auto">
            <a:xfrm>
              <a:off x="-587179" y="27044"/>
              <a:ext cx="8895871" cy="61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7665" fontAlgn="base">
                <a:spcBef>
                  <a:spcPct val="0"/>
                </a:spcBef>
                <a:spcAft>
                  <a:spcPct val="0"/>
                </a:spcAft>
              </a:pPr>
              <a:r>
                <a:rPr lang="en-US" altLang="zh-CN" sz="1200" dirty="0" smtClean="0">
                  <a:solidFill>
                    <a:prstClr val="white">
                      <a:lumMod val="75000"/>
                    </a:prstClr>
                  </a:solidFill>
                  <a:cs typeface="Calibri" pitchFamily="34" charset="0"/>
                  <a:sym typeface="Calibri" pitchFamily="34" charset="0"/>
                </a:rPr>
                <a:t>The development of informatization education demands the traditional instructional design developing to informatization instructional design.</a:t>
              </a:r>
              <a:endParaRPr lang="en-US" altLang="zh-CN" sz="1200" dirty="0">
                <a:solidFill>
                  <a:prstClr val="white">
                    <a:lumMod val="75000"/>
                  </a:prstClr>
                </a:solidFill>
                <a:latin typeface="Arial" pitchFamily="34" charset="0"/>
                <a:sym typeface="Arial" pitchFamily="34" charset="0"/>
              </a:endParaRPr>
            </a:p>
          </p:txBody>
        </p:sp>
      </p:grpSp>
    </p:spTree>
    <p:extLst>
      <p:ext uri="{BB962C8B-B14F-4D97-AF65-F5344CB8AC3E}">
        <p14:creationId xmlns:p14="http://schemas.microsoft.com/office/powerpoint/2010/main" val="132885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750"/>
                                        <p:tgtEl>
                                          <p:spTgt spid="1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750"/>
                                        <p:tgtEl>
                                          <p:spTgt spid="19"/>
                                        </p:tgtEl>
                                      </p:cBhvr>
                                    </p:animEffect>
                                  </p:childTnLst>
                                </p:cTn>
                              </p:par>
                              <p:par>
                                <p:cTn id="15" presetID="45"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ppt_w</p:attrName>
                                        </p:attrNameLst>
                                      </p:cBhvr>
                                      <p:tavLst>
                                        <p:tav tm="0" fmla="#ppt_w*sin(2.5*pi*$)">
                                          <p:val>
                                            <p:fltVal val="0"/>
                                          </p:val>
                                        </p:tav>
                                        <p:tav tm="100000">
                                          <p:val>
                                            <p:fltVal val="1"/>
                                          </p:val>
                                        </p:tav>
                                      </p:tavLst>
                                    </p:anim>
                                    <p:anim calcmode="lin" valueType="num">
                                      <p:cBhvr>
                                        <p:cTn id="19" dur="500" fill="hold"/>
                                        <p:tgtEl>
                                          <p:spTgt spid="8"/>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ppt_w</p:attrName>
                                        </p:attrNameLst>
                                      </p:cBhvr>
                                      <p:tavLst>
                                        <p:tav tm="0" fmla="#ppt_w*sin(2.5*pi*$)">
                                          <p:val>
                                            <p:fltVal val="0"/>
                                          </p:val>
                                        </p:tav>
                                        <p:tav tm="100000">
                                          <p:val>
                                            <p:fltVal val="1"/>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75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ppt_w</p:attrName>
                                        </p:attrNameLst>
                                      </p:cBhvr>
                                      <p:tavLst>
                                        <p:tav tm="0" fmla="#ppt_w*sin(2.5*pi*$)">
                                          <p:val>
                                            <p:fltVal val="0"/>
                                          </p:val>
                                        </p:tav>
                                        <p:tav tm="100000">
                                          <p:val>
                                            <p:fltVal val="1"/>
                                          </p:val>
                                        </p:tav>
                                      </p:tavLst>
                                    </p:anim>
                                    <p:anim calcmode="lin" valueType="num">
                                      <p:cBhvr>
                                        <p:cTn id="29" dur="500" fill="hold"/>
                                        <p:tgtEl>
                                          <p:spTgt spid="10"/>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ppt_w</p:attrName>
                                        </p:attrNameLst>
                                      </p:cBhvr>
                                      <p:tavLst>
                                        <p:tav tm="0" fmla="#ppt_w*sin(2.5*pi*$)">
                                          <p:val>
                                            <p:fltVal val="0"/>
                                          </p:val>
                                        </p:tav>
                                        <p:tav tm="100000">
                                          <p:val>
                                            <p:fltVal val="1"/>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75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ppt_w</p:attrName>
                                        </p:attrNameLst>
                                      </p:cBhvr>
                                      <p:tavLst>
                                        <p:tav tm="0" fmla="#ppt_w*sin(2.5*pi*$)">
                                          <p:val>
                                            <p:fltVal val="0"/>
                                          </p:val>
                                        </p:tav>
                                        <p:tav tm="100000">
                                          <p:val>
                                            <p:fltVal val="1"/>
                                          </p:val>
                                        </p:tav>
                                      </p:tavLst>
                                    </p:anim>
                                    <p:anim calcmode="lin" valueType="num">
                                      <p:cBhvr>
                                        <p:cTn id="39" dur="500" fill="hold"/>
                                        <p:tgtEl>
                                          <p:spTgt spid="12"/>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ppt_w</p:attrName>
                                        </p:attrNameLst>
                                      </p:cBhvr>
                                      <p:tavLst>
                                        <p:tav tm="0" fmla="#ppt_w*sin(2.5*pi*$)">
                                          <p:val>
                                            <p:fltVal val="0"/>
                                          </p:val>
                                        </p:tav>
                                        <p:tav tm="100000">
                                          <p:val>
                                            <p:fltVal val="1"/>
                                          </p:val>
                                        </p:tav>
                                      </p:tavLst>
                                    </p:anim>
                                    <p:anim calcmode="lin" valueType="num">
                                      <p:cBhvr>
                                        <p:cTn id="44" dur="500" fill="hold"/>
                                        <p:tgtEl>
                                          <p:spTgt spid="13"/>
                                        </p:tgtEl>
                                        <p:attrNameLst>
                                          <p:attrName>ppt_h</p:attrName>
                                        </p:attrNameLst>
                                      </p:cBhvr>
                                      <p:tavLst>
                                        <p:tav tm="0">
                                          <p:val>
                                            <p:strVal val="#ppt_h"/>
                                          </p:val>
                                        </p:tav>
                                        <p:tav tm="100000">
                                          <p:val>
                                            <p:strVal val="#ppt_h"/>
                                          </p:val>
                                        </p:tav>
                                      </p:tavLst>
                                    </p:anim>
                                  </p:childTnLst>
                                </p:cTn>
                              </p:par>
                            </p:childTnLst>
                          </p:cTn>
                        </p:par>
                        <p:par>
                          <p:cTn id="45" fill="hold">
                            <p:stCondLst>
                              <p:cond delay="275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14"/>
                                        </p:tgtEl>
                                        <p:attrNameLst>
                                          <p:attrName>style.visibility</p:attrName>
                                        </p:attrNameLst>
                                      </p:cBhvr>
                                      <p:to>
                                        <p:strVal val="visible"/>
                                      </p:to>
                                    </p:set>
                                    <p:animEffect transition="in" filter="fade">
                                      <p:cBhvr>
                                        <p:cTn id="48" dur="750"/>
                                        <p:tgtEl>
                                          <p:spTgt spid="14"/>
                                        </p:tgtEl>
                                      </p:cBhvr>
                                    </p:animEffect>
                                  </p:childTnLst>
                                </p:cTn>
                              </p:par>
                            </p:childTnLst>
                          </p:cTn>
                        </p:par>
                        <p:par>
                          <p:cTn id="49" fill="hold">
                            <p:stCondLst>
                              <p:cond delay="3875"/>
                            </p:stCondLst>
                            <p:childTnLst>
                              <p:par>
                                <p:cTn id="50" presetID="22" presetClass="entr" presetSubtype="1"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9" grpId="0"/>
      <p:bldP spid="8" grpId="0" animBg="1"/>
      <p:bldP spid="9" grpId="0" animBg="1"/>
      <p:bldP spid="10" grpId="0" animBg="1"/>
      <p:bldP spid="11" grpId="0" animBg="1"/>
      <p:bldP spid="12" grpId="0" animBg="1"/>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课程性质</a:t>
            </a:r>
            <a:endParaRPr lang="zh-CN" altLang="en-US" sz="1400" dirty="0">
              <a:solidFill>
                <a:srgbClr val="FFFFFF"/>
              </a:solidFill>
              <a:latin typeface="微软雅黑" pitchFamily="34" charset="-122"/>
              <a:ea typeface="微软雅黑" pitchFamily="34" charset="-122"/>
            </a:endParaRPr>
          </a:p>
        </p:txBody>
      </p:sp>
      <p:pic>
        <p:nvPicPr>
          <p:cNvPr id="13" name="图片 1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3999" y="1203598"/>
            <a:ext cx="3312368" cy="3495731"/>
          </a:xfrm>
          <a:prstGeom prst="rect">
            <a:avLst/>
          </a:prstGeom>
        </p:spPr>
      </p:pic>
      <p:pic>
        <p:nvPicPr>
          <p:cNvPr id="14" name="图片 13" descr="new尘4.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563" y="3367325"/>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燕尾形 1"/>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grpSp>
        <p:nvGrpSpPr>
          <p:cNvPr id="7" name="组合 6"/>
          <p:cNvGrpSpPr/>
          <p:nvPr/>
        </p:nvGrpSpPr>
        <p:grpSpPr>
          <a:xfrm>
            <a:off x="3961954" y="1125684"/>
            <a:ext cx="5760000" cy="5760000"/>
            <a:chOff x="3940020" y="837652"/>
            <a:chExt cx="5760000" cy="5760000"/>
          </a:xfrm>
        </p:grpSpPr>
        <p:sp>
          <p:nvSpPr>
            <p:cNvPr id="10" name="椭圆 9"/>
            <p:cNvSpPr/>
            <p:nvPr/>
          </p:nvSpPr>
          <p:spPr>
            <a:xfrm>
              <a:off x="3940020" y="837652"/>
              <a:ext cx="5760000" cy="5760000"/>
            </a:xfrm>
            <a:prstGeom prst="ellipse">
              <a:avLst/>
            </a:prstGeom>
            <a:solidFill>
              <a:srgbClr val="1C706E"/>
            </a:solidFill>
            <a:ln>
              <a:solidFill>
                <a:srgbClr val="1C706E"/>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1" name="椭圆 10"/>
            <p:cNvSpPr/>
            <p:nvPr/>
          </p:nvSpPr>
          <p:spPr>
            <a:xfrm>
              <a:off x="4046494" y="966125"/>
              <a:ext cx="5566065" cy="5566065"/>
            </a:xfrm>
            <a:prstGeom prst="ellipse">
              <a:avLst/>
            </a:prstGeom>
            <a:noFill/>
            <a:ln w="19050">
              <a:solidFill>
                <a:schemeClr val="bg1"/>
              </a:solidFill>
              <a:prstDash val="dash"/>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5" name="椭圆 14"/>
            <p:cNvSpPr/>
            <p:nvPr/>
          </p:nvSpPr>
          <p:spPr>
            <a:xfrm>
              <a:off x="4113392" y="1015515"/>
              <a:ext cx="5433065" cy="5433065"/>
            </a:xfrm>
            <a:prstGeom prst="ellipse">
              <a:avLst/>
            </a:prstGeom>
            <a:solidFill>
              <a:schemeClr val="accent5"/>
            </a:solidFill>
            <a:ln>
              <a:solidFill>
                <a:schemeClr val="bg1"/>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grpSp>
      <p:sp>
        <p:nvSpPr>
          <p:cNvPr id="12" name="TextBox 11"/>
          <p:cNvSpPr txBox="1"/>
          <p:nvPr/>
        </p:nvSpPr>
        <p:spPr>
          <a:xfrm>
            <a:off x="4857043" y="2557914"/>
            <a:ext cx="3960440" cy="1908215"/>
          </a:xfrm>
          <a:prstGeom prst="rect">
            <a:avLst/>
          </a:prstGeom>
          <a:noFill/>
        </p:spPr>
        <p:txBody>
          <a:bodyPr wrap="square" rtlCol="0">
            <a:spAutoFit/>
          </a:bodyPr>
          <a:lstStyle/>
          <a:p>
            <a:r>
              <a:rPr lang="zh-CN" altLang="en-US" sz="2000" b="1" dirty="0" smtClean="0">
                <a:ln w="12700">
                  <a:solidFill>
                    <a:srgbClr val="1C706E"/>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添加重要文本</a:t>
            </a:r>
            <a:endParaRPr lang="en-US" altLang="zh-CN" sz="2000" b="1" dirty="0" smtClean="0">
              <a:ln w="12700">
                <a:solidFill>
                  <a:srgbClr val="1C706E"/>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在此文本框单击添加您</a:t>
            </a:r>
            <a:r>
              <a:rPr lang="zh-CN" altLang="en-US" sz="1400" dirty="0">
                <a:solidFill>
                  <a:schemeClr val="bg1"/>
                </a:solidFill>
                <a:latin typeface="微软雅黑" panose="020B0503020204020204" pitchFamily="34" charset="-122"/>
                <a:ea typeface="微软雅黑" panose="020B0503020204020204" pitchFamily="34" charset="-122"/>
              </a:rPr>
              <a:t>对课程性质的说明文字，要保证动画效果不变，请不要删除文本框，文本框一旦删除，动画也随之删除，您可以用输入或者粘贴等方法将文字替换。</a:t>
            </a:r>
          </a:p>
          <a:p>
            <a:endParaRPr lang="en-US" altLang="zh-CN" sz="1400" dirty="0" smtClean="0">
              <a:solidFill>
                <a:schemeClr val="bg1"/>
              </a:solidFill>
              <a:latin typeface="微软雅黑" panose="020B0503020204020204" pitchFamily="34" charset="-122"/>
              <a:ea typeface="微软雅黑" panose="020B0503020204020204" pitchFamily="34" charset="-122"/>
            </a:endParaRPr>
          </a:p>
          <a:p>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084914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50"/>
                                        <p:tgtEl>
                                          <p:spTgt spid="2"/>
                                        </p:tgtEl>
                                      </p:cBhvr>
                                    </p:animEffect>
                                  </p:childTnLst>
                                </p:cTn>
                              </p:par>
                            </p:childTnLst>
                          </p:cTn>
                        </p:par>
                        <p:par>
                          <p:cTn id="13" fill="hold">
                            <p:stCondLst>
                              <p:cond delay="750"/>
                            </p:stCondLst>
                            <p:childTnLst>
                              <p:par>
                                <p:cTn id="14" presetID="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50" fill="hold"/>
                                        <p:tgtEl>
                                          <p:spTgt spid="14"/>
                                        </p:tgtEl>
                                        <p:attrNameLst>
                                          <p:attrName>ppt_w</p:attrName>
                                        </p:attrNameLst>
                                      </p:cBhvr>
                                      <p:tavLst>
                                        <p:tav tm="0">
                                          <p:val>
                                            <p:fltVal val="0"/>
                                          </p:val>
                                        </p:tav>
                                        <p:tav tm="100000">
                                          <p:val>
                                            <p:strVal val="#ppt_w"/>
                                          </p:val>
                                        </p:tav>
                                      </p:tavLst>
                                    </p:anim>
                                    <p:anim calcmode="lin" valueType="num">
                                      <p:cBhvr>
                                        <p:cTn id="22" dur="250" fill="hold"/>
                                        <p:tgtEl>
                                          <p:spTgt spid="14"/>
                                        </p:tgtEl>
                                        <p:attrNameLst>
                                          <p:attrName>ppt_h</p:attrName>
                                        </p:attrNameLst>
                                      </p:cBhvr>
                                      <p:tavLst>
                                        <p:tav tm="0">
                                          <p:val>
                                            <p:fltVal val="0"/>
                                          </p:val>
                                        </p:tav>
                                        <p:tav tm="100000">
                                          <p:val>
                                            <p:strVal val="#ppt_h"/>
                                          </p:val>
                                        </p:tav>
                                      </p:tavLst>
                                    </p:anim>
                                    <p:animEffect transition="in" filter="fade">
                                      <p:cBhvr>
                                        <p:cTn id="23" dur="250"/>
                                        <p:tgtEl>
                                          <p:spTgt spid="14"/>
                                        </p:tgtEl>
                                      </p:cBhvr>
                                    </p:animEffect>
                                  </p:childTnLst>
                                </p:cTn>
                              </p:par>
                            </p:childTnLst>
                          </p:cTn>
                        </p:par>
                        <p:par>
                          <p:cTn id="24" fill="hold">
                            <p:stCondLst>
                              <p:cond delay="1500"/>
                            </p:stCondLst>
                            <p:childTnLst>
                              <p:par>
                                <p:cTn id="25" presetID="6" presetClass="emph" presetSubtype="0" fill="hold" nodeType="afterEffect">
                                  <p:stCondLst>
                                    <p:cond delay="0"/>
                                  </p:stCondLst>
                                  <p:childTnLst>
                                    <p:animScale>
                                      <p:cBhvr>
                                        <p:cTn id="26" dur="1000" fill="hold"/>
                                        <p:tgtEl>
                                          <p:spTgt spid="14"/>
                                        </p:tgtEl>
                                      </p:cBhvr>
                                      <p:by x="600000" y="600000"/>
                                    </p:animScale>
                                  </p:childTnLst>
                                </p:cTn>
                              </p:par>
                              <p:par>
                                <p:cTn id="27" presetID="10" presetClass="exit" presetSubtype="0" fill="hold" nodeType="withEffect">
                                  <p:stCondLst>
                                    <p:cond delay="750"/>
                                  </p:stCondLst>
                                  <p:childTnLst>
                                    <p:animEffect transition="out" filter="fade">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par>
                                <p:cTn id="30" presetID="31" presetClass="entr" presetSubtype="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750" fill="hold"/>
                                        <p:tgtEl>
                                          <p:spTgt spid="7"/>
                                        </p:tgtEl>
                                        <p:attrNameLst>
                                          <p:attrName>ppt_w</p:attrName>
                                        </p:attrNameLst>
                                      </p:cBhvr>
                                      <p:tavLst>
                                        <p:tav tm="0">
                                          <p:val>
                                            <p:fltVal val="0"/>
                                          </p:val>
                                        </p:tav>
                                        <p:tav tm="100000">
                                          <p:val>
                                            <p:strVal val="#ppt_w"/>
                                          </p:val>
                                        </p:tav>
                                      </p:tavLst>
                                    </p:anim>
                                    <p:anim calcmode="lin" valueType="num">
                                      <p:cBhvr>
                                        <p:cTn id="33" dur="750" fill="hold"/>
                                        <p:tgtEl>
                                          <p:spTgt spid="7"/>
                                        </p:tgtEl>
                                        <p:attrNameLst>
                                          <p:attrName>ppt_h</p:attrName>
                                        </p:attrNameLst>
                                      </p:cBhvr>
                                      <p:tavLst>
                                        <p:tav tm="0">
                                          <p:val>
                                            <p:fltVal val="0"/>
                                          </p:val>
                                        </p:tav>
                                        <p:tav tm="100000">
                                          <p:val>
                                            <p:strVal val="#ppt_h"/>
                                          </p:val>
                                        </p:tav>
                                      </p:tavLst>
                                    </p:anim>
                                    <p:anim calcmode="lin" valueType="num">
                                      <p:cBhvr>
                                        <p:cTn id="34" dur="750" fill="hold"/>
                                        <p:tgtEl>
                                          <p:spTgt spid="7"/>
                                        </p:tgtEl>
                                        <p:attrNameLst>
                                          <p:attrName>style.rotation</p:attrName>
                                        </p:attrNameLst>
                                      </p:cBhvr>
                                      <p:tavLst>
                                        <p:tav tm="0">
                                          <p:val>
                                            <p:fltVal val="90"/>
                                          </p:val>
                                        </p:tav>
                                        <p:tav tm="100000">
                                          <p:val>
                                            <p:fltVal val="0"/>
                                          </p:val>
                                        </p:tav>
                                      </p:tavLst>
                                    </p:anim>
                                    <p:animEffect transition="in" filter="fade">
                                      <p:cBhvr>
                                        <p:cTn id="35" dur="750"/>
                                        <p:tgtEl>
                                          <p:spTgt spid="7"/>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27870" y="1615438"/>
            <a:ext cx="1278500" cy="1278500"/>
            <a:chOff x="1127870" y="1563755"/>
            <a:chExt cx="1278500" cy="1278500"/>
          </a:xfrm>
        </p:grpSpPr>
        <p:sp>
          <p:nvSpPr>
            <p:cNvPr id="21" name="椭圆 20"/>
            <p:cNvSpPr/>
            <p:nvPr/>
          </p:nvSpPr>
          <p:spPr>
            <a:xfrm>
              <a:off x="1127870" y="1563755"/>
              <a:ext cx="1278500" cy="1278500"/>
            </a:xfrm>
            <a:prstGeom prst="ellipse">
              <a:avLst/>
            </a:prstGeom>
            <a:solidFill>
              <a:srgbClr val="1C706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Shape"/>
            <p:cNvSpPr>
              <a:spLocks/>
            </p:cNvSpPr>
            <p:nvPr/>
          </p:nvSpPr>
          <p:spPr bwMode="auto">
            <a:xfrm>
              <a:off x="1600581" y="1995803"/>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sp>
        <p:nvSpPr>
          <p:cNvPr id="22" name="椭圆 21"/>
          <p:cNvSpPr/>
          <p:nvPr/>
        </p:nvSpPr>
        <p:spPr>
          <a:xfrm>
            <a:off x="967190" y="1615438"/>
            <a:ext cx="432048" cy="432048"/>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dirty="0" smtClean="0"/>
              <a:t>1</a:t>
            </a:r>
            <a:endParaRPr lang="zh-CN" altLang="en-US" dirty="0"/>
          </a:p>
        </p:txBody>
      </p:sp>
      <p:grpSp>
        <p:nvGrpSpPr>
          <p:cNvPr id="41" name="组合 40"/>
          <p:cNvGrpSpPr/>
          <p:nvPr/>
        </p:nvGrpSpPr>
        <p:grpSpPr>
          <a:xfrm>
            <a:off x="855400" y="3046070"/>
            <a:ext cx="1823439" cy="1397888"/>
            <a:chOff x="855400" y="2778246"/>
            <a:chExt cx="1823439" cy="1397888"/>
          </a:xfrm>
        </p:grpSpPr>
        <p:sp>
          <p:nvSpPr>
            <p:cNvPr id="42" name="TextBox 41"/>
            <p:cNvSpPr txBox="1"/>
            <p:nvPr/>
          </p:nvSpPr>
          <p:spPr>
            <a:xfrm>
              <a:off x="891437" y="2778246"/>
              <a:ext cx="1751366" cy="369332"/>
            </a:xfrm>
            <a:prstGeom prst="rect">
              <a:avLst/>
            </a:prstGeom>
            <a:noFill/>
          </p:spPr>
          <p:txBody>
            <a:bodyPr wrap="square" rtlCol="0">
              <a:spAutoFit/>
            </a:bodyPr>
            <a:lstStyle/>
            <a:p>
              <a:pPr algn="ctr"/>
              <a:r>
                <a:rPr lang="zh-CN" altLang="en-US" b="1" dirty="0" smtClean="0">
                  <a:solidFill>
                    <a:srgbClr val="1C706E"/>
                  </a:solidFill>
                </a:rPr>
                <a:t>添加内容</a:t>
              </a:r>
              <a:r>
                <a:rPr lang="en-US" altLang="zh-CN" b="1" dirty="0" smtClean="0">
                  <a:solidFill>
                    <a:srgbClr val="1C706E"/>
                  </a:solidFill>
                </a:rPr>
                <a:t>1</a:t>
              </a:r>
              <a:endParaRPr lang="zh-CN" altLang="en-US" b="1" dirty="0">
                <a:solidFill>
                  <a:srgbClr val="1C706E"/>
                </a:solidFill>
              </a:endParaRPr>
            </a:p>
          </p:txBody>
        </p:sp>
        <p:sp>
          <p:nvSpPr>
            <p:cNvPr id="43" name="TextBox 42"/>
            <p:cNvSpPr txBox="1"/>
            <p:nvPr/>
          </p:nvSpPr>
          <p:spPr>
            <a:xfrm>
              <a:off x="855400" y="3160471"/>
              <a:ext cx="1823439" cy="101566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715794" y="3046070"/>
            <a:ext cx="1823439" cy="1397888"/>
            <a:chOff x="855400" y="2778246"/>
            <a:chExt cx="1823439" cy="1397888"/>
          </a:xfrm>
        </p:grpSpPr>
        <p:sp>
          <p:nvSpPr>
            <p:cNvPr id="54" name="TextBox 53"/>
            <p:cNvSpPr txBox="1"/>
            <p:nvPr/>
          </p:nvSpPr>
          <p:spPr>
            <a:xfrm>
              <a:off x="891437" y="2778246"/>
              <a:ext cx="1751366" cy="369332"/>
            </a:xfrm>
            <a:prstGeom prst="rect">
              <a:avLst/>
            </a:prstGeom>
            <a:noFill/>
          </p:spPr>
          <p:txBody>
            <a:bodyPr wrap="square" rtlCol="0">
              <a:spAutoFit/>
            </a:bodyPr>
            <a:lstStyle/>
            <a:p>
              <a:pPr algn="ctr"/>
              <a:r>
                <a:rPr lang="zh-CN" altLang="en-US" b="1" dirty="0" smtClean="0">
                  <a:solidFill>
                    <a:srgbClr val="1C706E"/>
                  </a:solidFill>
                </a:rPr>
                <a:t>添加内容</a:t>
              </a:r>
              <a:r>
                <a:rPr lang="en-US" altLang="zh-CN" b="1" dirty="0" smtClean="0">
                  <a:solidFill>
                    <a:srgbClr val="1C706E"/>
                  </a:solidFill>
                </a:rPr>
                <a:t>2</a:t>
              </a:r>
              <a:endParaRPr lang="zh-CN" altLang="en-US" b="1" dirty="0">
                <a:solidFill>
                  <a:srgbClr val="1C706E"/>
                </a:solidFill>
              </a:endParaRPr>
            </a:p>
          </p:txBody>
        </p:sp>
        <p:sp>
          <p:nvSpPr>
            <p:cNvPr id="55" name="TextBox 54"/>
            <p:cNvSpPr txBox="1"/>
            <p:nvPr/>
          </p:nvSpPr>
          <p:spPr>
            <a:xfrm>
              <a:off x="855400" y="3160471"/>
              <a:ext cx="1823439" cy="101566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576188" y="3046070"/>
            <a:ext cx="1823439" cy="1397888"/>
            <a:chOff x="855400" y="2778246"/>
            <a:chExt cx="1823439" cy="1397888"/>
          </a:xfrm>
        </p:grpSpPr>
        <p:sp>
          <p:nvSpPr>
            <p:cNvPr id="57" name="TextBox 56"/>
            <p:cNvSpPr txBox="1"/>
            <p:nvPr/>
          </p:nvSpPr>
          <p:spPr>
            <a:xfrm>
              <a:off x="891437" y="2778246"/>
              <a:ext cx="1751366" cy="369332"/>
            </a:xfrm>
            <a:prstGeom prst="rect">
              <a:avLst/>
            </a:prstGeom>
            <a:noFill/>
          </p:spPr>
          <p:txBody>
            <a:bodyPr wrap="square" rtlCol="0">
              <a:spAutoFit/>
            </a:bodyPr>
            <a:lstStyle/>
            <a:p>
              <a:pPr algn="ctr"/>
              <a:r>
                <a:rPr lang="zh-CN" altLang="en-US" b="1" dirty="0" smtClean="0">
                  <a:solidFill>
                    <a:srgbClr val="1C706E"/>
                  </a:solidFill>
                </a:rPr>
                <a:t>添加内容</a:t>
              </a:r>
              <a:r>
                <a:rPr lang="en-US" altLang="zh-CN" b="1" dirty="0" smtClean="0">
                  <a:solidFill>
                    <a:srgbClr val="1C706E"/>
                  </a:solidFill>
                </a:rPr>
                <a:t>3</a:t>
              </a:r>
              <a:endParaRPr lang="zh-CN" altLang="en-US" b="1" dirty="0">
                <a:solidFill>
                  <a:srgbClr val="1C706E"/>
                </a:solidFill>
              </a:endParaRPr>
            </a:p>
          </p:txBody>
        </p:sp>
        <p:sp>
          <p:nvSpPr>
            <p:cNvPr id="58" name="TextBox 57"/>
            <p:cNvSpPr txBox="1"/>
            <p:nvPr/>
          </p:nvSpPr>
          <p:spPr>
            <a:xfrm>
              <a:off x="855400" y="3160471"/>
              <a:ext cx="1823439" cy="101566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436581" y="3046070"/>
            <a:ext cx="1823439" cy="1397888"/>
            <a:chOff x="855400" y="2778246"/>
            <a:chExt cx="1823439" cy="1397888"/>
          </a:xfrm>
        </p:grpSpPr>
        <p:sp>
          <p:nvSpPr>
            <p:cNvPr id="60" name="TextBox 59"/>
            <p:cNvSpPr txBox="1"/>
            <p:nvPr/>
          </p:nvSpPr>
          <p:spPr>
            <a:xfrm>
              <a:off x="891437" y="2778246"/>
              <a:ext cx="1751366" cy="369332"/>
            </a:xfrm>
            <a:prstGeom prst="rect">
              <a:avLst/>
            </a:prstGeom>
            <a:noFill/>
          </p:spPr>
          <p:txBody>
            <a:bodyPr wrap="square" rtlCol="0">
              <a:spAutoFit/>
            </a:bodyPr>
            <a:lstStyle/>
            <a:p>
              <a:pPr algn="ctr"/>
              <a:r>
                <a:rPr lang="zh-CN" altLang="en-US" b="1" dirty="0" smtClean="0">
                  <a:solidFill>
                    <a:srgbClr val="1C706E"/>
                  </a:solidFill>
                </a:rPr>
                <a:t>添加内容</a:t>
              </a:r>
              <a:r>
                <a:rPr lang="en-US" altLang="zh-CN" b="1" dirty="0" smtClean="0">
                  <a:solidFill>
                    <a:srgbClr val="1C706E"/>
                  </a:solidFill>
                </a:rPr>
                <a:t>4</a:t>
              </a:r>
              <a:endParaRPr lang="zh-CN" altLang="en-US" b="1" dirty="0">
                <a:solidFill>
                  <a:srgbClr val="1C706E"/>
                </a:solidFill>
              </a:endParaRPr>
            </a:p>
          </p:txBody>
        </p:sp>
        <p:sp>
          <p:nvSpPr>
            <p:cNvPr id="61" name="TextBox 60"/>
            <p:cNvSpPr txBox="1"/>
            <p:nvPr/>
          </p:nvSpPr>
          <p:spPr>
            <a:xfrm>
              <a:off x="855400" y="3160471"/>
              <a:ext cx="1823439" cy="101566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988264" y="1615438"/>
            <a:ext cx="1278500" cy="1278500"/>
            <a:chOff x="2988264" y="1563755"/>
            <a:chExt cx="1278500" cy="1278500"/>
          </a:xfrm>
        </p:grpSpPr>
        <p:sp>
          <p:nvSpPr>
            <p:cNvPr id="27" name="椭圆 26"/>
            <p:cNvSpPr/>
            <p:nvPr/>
          </p:nvSpPr>
          <p:spPr>
            <a:xfrm>
              <a:off x="2988264" y="1563755"/>
              <a:ext cx="1278500" cy="1278500"/>
            </a:xfrm>
            <a:prstGeom prst="ellipse">
              <a:avLst/>
            </a:prstGeom>
            <a:solidFill>
              <a:srgbClr val="1C706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3390689" y="1984182"/>
              <a:ext cx="539750" cy="428626"/>
              <a:chOff x="1895475" y="3244850"/>
              <a:chExt cx="539750" cy="428626"/>
            </a:xfrm>
          </p:grpSpPr>
          <p:sp>
            <p:nvSpPr>
              <p:cNvPr id="65"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7" name="组合 76"/>
          <p:cNvGrpSpPr/>
          <p:nvPr/>
        </p:nvGrpSpPr>
        <p:grpSpPr>
          <a:xfrm>
            <a:off x="4848658" y="1615438"/>
            <a:ext cx="1278500" cy="1278500"/>
            <a:chOff x="4848658" y="1563755"/>
            <a:chExt cx="1278500" cy="1278500"/>
          </a:xfrm>
        </p:grpSpPr>
        <p:sp>
          <p:nvSpPr>
            <p:cNvPr id="34" name="椭圆 33"/>
            <p:cNvSpPr/>
            <p:nvPr/>
          </p:nvSpPr>
          <p:spPr>
            <a:xfrm>
              <a:off x="4848658" y="1563755"/>
              <a:ext cx="1278500" cy="1278500"/>
            </a:xfrm>
            <a:prstGeom prst="ellipse">
              <a:avLst/>
            </a:prstGeom>
            <a:solidFill>
              <a:srgbClr val="1C706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5218033" y="1956148"/>
              <a:ext cx="539750" cy="493713"/>
              <a:chOff x="568325" y="4538663"/>
              <a:chExt cx="539750" cy="493713"/>
            </a:xfrm>
          </p:grpSpPr>
          <p:sp>
            <p:nvSpPr>
              <p:cNvPr id="72"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6709052" y="1615438"/>
            <a:ext cx="1278500" cy="1278500"/>
            <a:chOff x="6709052" y="1563755"/>
            <a:chExt cx="1278500" cy="1278500"/>
          </a:xfrm>
        </p:grpSpPr>
        <p:sp>
          <p:nvSpPr>
            <p:cNvPr id="38" name="椭圆 37"/>
            <p:cNvSpPr/>
            <p:nvPr/>
          </p:nvSpPr>
          <p:spPr>
            <a:xfrm>
              <a:off x="6709052" y="1563755"/>
              <a:ext cx="1278500" cy="1278500"/>
            </a:xfrm>
            <a:prstGeom prst="ellipse">
              <a:avLst/>
            </a:prstGeom>
            <a:solidFill>
              <a:srgbClr val="1C706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7099858" y="1962750"/>
              <a:ext cx="496888" cy="539751"/>
              <a:chOff x="5843588" y="533400"/>
              <a:chExt cx="496888" cy="539751"/>
            </a:xfrm>
          </p:grpSpPr>
          <p:sp>
            <p:nvSpPr>
              <p:cNvPr id="75"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76"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29" name="椭圆 28"/>
          <p:cNvSpPr/>
          <p:nvPr/>
        </p:nvSpPr>
        <p:spPr>
          <a:xfrm>
            <a:off x="2827584" y="1615438"/>
            <a:ext cx="432048" cy="432048"/>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dirty="0" smtClean="0"/>
              <a:t>2</a:t>
            </a:r>
            <a:endParaRPr lang="zh-CN" altLang="en-US" dirty="0"/>
          </a:p>
        </p:txBody>
      </p:sp>
      <p:sp>
        <p:nvSpPr>
          <p:cNvPr id="35" name="椭圆 34"/>
          <p:cNvSpPr/>
          <p:nvPr/>
        </p:nvSpPr>
        <p:spPr>
          <a:xfrm>
            <a:off x="4687978" y="1615438"/>
            <a:ext cx="432048" cy="432048"/>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dirty="0" smtClean="0"/>
              <a:t>3</a:t>
            </a:r>
            <a:endParaRPr lang="zh-CN" altLang="en-US" dirty="0"/>
          </a:p>
        </p:txBody>
      </p:sp>
      <p:sp>
        <p:nvSpPr>
          <p:cNvPr id="39" name="椭圆 38"/>
          <p:cNvSpPr/>
          <p:nvPr/>
        </p:nvSpPr>
        <p:spPr>
          <a:xfrm>
            <a:off x="6548372" y="1615438"/>
            <a:ext cx="432048" cy="432048"/>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dirty="0" smtClean="0"/>
              <a:t>4</a:t>
            </a:r>
            <a:endParaRPr lang="zh-CN" altLang="en-US" dirty="0"/>
          </a:p>
        </p:txBody>
      </p:sp>
      <p:sp>
        <p:nvSpPr>
          <p:cNvPr id="44" name="五边形 43"/>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a:solidFill>
                  <a:srgbClr val="FFFFFF"/>
                </a:solidFill>
                <a:latin typeface="微软雅黑" pitchFamily="34" charset="-122"/>
                <a:ea typeface="微软雅黑" pitchFamily="34" charset="-122"/>
              </a:rPr>
              <a:t>教学内容</a:t>
            </a:r>
          </a:p>
        </p:txBody>
      </p:sp>
      <p:sp>
        <p:nvSpPr>
          <p:cNvPr id="45" name="燕尾形 44"/>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407177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250"/>
                                        <p:tgtEl>
                                          <p:spTgt spid="45"/>
                                        </p:tgtEl>
                                      </p:cBhvr>
                                    </p:animEffect>
                                  </p:childTnLst>
                                </p:cTn>
                              </p:par>
                            </p:childTnLst>
                          </p:cTn>
                        </p:par>
                        <p:par>
                          <p:cTn id="13" fill="hold">
                            <p:stCondLst>
                              <p:cond delay="750"/>
                            </p:stCondLst>
                            <p:childTnLst>
                              <p:par>
                                <p:cTn id="14" presetID="23" presetClass="entr" presetSubtype="52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250"/>
                                  </p:stCondLst>
                                  <p:childTnLst>
                                    <p:set>
                                      <p:cBhvr>
                                        <p:cTn id="27" dur="1" fill="hold">
                                          <p:stCondLst>
                                            <p:cond delay="0"/>
                                          </p:stCondLst>
                                        </p:cTn>
                                        <p:tgtEl>
                                          <p:spTgt spid="77"/>
                                        </p:tgtEl>
                                        <p:attrNameLst>
                                          <p:attrName>style.visibility</p:attrName>
                                        </p:attrNameLst>
                                      </p:cBhvr>
                                      <p:to>
                                        <p:strVal val="visible"/>
                                      </p:to>
                                    </p:set>
                                    <p:anim calcmode="lin" valueType="num">
                                      <p:cBhvr>
                                        <p:cTn id="28" dur="500" fill="hold"/>
                                        <p:tgtEl>
                                          <p:spTgt spid="77"/>
                                        </p:tgtEl>
                                        <p:attrNameLst>
                                          <p:attrName>ppt_w</p:attrName>
                                        </p:attrNameLst>
                                      </p:cBhvr>
                                      <p:tavLst>
                                        <p:tav tm="0">
                                          <p:val>
                                            <p:fltVal val="0"/>
                                          </p:val>
                                        </p:tav>
                                        <p:tav tm="100000">
                                          <p:val>
                                            <p:strVal val="#ppt_w"/>
                                          </p:val>
                                        </p:tav>
                                      </p:tavLst>
                                    </p:anim>
                                    <p:anim calcmode="lin" valueType="num">
                                      <p:cBhvr>
                                        <p:cTn id="29" dur="500" fill="hold"/>
                                        <p:tgtEl>
                                          <p:spTgt spid="77"/>
                                        </p:tgtEl>
                                        <p:attrNameLst>
                                          <p:attrName>ppt_h</p:attrName>
                                        </p:attrNameLst>
                                      </p:cBhvr>
                                      <p:tavLst>
                                        <p:tav tm="0">
                                          <p:val>
                                            <p:fltVal val="0"/>
                                          </p:val>
                                        </p:tav>
                                        <p:tav tm="100000">
                                          <p:val>
                                            <p:strVal val="#ppt_h"/>
                                          </p:val>
                                        </p:tav>
                                      </p:tavLst>
                                    </p:anim>
                                    <p:anim calcmode="lin" valueType="num">
                                      <p:cBhvr>
                                        <p:cTn id="30" dur="500" fill="hold"/>
                                        <p:tgtEl>
                                          <p:spTgt spid="77"/>
                                        </p:tgtEl>
                                        <p:attrNameLst>
                                          <p:attrName>ppt_x</p:attrName>
                                        </p:attrNameLst>
                                      </p:cBhvr>
                                      <p:tavLst>
                                        <p:tav tm="0">
                                          <p:val>
                                            <p:fltVal val="0.5"/>
                                          </p:val>
                                        </p:tav>
                                        <p:tav tm="100000">
                                          <p:val>
                                            <p:strVal val="#ppt_x"/>
                                          </p:val>
                                        </p:tav>
                                      </p:tavLst>
                                    </p:anim>
                                    <p:anim calcmode="lin" valueType="num">
                                      <p:cBhvr>
                                        <p:cTn id="31" dur="500" fill="hold"/>
                                        <p:tgtEl>
                                          <p:spTgt spid="77"/>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500"/>
                                  </p:stCondLst>
                                  <p:childTnLst>
                                    <p:set>
                                      <p:cBhvr>
                                        <p:cTn id="33" dur="1" fill="hold">
                                          <p:stCondLst>
                                            <p:cond delay="0"/>
                                          </p:stCondLst>
                                        </p:cTn>
                                        <p:tgtEl>
                                          <p:spTgt spid="78"/>
                                        </p:tgtEl>
                                        <p:attrNameLst>
                                          <p:attrName>style.visibility</p:attrName>
                                        </p:attrNameLst>
                                      </p:cBhvr>
                                      <p:to>
                                        <p:strVal val="visible"/>
                                      </p:to>
                                    </p:set>
                                    <p:anim calcmode="lin" valueType="num">
                                      <p:cBhvr>
                                        <p:cTn id="34" dur="500" fill="hold"/>
                                        <p:tgtEl>
                                          <p:spTgt spid="78"/>
                                        </p:tgtEl>
                                        <p:attrNameLst>
                                          <p:attrName>ppt_w</p:attrName>
                                        </p:attrNameLst>
                                      </p:cBhvr>
                                      <p:tavLst>
                                        <p:tav tm="0">
                                          <p:val>
                                            <p:fltVal val="0"/>
                                          </p:val>
                                        </p:tav>
                                        <p:tav tm="100000">
                                          <p:val>
                                            <p:strVal val="#ppt_w"/>
                                          </p:val>
                                        </p:tav>
                                      </p:tavLst>
                                    </p:anim>
                                    <p:anim calcmode="lin" valueType="num">
                                      <p:cBhvr>
                                        <p:cTn id="35" dur="500" fill="hold"/>
                                        <p:tgtEl>
                                          <p:spTgt spid="78"/>
                                        </p:tgtEl>
                                        <p:attrNameLst>
                                          <p:attrName>ppt_h</p:attrName>
                                        </p:attrNameLst>
                                      </p:cBhvr>
                                      <p:tavLst>
                                        <p:tav tm="0">
                                          <p:val>
                                            <p:fltVal val="0"/>
                                          </p:val>
                                        </p:tav>
                                        <p:tav tm="100000">
                                          <p:val>
                                            <p:strVal val="#ppt_h"/>
                                          </p:val>
                                        </p:tav>
                                      </p:tavLst>
                                    </p:anim>
                                    <p:anim calcmode="lin" valueType="num">
                                      <p:cBhvr>
                                        <p:cTn id="36" dur="500" fill="hold"/>
                                        <p:tgtEl>
                                          <p:spTgt spid="78"/>
                                        </p:tgtEl>
                                        <p:attrNameLst>
                                          <p:attrName>ppt_x</p:attrName>
                                        </p:attrNameLst>
                                      </p:cBhvr>
                                      <p:tavLst>
                                        <p:tav tm="0">
                                          <p:val>
                                            <p:fltVal val="0.5"/>
                                          </p:val>
                                        </p:tav>
                                        <p:tav tm="100000">
                                          <p:val>
                                            <p:strVal val="#ppt_x"/>
                                          </p:val>
                                        </p:tav>
                                      </p:tavLst>
                                    </p:anim>
                                    <p:anim calcmode="lin" valueType="num">
                                      <p:cBhvr>
                                        <p:cTn id="37" dur="500" fill="hold"/>
                                        <p:tgtEl>
                                          <p:spTgt spid="78"/>
                                        </p:tgtEl>
                                        <p:attrNameLst>
                                          <p:attrName>ppt_y</p:attrName>
                                        </p:attrNameLst>
                                      </p:cBhvr>
                                      <p:tavLst>
                                        <p:tav tm="0">
                                          <p:val>
                                            <p:fltVal val="0.5"/>
                                          </p:val>
                                        </p:tav>
                                        <p:tav tm="100000">
                                          <p:val>
                                            <p:strVal val="#ppt_y"/>
                                          </p:val>
                                        </p:tav>
                                      </p:tavLst>
                                    </p:anim>
                                  </p:childTnLst>
                                </p:cTn>
                              </p:par>
                            </p:childTnLst>
                          </p:cTn>
                        </p:par>
                        <p:par>
                          <p:cTn id="38" fill="hold">
                            <p:stCondLst>
                              <p:cond delay="1750"/>
                            </p:stCondLst>
                            <p:childTnLst>
                              <p:par>
                                <p:cTn id="39" presetID="12" presetClass="entr" presetSubtype="4"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ppt_y</p:attrName>
                                        </p:attrNameLst>
                                      </p:cBhvr>
                                      <p:tavLst>
                                        <p:tav tm="0">
                                          <p:val>
                                            <p:strVal val="#ppt_y+#ppt_h*1.125000"/>
                                          </p:val>
                                        </p:tav>
                                        <p:tav tm="100000">
                                          <p:val>
                                            <p:strVal val="#ppt_y"/>
                                          </p:val>
                                        </p:tav>
                                      </p:tavLst>
                                    </p:anim>
                                    <p:animEffect transition="in" filter="wipe(up)">
                                      <p:cBhvr>
                                        <p:cTn id="42" dur="500"/>
                                        <p:tgtEl>
                                          <p:spTgt spid="22"/>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p:tgtEl>
                                          <p:spTgt spid="29"/>
                                        </p:tgtEl>
                                        <p:attrNameLst>
                                          <p:attrName>ppt_y</p:attrName>
                                        </p:attrNameLst>
                                      </p:cBhvr>
                                      <p:tavLst>
                                        <p:tav tm="0">
                                          <p:val>
                                            <p:strVal val="#ppt_y+#ppt_h*1.125000"/>
                                          </p:val>
                                        </p:tav>
                                        <p:tav tm="100000">
                                          <p:val>
                                            <p:strVal val="#ppt_y"/>
                                          </p:val>
                                        </p:tav>
                                      </p:tavLst>
                                    </p:anim>
                                    <p:animEffect transition="in" filter="wipe(up)">
                                      <p:cBhvr>
                                        <p:cTn id="46" dur="500"/>
                                        <p:tgtEl>
                                          <p:spTgt spid="29"/>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p:tgtEl>
                                          <p:spTgt spid="35"/>
                                        </p:tgtEl>
                                        <p:attrNameLst>
                                          <p:attrName>ppt_y</p:attrName>
                                        </p:attrNameLst>
                                      </p:cBhvr>
                                      <p:tavLst>
                                        <p:tav tm="0">
                                          <p:val>
                                            <p:strVal val="#ppt_y+#ppt_h*1.125000"/>
                                          </p:val>
                                        </p:tav>
                                        <p:tav tm="100000">
                                          <p:val>
                                            <p:strVal val="#ppt_y"/>
                                          </p:val>
                                        </p:tav>
                                      </p:tavLst>
                                    </p:anim>
                                    <p:animEffect transition="in" filter="wipe(up)">
                                      <p:cBhvr>
                                        <p:cTn id="50" dur="500"/>
                                        <p:tgtEl>
                                          <p:spTgt spid="35"/>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ppt_y</p:attrName>
                                        </p:attrNameLst>
                                      </p:cBhvr>
                                      <p:tavLst>
                                        <p:tav tm="0">
                                          <p:val>
                                            <p:strVal val="#ppt_y+#ppt_h*1.125000"/>
                                          </p:val>
                                        </p:tav>
                                        <p:tav tm="100000">
                                          <p:val>
                                            <p:strVal val="#ppt_y"/>
                                          </p:val>
                                        </p:tav>
                                      </p:tavLst>
                                    </p:anim>
                                    <p:animEffect transition="in" filter="wipe(up)">
                                      <p:cBhvr>
                                        <p:cTn id="54" dur="500"/>
                                        <p:tgtEl>
                                          <p:spTgt spid="39"/>
                                        </p:tgtEl>
                                      </p:cBhvr>
                                    </p:animEffect>
                                  </p:childTnLst>
                                </p:cTn>
                              </p:par>
                            </p:childTnLst>
                          </p:cTn>
                        </p:par>
                        <p:par>
                          <p:cTn id="55" fill="hold">
                            <p:stCondLst>
                              <p:cond delay="2250"/>
                            </p:stCondLst>
                            <p:childTnLst>
                              <p:par>
                                <p:cTn id="56" presetID="22" presetClass="entr" presetSubtype="1"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750"/>
                                        <p:tgtEl>
                                          <p:spTgt spid="41"/>
                                        </p:tgtEl>
                                      </p:cBhvr>
                                    </p:animEffect>
                                  </p:childTnLst>
                                </p:cTn>
                              </p:par>
                              <p:par>
                                <p:cTn id="59" presetID="22" presetClass="entr" presetSubtype="1" fill="hold" nodeType="with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up)">
                                      <p:cBhvr>
                                        <p:cTn id="61" dur="750"/>
                                        <p:tgtEl>
                                          <p:spTgt spid="53"/>
                                        </p:tgtEl>
                                      </p:cBhvr>
                                    </p:animEffect>
                                  </p:childTnLst>
                                </p:cTn>
                              </p:par>
                              <p:par>
                                <p:cTn id="62" presetID="22" presetClass="entr" presetSubtype="1"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up)">
                                      <p:cBhvr>
                                        <p:cTn id="64" dur="750"/>
                                        <p:tgtEl>
                                          <p:spTgt spid="56"/>
                                        </p:tgtEl>
                                      </p:cBhvr>
                                    </p:animEffect>
                                  </p:childTnLst>
                                </p:cTn>
                              </p:par>
                              <p:par>
                                <p:cTn id="65" presetID="22" presetClass="entr" presetSubtype="1"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up)">
                                      <p:cBhvr>
                                        <p:cTn id="67"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animBg="1"/>
      <p:bldP spid="35" grpId="0" animBg="1"/>
      <p:bldP spid="39" grpId="0" animBg="1"/>
      <p:bldP spid="44"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3895720" y="1826124"/>
            <a:ext cx="995339" cy="995339"/>
          </a:xfrm>
          <a:prstGeom prst="ellipse">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smtClean="0">
                <a:latin typeface="微软雅黑" pitchFamily="34" charset="-122"/>
                <a:ea typeface="微软雅黑" pitchFamily="34" charset="-122"/>
              </a:rPr>
              <a:t>知识目标</a:t>
            </a:r>
            <a:endParaRPr lang="zh-CN" altLang="en-US" sz="2000" dirty="0">
              <a:latin typeface="微软雅黑" pitchFamily="34" charset="-122"/>
              <a:ea typeface="微软雅黑" pitchFamily="34" charset="-122"/>
            </a:endParaRPr>
          </a:p>
        </p:txBody>
      </p:sp>
      <p:sp>
        <p:nvSpPr>
          <p:cNvPr id="20" name="椭圆 19"/>
          <p:cNvSpPr/>
          <p:nvPr/>
        </p:nvSpPr>
        <p:spPr>
          <a:xfrm>
            <a:off x="2949544" y="3304603"/>
            <a:ext cx="995339" cy="995339"/>
          </a:xfrm>
          <a:prstGeom prst="ellipse">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smtClean="0">
                <a:latin typeface="微软雅黑" pitchFamily="34" charset="-122"/>
                <a:ea typeface="微软雅黑" pitchFamily="34" charset="-122"/>
              </a:rPr>
              <a:t>能力目标</a:t>
            </a:r>
            <a:endParaRPr lang="zh-CN" altLang="en-US" sz="2000" dirty="0">
              <a:latin typeface="微软雅黑" pitchFamily="34" charset="-122"/>
              <a:ea typeface="微软雅黑" pitchFamily="34" charset="-122"/>
            </a:endParaRPr>
          </a:p>
        </p:txBody>
      </p:sp>
      <p:sp>
        <p:nvSpPr>
          <p:cNvPr id="21" name="椭圆 20"/>
          <p:cNvSpPr/>
          <p:nvPr/>
        </p:nvSpPr>
        <p:spPr>
          <a:xfrm>
            <a:off x="4891059" y="3304602"/>
            <a:ext cx="995339" cy="995339"/>
          </a:xfrm>
          <a:prstGeom prst="ellipse">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smtClean="0">
                <a:latin typeface="微软雅黑" pitchFamily="34" charset="-122"/>
                <a:ea typeface="微软雅黑" pitchFamily="34" charset="-122"/>
              </a:rPr>
              <a:t>素质目标</a:t>
            </a:r>
            <a:endParaRPr lang="zh-CN" altLang="en-US" sz="2000" dirty="0">
              <a:latin typeface="微软雅黑" pitchFamily="34" charset="-122"/>
              <a:ea typeface="微软雅黑" pitchFamily="34" charset="-122"/>
            </a:endParaRPr>
          </a:p>
        </p:txBody>
      </p:sp>
      <p:sp>
        <p:nvSpPr>
          <p:cNvPr id="5" name="五边形 4"/>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教学目标</a:t>
            </a:r>
            <a:endParaRPr lang="zh-CN" altLang="en-US" sz="1400" dirty="0">
              <a:solidFill>
                <a:srgbClr val="FFFFFF"/>
              </a:solidFill>
              <a:latin typeface="微软雅黑" pitchFamily="34" charset="-122"/>
              <a:ea typeface="微软雅黑" pitchFamily="34" charset="-122"/>
            </a:endParaRPr>
          </a:p>
        </p:txBody>
      </p:sp>
      <p:sp>
        <p:nvSpPr>
          <p:cNvPr id="6" name="燕尾形 5"/>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7" name="TextBox 6"/>
          <p:cNvSpPr txBox="1"/>
          <p:nvPr/>
        </p:nvSpPr>
        <p:spPr>
          <a:xfrm>
            <a:off x="2447823" y="1087460"/>
            <a:ext cx="3891133" cy="738664"/>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文本框。 在此文本框单击添加您的文字，或者删除此文本框</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577635" y="2944563"/>
            <a:ext cx="1631511" cy="1049355"/>
            <a:chOff x="3577635" y="2944563"/>
            <a:chExt cx="1631511" cy="1049355"/>
          </a:xfrm>
        </p:grpSpPr>
        <p:sp>
          <p:nvSpPr>
            <p:cNvPr id="2" name="流程图: 合并 1"/>
            <p:cNvSpPr/>
            <p:nvPr/>
          </p:nvSpPr>
          <p:spPr>
            <a:xfrm>
              <a:off x="3577635" y="2944563"/>
              <a:ext cx="1631511" cy="1049355"/>
            </a:xfrm>
            <a:prstGeom prst="flowChartMerg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10" name="Freeform 154"/>
            <p:cNvSpPr>
              <a:spLocks noEditPoints="1"/>
            </p:cNvSpPr>
            <p:nvPr/>
          </p:nvSpPr>
          <p:spPr bwMode="auto">
            <a:xfrm>
              <a:off x="4198277" y="3113946"/>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1C706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sp>
        <p:nvSpPr>
          <p:cNvPr id="11" name="TextBox 10"/>
          <p:cNvSpPr txBox="1"/>
          <p:nvPr/>
        </p:nvSpPr>
        <p:spPr>
          <a:xfrm>
            <a:off x="318977" y="3469240"/>
            <a:ext cx="2558560" cy="954107"/>
          </a:xfrm>
          <a:prstGeom prst="rect">
            <a:avLst/>
          </a:prstGeom>
          <a:noFill/>
        </p:spPr>
        <p:txBody>
          <a:bodyPr wrap="square" rtlCol="0">
            <a:spAutoFit/>
          </a:bodyPr>
          <a:lstStyle/>
          <a:p>
            <a:pPr algn="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文本框。 在此文本框单击添加您的文字，或者删除此文本框</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045888" y="3469240"/>
            <a:ext cx="2558560" cy="954107"/>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文本框。 在此文本框单击添加您的文字，或者删除此文本框</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8405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50"/>
                                        <p:tgtEl>
                                          <p:spTgt spid="6"/>
                                        </p:tgtEl>
                                      </p:cBhvr>
                                    </p:animEffect>
                                  </p:childTnLst>
                                </p:cTn>
                              </p:par>
                            </p:childTnLst>
                          </p:cTn>
                        </p:par>
                        <p:par>
                          <p:cTn id="13" fill="hold">
                            <p:stCondLst>
                              <p:cond delay="750"/>
                            </p:stCondLst>
                            <p:childTnLst>
                              <p:par>
                                <p:cTn id="14" presetID="4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anim calcmode="lin" valueType="num">
                                      <p:cBhvr>
                                        <p:cTn id="17" dur="750" fill="hold"/>
                                        <p:tgtEl>
                                          <p:spTgt spid="3"/>
                                        </p:tgtEl>
                                        <p:attrNameLst>
                                          <p:attrName>ppt_w</p:attrName>
                                        </p:attrNameLst>
                                      </p:cBhvr>
                                      <p:tavLst>
                                        <p:tav tm="0" fmla="#ppt_w*sin(2.5*pi*$)">
                                          <p:val>
                                            <p:fltVal val="0"/>
                                          </p:val>
                                        </p:tav>
                                        <p:tav tm="100000">
                                          <p:val>
                                            <p:fltVal val="1"/>
                                          </p:val>
                                        </p:tav>
                                      </p:tavLst>
                                    </p:anim>
                                    <p:anim calcmode="lin" valueType="num">
                                      <p:cBhvr>
                                        <p:cTn id="18" dur="750" fill="hold"/>
                                        <p:tgtEl>
                                          <p:spTgt spid="3"/>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23" presetClass="entr" presetSubtype="27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strVal val="2/3*#ppt_w"/>
                                          </p:val>
                                        </p:tav>
                                        <p:tav tm="100000">
                                          <p:val>
                                            <p:strVal val="#ppt_w"/>
                                          </p:val>
                                        </p:tav>
                                      </p:tavLst>
                                    </p:anim>
                                    <p:anim calcmode="lin" valueType="num">
                                      <p:cBhvr>
                                        <p:cTn id="23" dur="500" fill="hold"/>
                                        <p:tgtEl>
                                          <p:spTgt spid="19"/>
                                        </p:tgtEl>
                                        <p:attrNameLst>
                                          <p:attrName>ppt_h</p:attrName>
                                        </p:attrNameLst>
                                      </p:cBhvr>
                                      <p:tavLst>
                                        <p:tav tm="0">
                                          <p:val>
                                            <p:strVal val="2/3*#ppt_h"/>
                                          </p:val>
                                        </p:tav>
                                        <p:tav tm="100000">
                                          <p:val>
                                            <p:strVal val="#ppt_h"/>
                                          </p:val>
                                        </p:tav>
                                      </p:tavLst>
                                    </p:anim>
                                  </p:childTnLst>
                                </p:cTn>
                              </p:par>
                              <p:par>
                                <p:cTn id="24" presetID="23" presetClass="entr" presetSubtype="272"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2/3*#ppt_w"/>
                                          </p:val>
                                        </p:tav>
                                        <p:tav tm="100000">
                                          <p:val>
                                            <p:strVal val="#ppt_w"/>
                                          </p:val>
                                        </p:tav>
                                      </p:tavLst>
                                    </p:anim>
                                    <p:anim calcmode="lin" valueType="num">
                                      <p:cBhvr>
                                        <p:cTn id="27" dur="500" fill="hold"/>
                                        <p:tgtEl>
                                          <p:spTgt spid="20"/>
                                        </p:tgtEl>
                                        <p:attrNameLst>
                                          <p:attrName>ppt_h</p:attrName>
                                        </p:attrNameLst>
                                      </p:cBhvr>
                                      <p:tavLst>
                                        <p:tav tm="0">
                                          <p:val>
                                            <p:strVal val="2/3*#ppt_h"/>
                                          </p:val>
                                        </p:tav>
                                        <p:tav tm="100000">
                                          <p:val>
                                            <p:strVal val="#ppt_h"/>
                                          </p:val>
                                        </p:tav>
                                      </p:tavLst>
                                    </p:anim>
                                  </p:childTnLst>
                                </p:cTn>
                              </p:par>
                              <p:par>
                                <p:cTn id="28" presetID="23" presetClass="entr" presetSubtype="272"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strVal val="2/3*#ppt_w"/>
                                          </p:val>
                                        </p:tav>
                                        <p:tav tm="100000">
                                          <p:val>
                                            <p:strVal val="#ppt_w"/>
                                          </p:val>
                                        </p:tav>
                                      </p:tavLst>
                                    </p:anim>
                                    <p:anim calcmode="lin" valueType="num">
                                      <p:cBhvr>
                                        <p:cTn id="31" dur="500" fill="hold"/>
                                        <p:tgtEl>
                                          <p:spTgt spid="21"/>
                                        </p:tgtEl>
                                        <p:attrNameLst>
                                          <p:attrName>ppt_h</p:attrName>
                                        </p:attrNameLst>
                                      </p:cBhvr>
                                      <p:tavLst>
                                        <p:tav tm="0">
                                          <p:val>
                                            <p:strVal val="2/3*#ppt_h"/>
                                          </p:val>
                                        </p:tav>
                                        <p:tav tm="100000">
                                          <p:val>
                                            <p:strVal val="#ppt_h"/>
                                          </p:val>
                                        </p:tav>
                                      </p:tavLst>
                                    </p:anim>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750"/>
                                        <p:tgtEl>
                                          <p:spTgt spid="7"/>
                                        </p:tgtEl>
                                      </p:cBhvr>
                                    </p:animEffect>
                                  </p:childTnLst>
                                </p:cTn>
                              </p:par>
                            </p:childTnLst>
                          </p:cTn>
                        </p:par>
                        <p:par>
                          <p:cTn id="36" fill="hold">
                            <p:stCondLst>
                              <p:cond delay="2750"/>
                            </p:stCondLst>
                            <p:childTnLst>
                              <p:par>
                                <p:cTn id="37" presetID="14"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750"/>
                                        <p:tgtEl>
                                          <p:spTgt spid="11"/>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5" grpId="0" animBg="1"/>
      <p:bldP spid="6" grpId="0" animBg="1"/>
      <p:bldP spid="7"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椭圆 2"/>
          <p:cNvSpPr/>
          <p:nvPr/>
        </p:nvSpPr>
        <p:spPr>
          <a:xfrm>
            <a:off x="2508254" y="2181168"/>
            <a:ext cx="1800000" cy="180000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cap="rnd">
            <a:solidFill>
              <a:srgbClr val="1C706E"/>
            </a:solidFill>
            <a:prstDash val="sysDot"/>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6" name="椭圆 5"/>
          <p:cNvSpPr/>
          <p:nvPr/>
        </p:nvSpPr>
        <p:spPr>
          <a:xfrm>
            <a:off x="971600" y="3027723"/>
            <a:ext cx="1800000" cy="1800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ap="rnd">
            <a:solidFill>
              <a:srgbClr val="1C706E"/>
            </a:solidFill>
            <a:prstDash val="sysDot"/>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9" name="椭圆 8"/>
          <p:cNvSpPr/>
          <p:nvPr/>
        </p:nvSpPr>
        <p:spPr>
          <a:xfrm>
            <a:off x="971600" y="1334612"/>
            <a:ext cx="1800000" cy="1800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cap="rnd">
            <a:solidFill>
              <a:srgbClr val="1C706E"/>
            </a:solidFill>
            <a:prstDash val="sysDot"/>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dirty="0"/>
          </a:p>
        </p:txBody>
      </p:sp>
      <p:sp>
        <p:nvSpPr>
          <p:cNvPr id="11" name="椭圆 10"/>
          <p:cNvSpPr/>
          <p:nvPr/>
        </p:nvSpPr>
        <p:spPr>
          <a:xfrm>
            <a:off x="2195736" y="1281993"/>
            <a:ext cx="497669" cy="497669"/>
          </a:xfrm>
          <a:prstGeom prst="ellipse">
            <a:avLst/>
          </a:prstGeom>
          <a:ln/>
        </p:spPr>
        <p:style>
          <a:lnRef idx="3">
            <a:schemeClr val="lt1"/>
          </a:lnRef>
          <a:fillRef idx="1">
            <a:schemeClr val="accent2"/>
          </a:fillRef>
          <a:effectRef idx="1">
            <a:schemeClr val="accent2"/>
          </a:effectRef>
          <a:fontRef idx="minor">
            <a:schemeClr val="lt1"/>
          </a:fontRef>
        </p:style>
        <p:txBody>
          <a:bodyPr lIns="0" tIns="0" rIns="0" bIns="0" rtlCol="0" anchor="ctr"/>
          <a:lstStyle/>
          <a:p>
            <a:pPr algn="ctr"/>
            <a:r>
              <a:rPr lang="en-US" altLang="zh-CN" sz="2000" dirty="0" smtClean="0">
                <a:latin typeface="微软雅黑" pitchFamily="34" charset="-122"/>
                <a:ea typeface="微软雅黑" pitchFamily="34" charset="-122"/>
              </a:rPr>
              <a:t>1</a:t>
            </a:r>
            <a:endParaRPr lang="zh-CN" altLang="en-US" sz="2000" dirty="0">
              <a:latin typeface="微软雅黑" pitchFamily="34" charset="-122"/>
              <a:ea typeface="微软雅黑" pitchFamily="34" charset="-122"/>
            </a:endParaRPr>
          </a:p>
        </p:txBody>
      </p:sp>
      <p:sp>
        <p:nvSpPr>
          <p:cNvPr id="12" name="椭圆 11"/>
          <p:cNvSpPr/>
          <p:nvPr/>
        </p:nvSpPr>
        <p:spPr>
          <a:xfrm>
            <a:off x="4059419" y="2801823"/>
            <a:ext cx="497669" cy="497669"/>
          </a:xfrm>
          <a:prstGeom prst="ellipse">
            <a:avLst/>
          </a:prstGeom>
          <a:ln/>
        </p:spPr>
        <p:style>
          <a:lnRef idx="3">
            <a:schemeClr val="lt1"/>
          </a:lnRef>
          <a:fillRef idx="1">
            <a:schemeClr val="accent2"/>
          </a:fillRef>
          <a:effectRef idx="1">
            <a:schemeClr val="accent2"/>
          </a:effectRef>
          <a:fontRef idx="minor">
            <a:schemeClr val="lt1"/>
          </a:fontRef>
        </p:style>
        <p:txBody>
          <a:bodyPr lIns="0" tIns="0" rIns="0" bIns="0" rtlCol="0" anchor="ctr"/>
          <a:lstStyle/>
          <a:p>
            <a:pPr algn="ctr"/>
            <a:r>
              <a:rPr lang="en-US" altLang="zh-CN" sz="2000" dirty="0" smtClean="0">
                <a:latin typeface="微软雅黑" pitchFamily="34" charset="-122"/>
                <a:ea typeface="微软雅黑" pitchFamily="34" charset="-122"/>
              </a:rPr>
              <a:t>2</a:t>
            </a:r>
            <a:endParaRPr lang="zh-CN" altLang="en-US" sz="2000" dirty="0">
              <a:latin typeface="微软雅黑" pitchFamily="34" charset="-122"/>
              <a:ea typeface="微软雅黑" pitchFamily="34" charset="-122"/>
            </a:endParaRPr>
          </a:p>
        </p:txBody>
      </p:sp>
      <p:sp>
        <p:nvSpPr>
          <p:cNvPr id="13" name="椭圆 12"/>
          <p:cNvSpPr/>
          <p:nvPr/>
        </p:nvSpPr>
        <p:spPr>
          <a:xfrm>
            <a:off x="2195736" y="4306329"/>
            <a:ext cx="497669" cy="497669"/>
          </a:xfrm>
          <a:prstGeom prst="ellipse">
            <a:avLst/>
          </a:prstGeom>
          <a:ln/>
        </p:spPr>
        <p:style>
          <a:lnRef idx="3">
            <a:schemeClr val="lt1"/>
          </a:lnRef>
          <a:fillRef idx="1">
            <a:schemeClr val="accent2"/>
          </a:fillRef>
          <a:effectRef idx="1">
            <a:schemeClr val="accent2"/>
          </a:effectRef>
          <a:fontRef idx="minor">
            <a:schemeClr val="lt1"/>
          </a:fontRef>
        </p:style>
        <p:txBody>
          <a:bodyPr lIns="0" tIns="0" rIns="0" bIns="0" rtlCol="0" anchor="ctr"/>
          <a:lstStyle/>
          <a:p>
            <a:pPr algn="ctr"/>
            <a:r>
              <a:rPr lang="en-US" altLang="zh-CN" sz="2000" dirty="0" smtClean="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14" name="Text Box 14"/>
          <p:cNvSpPr txBox="1">
            <a:spLocks noChangeArrowheads="1"/>
          </p:cNvSpPr>
          <p:nvPr/>
        </p:nvSpPr>
        <p:spPr bwMode="black">
          <a:xfrm>
            <a:off x="3003334" y="1207661"/>
            <a:ext cx="39449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在这里输入教学重点的内容，可根据实际需要调整文字的大小，具体做法选中文本框，在“开始”选项卡功能区进行调整字体、字号以及颜色。</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15" name="Text Box 14"/>
          <p:cNvSpPr txBox="1">
            <a:spLocks noChangeArrowheads="1"/>
          </p:cNvSpPr>
          <p:nvPr/>
        </p:nvSpPr>
        <p:spPr bwMode="black">
          <a:xfrm>
            <a:off x="4803534" y="2530350"/>
            <a:ext cx="365689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要保证动画效果不变，请不要删除文本框，文本框一旦删除，动画也随之删除，您可以用输入或者粘贴等方法将文字替换。</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16" name="Text Box 14"/>
          <p:cNvSpPr txBox="1">
            <a:spLocks noChangeArrowheads="1"/>
          </p:cNvSpPr>
          <p:nvPr/>
        </p:nvSpPr>
        <p:spPr bwMode="black">
          <a:xfrm>
            <a:off x="3003334" y="4096692"/>
            <a:ext cx="39449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itchFamily="34" charset="-122"/>
                <a:ea typeface="微软雅黑" pitchFamily="34" charset="-122"/>
              </a:rPr>
              <a:t>在这里输入教学重点的内容，可根据实际需要调整文字的大小，具体做法选中文本框，在“开始”选项卡功能区进行调整字体、字号以及颜色。</a:t>
            </a:r>
          </a:p>
        </p:txBody>
      </p:sp>
      <p:sp>
        <p:nvSpPr>
          <p:cNvPr id="17" name="五边形 16"/>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教学重点</a:t>
            </a:r>
            <a:endParaRPr lang="zh-CN" altLang="en-US" sz="1400" dirty="0">
              <a:solidFill>
                <a:srgbClr val="FFFFFF"/>
              </a:solidFill>
              <a:latin typeface="微软雅黑" pitchFamily="34" charset="-122"/>
              <a:ea typeface="微软雅黑" pitchFamily="34" charset="-122"/>
            </a:endParaRPr>
          </a:p>
        </p:txBody>
      </p:sp>
      <p:sp>
        <p:nvSpPr>
          <p:cNvPr id="18" name="燕尾形 17"/>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71277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250"/>
                                        <p:tgtEl>
                                          <p:spTgt spid="18"/>
                                        </p:tgtEl>
                                      </p:cBhvr>
                                    </p:animEffect>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750"/>
                            </p:stCondLst>
                            <p:childTnLst>
                              <p:par>
                                <p:cTn id="29" presetID="1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ppt_x</p:attrName>
                                        </p:attrNameLst>
                                      </p:cBhvr>
                                      <p:tavLst>
                                        <p:tav tm="0">
                                          <p:val>
                                            <p:strVal val="#ppt_x-#ppt_w*1.125000"/>
                                          </p:val>
                                        </p:tav>
                                        <p:tav tm="100000">
                                          <p:val>
                                            <p:strVal val="#ppt_x"/>
                                          </p:val>
                                        </p:tav>
                                      </p:tavLst>
                                    </p:anim>
                                    <p:animEffect transition="in" filter="wipe(right)">
                                      <p:cBhvr>
                                        <p:cTn id="32" dur="500"/>
                                        <p:tgtEl>
                                          <p:spTgt spid="3"/>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p:tgtEl>
                                          <p:spTgt spid="12"/>
                                        </p:tgtEl>
                                        <p:attrNameLst>
                                          <p:attrName>ppt_x</p:attrName>
                                        </p:attrNameLst>
                                      </p:cBhvr>
                                      <p:tavLst>
                                        <p:tav tm="0">
                                          <p:val>
                                            <p:strVal val="#ppt_x+#ppt_w*1.125000"/>
                                          </p:val>
                                        </p:tav>
                                        <p:tav tm="100000">
                                          <p:val>
                                            <p:strVal val="#ppt_x"/>
                                          </p:val>
                                        </p:tav>
                                      </p:tavLst>
                                    </p:anim>
                                    <p:animEffect transition="in" filter="wipe(left)">
                                      <p:cBhvr>
                                        <p:cTn id="36" dur="500"/>
                                        <p:tgtEl>
                                          <p:spTgt spid="12"/>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anim calcmode="lin" valueType="num">
                                      <p:cBhvr>
                                        <p:cTn id="45" dur="750" fill="hold"/>
                                        <p:tgtEl>
                                          <p:spTgt spid="6"/>
                                        </p:tgtEl>
                                        <p:attrNameLst>
                                          <p:attrName>ppt_x</p:attrName>
                                        </p:attrNameLst>
                                      </p:cBhvr>
                                      <p:tavLst>
                                        <p:tav tm="0">
                                          <p:val>
                                            <p:strVal val="#ppt_x"/>
                                          </p:val>
                                        </p:tav>
                                        <p:tav tm="100000">
                                          <p:val>
                                            <p:strVal val="#ppt_x"/>
                                          </p:val>
                                        </p:tav>
                                      </p:tavLst>
                                    </p:anim>
                                    <p:anim calcmode="lin" valueType="num">
                                      <p:cBhvr>
                                        <p:cTn id="46" dur="750" fill="hold"/>
                                        <p:tgtEl>
                                          <p:spTgt spid="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750"/>
                                        <p:tgtEl>
                                          <p:spTgt spid="13"/>
                                        </p:tgtEl>
                                      </p:cBhvr>
                                    </p:animEffect>
                                    <p:anim calcmode="lin" valueType="num">
                                      <p:cBhvr>
                                        <p:cTn id="50" dur="750" fill="hold"/>
                                        <p:tgtEl>
                                          <p:spTgt spid="13"/>
                                        </p:tgtEl>
                                        <p:attrNameLst>
                                          <p:attrName>ppt_x</p:attrName>
                                        </p:attrNameLst>
                                      </p:cBhvr>
                                      <p:tavLst>
                                        <p:tav tm="0">
                                          <p:val>
                                            <p:strVal val="#ppt_x"/>
                                          </p:val>
                                        </p:tav>
                                        <p:tav tm="100000">
                                          <p:val>
                                            <p:strVal val="#ppt_x"/>
                                          </p:val>
                                        </p:tav>
                                      </p:tavLst>
                                    </p:anim>
                                    <p:anim calcmode="lin" valueType="num">
                                      <p:cBhvr>
                                        <p:cTn id="51" dur="7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2" grpId="0" animBg="1"/>
      <p:bldP spid="13" grpId="0" animBg="1"/>
      <p:bldP spid="14" grpId="0"/>
      <p:bldP spid="15" grpId="0"/>
      <p:bldP spid="16" grpId="0"/>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709006" y="2600214"/>
            <a:ext cx="969406" cy="536714"/>
            <a:chOff x="2719892" y="1995686"/>
            <a:chExt cx="969406" cy="536714"/>
          </a:xfrm>
        </p:grpSpPr>
        <p:sp>
          <p:nvSpPr>
            <p:cNvPr id="16" name="等腰三角形 15"/>
            <p:cNvSpPr/>
            <p:nvPr/>
          </p:nvSpPr>
          <p:spPr>
            <a:xfrm flipV="1">
              <a:off x="2719892" y="1995686"/>
              <a:ext cx="969406" cy="53671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793822" y="1995686"/>
              <a:ext cx="811938" cy="369332"/>
            </a:xfrm>
            <a:prstGeom prst="rect">
              <a:avLst/>
            </a:prstGeom>
            <a:noFill/>
          </p:spPr>
          <p:txBody>
            <a:bodyPr wrap="square" rtlCol="0">
              <a:spAutoFit/>
            </a:bodyPr>
            <a:lstStyle/>
            <a:p>
              <a:pPr algn="ctr"/>
              <a:r>
                <a:rPr lang="zh-CN" altLang="en-US" dirty="0" smtClean="0">
                  <a:solidFill>
                    <a:schemeClr val="bg1"/>
                  </a:solidFill>
                </a:rPr>
                <a:t>优势</a:t>
              </a:r>
              <a:endParaRPr lang="zh-CN" altLang="en-US" dirty="0">
                <a:solidFill>
                  <a:schemeClr val="bg1"/>
                </a:solidFill>
              </a:endParaRPr>
            </a:p>
          </p:txBody>
        </p:sp>
      </p:grpSp>
      <p:sp>
        <p:nvSpPr>
          <p:cNvPr id="2" name="五边形 1"/>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学情分析</a:t>
            </a:r>
            <a:endParaRPr lang="zh-CN" altLang="en-US" sz="1400" dirty="0">
              <a:solidFill>
                <a:srgbClr val="FFFFFF"/>
              </a:solidFill>
              <a:latin typeface="微软雅黑" pitchFamily="34" charset="-122"/>
              <a:ea typeface="微软雅黑" pitchFamily="34" charset="-122"/>
            </a:endParaRPr>
          </a:p>
        </p:txBody>
      </p:sp>
      <p:sp>
        <p:nvSpPr>
          <p:cNvPr id="3" name="燕尾形 2"/>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
        <p:nvSpPr>
          <p:cNvPr id="5" name="等腰三角形 4"/>
          <p:cNvSpPr/>
          <p:nvPr/>
        </p:nvSpPr>
        <p:spPr>
          <a:xfrm>
            <a:off x="3241988" y="2589752"/>
            <a:ext cx="2664296" cy="1998222"/>
          </a:xfrm>
          <a:prstGeom prst="triangle">
            <a:avLst/>
          </a:prstGeom>
          <a:noFill/>
          <a:ln>
            <a:solidFill>
              <a:srgbClr val="1C70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563888" y="2931790"/>
            <a:ext cx="2016224" cy="1512168"/>
            <a:chOff x="3563888" y="2931790"/>
            <a:chExt cx="2016224" cy="1512168"/>
          </a:xfrm>
        </p:grpSpPr>
        <p:sp>
          <p:nvSpPr>
            <p:cNvPr id="4" name="等腰三角形 3"/>
            <p:cNvSpPr/>
            <p:nvPr/>
          </p:nvSpPr>
          <p:spPr>
            <a:xfrm>
              <a:off x="3563888" y="2931790"/>
              <a:ext cx="2016224" cy="1512168"/>
            </a:xfrm>
            <a:prstGeom prst="triangle">
              <a:avLst/>
            </a:prstGeom>
            <a:ln w="19050">
              <a:solidFill>
                <a:srgbClr val="1C706E"/>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6" name="KSO_Shape"/>
            <p:cNvSpPr>
              <a:spLocks/>
            </p:cNvSpPr>
            <p:nvPr/>
          </p:nvSpPr>
          <p:spPr bwMode="auto">
            <a:xfrm>
              <a:off x="4206422" y="3682654"/>
              <a:ext cx="735427" cy="47447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5"/>
            </a:solidFill>
            <a:ln>
              <a:noFill/>
            </a:ln>
          </p:spPr>
          <p:txBody>
            <a:bodyPr/>
            <a:lstStyle/>
            <a:p>
              <a:endParaRPr lang="zh-CN" altLang="en-US"/>
            </a:p>
          </p:txBody>
        </p:sp>
      </p:grpSp>
      <p:grpSp>
        <p:nvGrpSpPr>
          <p:cNvPr id="21" name="组合 20"/>
          <p:cNvGrpSpPr/>
          <p:nvPr/>
        </p:nvGrpSpPr>
        <p:grpSpPr>
          <a:xfrm>
            <a:off x="683568" y="2571750"/>
            <a:ext cx="3827310" cy="795041"/>
            <a:chOff x="683568" y="1923678"/>
            <a:chExt cx="3827310" cy="795041"/>
          </a:xfrm>
        </p:grpSpPr>
        <p:sp>
          <p:nvSpPr>
            <p:cNvPr id="7" name="椭圆 6"/>
            <p:cNvSpPr/>
            <p:nvPr/>
          </p:nvSpPr>
          <p:spPr>
            <a:xfrm>
              <a:off x="4400730" y="2608571"/>
              <a:ext cx="110148" cy="110148"/>
            </a:xfrm>
            <a:prstGeom prst="ellipse">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H="1" flipV="1">
              <a:off x="3689298" y="1923678"/>
              <a:ext cx="733848" cy="72947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83568" y="1923678"/>
              <a:ext cx="3005730" cy="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sp>
        <p:nvSpPr>
          <p:cNvPr id="18" name="Text Box 14"/>
          <p:cNvSpPr txBox="1">
            <a:spLocks noChangeArrowheads="1"/>
          </p:cNvSpPr>
          <p:nvPr/>
        </p:nvSpPr>
        <p:spPr bwMode="black">
          <a:xfrm>
            <a:off x="650166" y="3082489"/>
            <a:ext cx="261217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要保证动画效果不变，请不要删除文本框，文本框一旦删除，动画也随之删除，您可以用输入或者粘贴等方法将文字替换。</a:t>
            </a:r>
            <a:endParaRPr lang="zh-CN" altLang="en-US" sz="1200" dirty="0">
              <a:solidFill>
                <a:prstClr val="black">
                  <a:lumMod val="75000"/>
                  <a:lumOff val="25000"/>
                </a:prstClr>
              </a:solidFill>
              <a:latin typeface="微软雅黑" pitchFamily="34" charset="-122"/>
              <a:ea typeface="微软雅黑" pitchFamily="34" charset="-122"/>
            </a:endParaRPr>
          </a:p>
        </p:txBody>
      </p:sp>
      <p:sp>
        <p:nvSpPr>
          <p:cNvPr id="30" name="Text Box 14"/>
          <p:cNvSpPr txBox="1">
            <a:spLocks noChangeArrowheads="1"/>
          </p:cNvSpPr>
          <p:nvPr/>
        </p:nvSpPr>
        <p:spPr bwMode="black">
          <a:xfrm>
            <a:off x="5945487" y="3239658"/>
            <a:ext cx="261217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smtClean="0">
                <a:solidFill>
                  <a:prstClr val="black">
                    <a:lumMod val="75000"/>
                    <a:lumOff val="25000"/>
                  </a:prstClr>
                </a:solidFill>
                <a:latin typeface="微软雅黑" pitchFamily="34" charset="-122"/>
                <a:ea typeface="微软雅黑" pitchFamily="34" charset="-122"/>
              </a:rPr>
              <a:t>要保证动画效果不变，请不要删除文本框，文本框一旦删除，动画也随之删除，您可以用输入或者粘贴等方法将文字替换。</a:t>
            </a:r>
            <a:endParaRPr lang="zh-CN" altLang="en-US" sz="1200" dirty="0">
              <a:solidFill>
                <a:prstClr val="black">
                  <a:lumMod val="75000"/>
                  <a:lumOff val="25000"/>
                </a:prstClr>
              </a:solidFill>
              <a:latin typeface="微软雅黑" pitchFamily="34" charset="-122"/>
              <a:ea typeface="微软雅黑" pitchFamily="34" charset="-122"/>
            </a:endParaRPr>
          </a:p>
        </p:txBody>
      </p:sp>
      <p:grpSp>
        <p:nvGrpSpPr>
          <p:cNvPr id="33" name="组合 32"/>
          <p:cNvGrpSpPr/>
          <p:nvPr/>
        </p:nvGrpSpPr>
        <p:grpSpPr>
          <a:xfrm flipH="1">
            <a:off x="4633122" y="2571750"/>
            <a:ext cx="3827310" cy="795041"/>
            <a:chOff x="683568" y="1923678"/>
            <a:chExt cx="3827310" cy="795041"/>
          </a:xfrm>
        </p:grpSpPr>
        <p:sp>
          <p:nvSpPr>
            <p:cNvPr id="34" name="椭圆 33"/>
            <p:cNvSpPr/>
            <p:nvPr/>
          </p:nvSpPr>
          <p:spPr>
            <a:xfrm>
              <a:off x="4400730" y="2608571"/>
              <a:ext cx="110148" cy="110148"/>
            </a:xfrm>
            <a:prstGeom prst="ellipse">
              <a:avLst/>
            </a:prstGeom>
            <a:solidFill>
              <a:srgbClr val="1C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flipH="1" flipV="1">
              <a:off x="3689298" y="1923678"/>
              <a:ext cx="733848" cy="72947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683568" y="1923678"/>
              <a:ext cx="3005730" cy="0"/>
            </a:xfrm>
            <a:prstGeom prst="line">
              <a:avLst/>
            </a:prstGeom>
            <a:ln w="28575" cap="rnd">
              <a:solidFill>
                <a:srgbClr val="1C706E"/>
              </a:solidFill>
              <a:prstDash val="sysDot"/>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471670" y="2600214"/>
            <a:ext cx="969406" cy="536714"/>
            <a:chOff x="2719892" y="1995686"/>
            <a:chExt cx="969406" cy="536714"/>
          </a:xfrm>
        </p:grpSpPr>
        <p:sp>
          <p:nvSpPr>
            <p:cNvPr id="38" name="等腰三角形 37"/>
            <p:cNvSpPr/>
            <p:nvPr/>
          </p:nvSpPr>
          <p:spPr>
            <a:xfrm flipV="1">
              <a:off x="2719892" y="1995686"/>
              <a:ext cx="969406" cy="53671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2804708" y="1995686"/>
              <a:ext cx="811938" cy="369332"/>
            </a:xfrm>
            <a:prstGeom prst="rect">
              <a:avLst/>
            </a:prstGeom>
            <a:noFill/>
          </p:spPr>
          <p:txBody>
            <a:bodyPr wrap="square" rtlCol="0">
              <a:spAutoFit/>
            </a:bodyPr>
            <a:lstStyle/>
            <a:p>
              <a:pPr algn="ctr"/>
              <a:r>
                <a:rPr lang="zh-CN" altLang="en-US" dirty="0" smtClean="0">
                  <a:solidFill>
                    <a:schemeClr val="bg1"/>
                  </a:solidFill>
                </a:rPr>
                <a:t>不足</a:t>
              </a:r>
              <a:endParaRPr lang="zh-CN" altLang="en-US" dirty="0">
                <a:solidFill>
                  <a:schemeClr val="bg1"/>
                </a:solidFill>
              </a:endParaRPr>
            </a:p>
          </p:txBody>
        </p:sp>
      </p:grpSp>
      <p:sp>
        <p:nvSpPr>
          <p:cNvPr id="43" name="矩形 42"/>
          <p:cNvSpPr/>
          <p:nvPr/>
        </p:nvSpPr>
        <p:spPr>
          <a:xfrm>
            <a:off x="723189" y="1491630"/>
            <a:ext cx="1421554" cy="99972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4" name="矩形 43"/>
          <p:cNvSpPr/>
          <p:nvPr/>
        </p:nvSpPr>
        <p:spPr>
          <a:xfrm>
            <a:off x="2267744" y="1491630"/>
            <a:ext cx="1421554" cy="99972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7" name="矩形 46"/>
          <p:cNvSpPr/>
          <p:nvPr/>
        </p:nvSpPr>
        <p:spPr>
          <a:xfrm>
            <a:off x="5472551" y="1491630"/>
            <a:ext cx="1421554" cy="99972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8" name="矩形 47"/>
          <p:cNvSpPr/>
          <p:nvPr/>
        </p:nvSpPr>
        <p:spPr>
          <a:xfrm>
            <a:off x="7017106" y="1491630"/>
            <a:ext cx="1421554" cy="99972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9" name="TextBox 48"/>
          <p:cNvSpPr txBox="1"/>
          <p:nvPr/>
        </p:nvSpPr>
        <p:spPr>
          <a:xfrm>
            <a:off x="3818052" y="1765387"/>
            <a:ext cx="1512168" cy="584775"/>
          </a:xfrm>
          <a:prstGeom prst="rect">
            <a:avLst/>
          </a:prstGeom>
          <a:noFill/>
        </p:spPr>
        <p:txBody>
          <a:bodyPr wrap="square" rtlCol="0">
            <a:spAutoFit/>
          </a:bodyPr>
          <a:lstStyle/>
          <a:p>
            <a:pPr algn="ctr"/>
            <a:r>
              <a:rPr lang="zh-CN" altLang="en-US" sz="1600" dirty="0" smtClean="0"/>
              <a:t>添加</a:t>
            </a:r>
            <a:endParaRPr lang="en-US" altLang="zh-CN" sz="1600" dirty="0" smtClean="0"/>
          </a:p>
          <a:p>
            <a:pPr algn="ctr"/>
            <a:r>
              <a:rPr lang="zh-CN" altLang="en-US" sz="1600" dirty="0" smtClean="0"/>
              <a:t>教学对象</a:t>
            </a:r>
            <a:endParaRPr lang="zh-CN" altLang="en-US" sz="1600" dirty="0"/>
          </a:p>
        </p:txBody>
      </p:sp>
    </p:spTree>
    <p:extLst>
      <p:ext uri="{BB962C8B-B14F-4D97-AF65-F5344CB8AC3E}">
        <p14:creationId xmlns:p14="http://schemas.microsoft.com/office/powerpoint/2010/main" val="338235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50"/>
                                        <p:tgtEl>
                                          <p:spTgt spid="3"/>
                                        </p:tgtEl>
                                      </p:cBhvr>
                                    </p:animEffect>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5" presetClass="entr" presetSubtype="0" fill="hold" nodeType="withEffect">
                                  <p:stCondLst>
                                    <p:cond delay="25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ppt_w</p:attrName>
                                        </p:attrNameLst>
                                      </p:cBhvr>
                                      <p:tavLst>
                                        <p:tav tm="0" fmla="#ppt_w*sin(2.5*pi*$)">
                                          <p:val>
                                            <p:fltVal val="0"/>
                                          </p:val>
                                        </p:tav>
                                        <p:tav tm="100000">
                                          <p:val>
                                            <p:fltVal val="1"/>
                                          </p:val>
                                        </p:tav>
                                      </p:tavLst>
                                    </p:anim>
                                    <p:anim calcmode="lin" valueType="num">
                                      <p:cBhvr>
                                        <p:cTn id="28" dur="500" fill="hold"/>
                                        <p:tgtEl>
                                          <p:spTgt spid="8"/>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16" presetClass="entr" presetSubtype="21"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barn(inVertical)">
                                      <p:cBhvr>
                                        <p:cTn id="32" dur="500"/>
                                        <p:tgtEl>
                                          <p:spTgt spid="49"/>
                                        </p:tgtEl>
                                      </p:cBhvr>
                                    </p:animEffect>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750"/>
                                        <p:tgtEl>
                                          <p:spTgt spid="21"/>
                                        </p:tgtEl>
                                      </p:cBhvr>
                                    </p:animEffect>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anim calcmode="lin" valueType="num">
                                      <p:cBhvr>
                                        <p:cTn id="41" dur="500" fill="hold"/>
                                        <p:tgtEl>
                                          <p:spTgt spid="44"/>
                                        </p:tgtEl>
                                        <p:attrNameLst>
                                          <p:attrName>ppt_x</p:attrName>
                                        </p:attrNameLst>
                                      </p:cBhvr>
                                      <p:tavLst>
                                        <p:tav tm="0">
                                          <p:val>
                                            <p:strVal val="#ppt_x"/>
                                          </p:val>
                                        </p:tav>
                                        <p:tav tm="100000">
                                          <p:val>
                                            <p:strVal val="#ppt_x"/>
                                          </p:val>
                                        </p:tav>
                                      </p:tavLst>
                                    </p:anim>
                                    <p:anim calcmode="lin" valueType="num">
                                      <p:cBhvr>
                                        <p:cTn id="42" dur="500" fill="hold"/>
                                        <p:tgtEl>
                                          <p:spTgt spid="4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anim calcmode="lin" valueType="num">
                                      <p:cBhvr>
                                        <p:cTn id="46" dur="500" fill="hold"/>
                                        <p:tgtEl>
                                          <p:spTgt spid="43"/>
                                        </p:tgtEl>
                                        <p:attrNameLst>
                                          <p:attrName>ppt_x</p:attrName>
                                        </p:attrNameLst>
                                      </p:cBhvr>
                                      <p:tavLst>
                                        <p:tav tm="0">
                                          <p:val>
                                            <p:strVal val="#ppt_x"/>
                                          </p:val>
                                        </p:tav>
                                        <p:tav tm="100000">
                                          <p:val>
                                            <p:strVal val="#ppt_x"/>
                                          </p:val>
                                        </p:tav>
                                      </p:tavLst>
                                    </p:anim>
                                    <p:anim calcmode="lin" valueType="num">
                                      <p:cBhvr>
                                        <p:cTn id="47" dur="500" fill="hold"/>
                                        <p:tgtEl>
                                          <p:spTgt spid="43"/>
                                        </p:tgtEl>
                                        <p:attrNameLst>
                                          <p:attrName>ppt_y</p:attrName>
                                        </p:attrNameLst>
                                      </p:cBhvr>
                                      <p:tavLst>
                                        <p:tav tm="0">
                                          <p:val>
                                            <p:strVal val="#ppt_y-.1"/>
                                          </p:val>
                                        </p:tav>
                                        <p:tav tm="100000">
                                          <p:val>
                                            <p:strVal val="#ppt_y"/>
                                          </p:val>
                                        </p:tav>
                                      </p:tavLst>
                                    </p:anim>
                                  </p:childTnLst>
                                </p:cTn>
                              </p:par>
                            </p:childTnLst>
                          </p:cTn>
                        </p:par>
                        <p:par>
                          <p:cTn id="48" fill="hold">
                            <p:stCondLst>
                              <p:cond delay="3250"/>
                            </p:stCondLst>
                            <p:childTnLst>
                              <p:par>
                                <p:cTn id="49" presetID="23" presetClass="entr" presetSubtype="52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400" fill="hold"/>
                                        <p:tgtEl>
                                          <p:spTgt spid="26"/>
                                        </p:tgtEl>
                                        <p:attrNameLst>
                                          <p:attrName>ppt_w</p:attrName>
                                        </p:attrNameLst>
                                      </p:cBhvr>
                                      <p:tavLst>
                                        <p:tav tm="0">
                                          <p:val>
                                            <p:fltVal val="0"/>
                                          </p:val>
                                        </p:tav>
                                        <p:tav tm="100000">
                                          <p:val>
                                            <p:strVal val="#ppt_w"/>
                                          </p:val>
                                        </p:tav>
                                      </p:tavLst>
                                    </p:anim>
                                    <p:anim calcmode="lin" valueType="num">
                                      <p:cBhvr>
                                        <p:cTn id="52" dur="400" fill="hold"/>
                                        <p:tgtEl>
                                          <p:spTgt spid="26"/>
                                        </p:tgtEl>
                                        <p:attrNameLst>
                                          <p:attrName>ppt_h</p:attrName>
                                        </p:attrNameLst>
                                      </p:cBhvr>
                                      <p:tavLst>
                                        <p:tav tm="0">
                                          <p:val>
                                            <p:fltVal val="0"/>
                                          </p:val>
                                        </p:tav>
                                        <p:tav tm="100000">
                                          <p:val>
                                            <p:strVal val="#ppt_h"/>
                                          </p:val>
                                        </p:tav>
                                      </p:tavLst>
                                    </p:anim>
                                    <p:anim calcmode="lin" valueType="num">
                                      <p:cBhvr>
                                        <p:cTn id="53" dur="400" fill="hold"/>
                                        <p:tgtEl>
                                          <p:spTgt spid="26"/>
                                        </p:tgtEl>
                                        <p:attrNameLst>
                                          <p:attrName>ppt_x</p:attrName>
                                        </p:attrNameLst>
                                      </p:cBhvr>
                                      <p:tavLst>
                                        <p:tav tm="0">
                                          <p:val>
                                            <p:fltVal val="0.5"/>
                                          </p:val>
                                        </p:tav>
                                        <p:tav tm="100000">
                                          <p:val>
                                            <p:strVal val="#ppt_x"/>
                                          </p:val>
                                        </p:tav>
                                      </p:tavLst>
                                    </p:anim>
                                    <p:anim calcmode="lin" valueType="num">
                                      <p:cBhvr>
                                        <p:cTn id="54" dur="400" fill="hold"/>
                                        <p:tgtEl>
                                          <p:spTgt spid="26"/>
                                        </p:tgtEl>
                                        <p:attrNameLst>
                                          <p:attrName>ppt_y</p:attrName>
                                        </p:attrNameLst>
                                      </p:cBhvr>
                                      <p:tavLst>
                                        <p:tav tm="0">
                                          <p:val>
                                            <p:fltVal val="0.5"/>
                                          </p:val>
                                        </p:tav>
                                        <p:tav tm="100000">
                                          <p:val>
                                            <p:strVal val="#ppt_y"/>
                                          </p:val>
                                        </p:tav>
                                      </p:tavLst>
                                    </p:anim>
                                  </p:childTnLst>
                                </p:cTn>
                              </p:par>
                            </p:childTnLst>
                          </p:cTn>
                        </p:par>
                        <p:par>
                          <p:cTn id="55" fill="hold">
                            <p:stCondLst>
                              <p:cond delay="3650"/>
                            </p:stCondLst>
                            <p:childTnLst>
                              <p:par>
                                <p:cTn id="56" presetID="14" presetClass="entr" presetSubtype="1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randombar(horizontal)">
                                      <p:cBhvr>
                                        <p:cTn id="58" dur="500"/>
                                        <p:tgtEl>
                                          <p:spTgt spid="18"/>
                                        </p:tgtEl>
                                      </p:cBhvr>
                                    </p:animEffect>
                                  </p:childTnLst>
                                </p:cTn>
                              </p:par>
                            </p:childTnLst>
                          </p:cTn>
                        </p:par>
                        <p:par>
                          <p:cTn id="59" fill="hold">
                            <p:stCondLst>
                              <p:cond delay="4150"/>
                            </p:stCondLst>
                            <p:childTnLst>
                              <p:par>
                                <p:cTn id="60" presetID="22" presetClass="entr" presetSubtype="8"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750"/>
                                        <p:tgtEl>
                                          <p:spTgt spid="33"/>
                                        </p:tgtEl>
                                      </p:cBhvr>
                                    </p:animEffect>
                                  </p:childTnLst>
                                </p:cTn>
                              </p:par>
                            </p:childTnLst>
                          </p:cTn>
                        </p:par>
                        <p:par>
                          <p:cTn id="63" fill="hold">
                            <p:stCondLst>
                              <p:cond delay="4900"/>
                            </p:stCondLst>
                            <p:childTnLst>
                              <p:par>
                                <p:cTn id="64" presetID="47"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anim calcmode="lin" valueType="num">
                                      <p:cBhvr>
                                        <p:cTn id="67" dur="500" fill="hold"/>
                                        <p:tgtEl>
                                          <p:spTgt spid="47"/>
                                        </p:tgtEl>
                                        <p:attrNameLst>
                                          <p:attrName>ppt_x</p:attrName>
                                        </p:attrNameLst>
                                      </p:cBhvr>
                                      <p:tavLst>
                                        <p:tav tm="0">
                                          <p:val>
                                            <p:strVal val="#ppt_x"/>
                                          </p:val>
                                        </p:tav>
                                        <p:tav tm="100000">
                                          <p:val>
                                            <p:strVal val="#ppt_x"/>
                                          </p:val>
                                        </p:tav>
                                      </p:tavLst>
                                    </p:anim>
                                    <p:anim calcmode="lin" valueType="num">
                                      <p:cBhvr>
                                        <p:cTn id="68" dur="5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anim calcmode="lin" valueType="num">
                                      <p:cBhvr>
                                        <p:cTn id="72" dur="500" fill="hold"/>
                                        <p:tgtEl>
                                          <p:spTgt spid="48"/>
                                        </p:tgtEl>
                                        <p:attrNameLst>
                                          <p:attrName>ppt_x</p:attrName>
                                        </p:attrNameLst>
                                      </p:cBhvr>
                                      <p:tavLst>
                                        <p:tav tm="0">
                                          <p:val>
                                            <p:strVal val="#ppt_x"/>
                                          </p:val>
                                        </p:tav>
                                        <p:tav tm="100000">
                                          <p:val>
                                            <p:strVal val="#ppt_x"/>
                                          </p:val>
                                        </p:tav>
                                      </p:tavLst>
                                    </p:anim>
                                    <p:anim calcmode="lin" valueType="num">
                                      <p:cBhvr>
                                        <p:cTn id="73" dur="500" fill="hold"/>
                                        <p:tgtEl>
                                          <p:spTgt spid="48"/>
                                        </p:tgtEl>
                                        <p:attrNameLst>
                                          <p:attrName>ppt_y</p:attrName>
                                        </p:attrNameLst>
                                      </p:cBhvr>
                                      <p:tavLst>
                                        <p:tav tm="0">
                                          <p:val>
                                            <p:strVal val="#ppt_y+.1"/>
                                          </p:val>
                                        </p:tav>
                                        <p:tav tm="100000">
                                          <p:val>
                                            <p:strVal val="#ppt_y"/>
                                          </p:val>
                                        </p:tav>
                                      </p:tavLst>
                                    </p:anim>
                                  </p:childTnLst>
                                </p:cTn>
                              </p:par>
                            </p:childTnLst>
                          </p:cTn>
                        </p:par>
                        <p:par>
                          <p:cTn id="74" fill="hold">
                            <p:stCondLst>
                              <p:cond delay="5400"/>
                            </p:stCondLst>
                            <p:childTnLst>
                              <p:par>
                                <p:cTn id="75" presetID="23" presetClass="entr" presetSubtype="528"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400" fill="hold"/>
                                        <p:tgtEl>
                                          <p:spTgt spid="37"/>
                                        </p:tgtEl>
                                        <p:attrNameLst>
                                          <p:attrName>ppt_w</p:attrName>
                                        </p:attrNameLst>
                                      </p:cBhvr>
                                      <p:tavLst>
                                        <p:tav tm="0">
                                          <p:val>
                                            <p:fltVal val="0"/>
                                          </p:val>
                                        </p:tav>
                                        <p:tav tm="100000">
                                          <p:val>
                                            <p:strVal val="#ppt_w"/>
                                          </p:val>
                                        </p:tav>
                                      </p:tavLst>
                                    </p:anim>
                                    <p:anim calcmode="lin" valueType="num">
                                      <p:cBhvr>
                                        <p:cTn id="78" dur="400" fill="hold"/>
                                        <p:tgtEl>
                                          <p:spTgt spid="37"/>
                                        </p:tgtEl>
                                        <p:attrNameLst>
                                          <p:attrName>ppt_h</p:attrName>
                                        </p:attrNameLst>
                                      </p:cBhvr>
                                      <p:tavLst>
                                        <p:tav tm="0">
                                          <p:val>
                                            <p:fltVal val="0"/>
                                          </p:val>
                                        </p:tav>
                                        <p:tav tm="100000">
                                          <p:val>
                                            <p:strVal val="#ppt_h"/>
                                          </p:val>
                                        </p:tav>
                                      </p:tavLst>
                                    </p:anim>
                                    <p:anim calcmode="lin" valueType="num">
                                      <p:cBhvr>
                                        <p:cTn id="79" dur="400" fill="hold"/>
                                        <p:tgtEl>
                                          <p:spTgt spid="37"/>
                                        </p:tgtEl>
                                        <p:attrNameLst>
                                          <p:attrName>ppt_x</p:attrName>
                                        </p:attrNameLst>
                                      </p:cBhvr>
                                      <p:tavLst>
                                        <p:tav tm="0">
                                          <p:val>
                                            <p:fltVal val="0.5"/>
                                          </p:val>
                                        </p:tav>
                                        <p:tav tm="100000">
                                          <p:val>
                                            <p:strVal val="#ppt_x"/>
                                          </p:val>
                                        </p:tav>
                                      </p:tavLst>
                                    </p:anim>
                                    <p:anim calcmode="lin" valueType="num">
                                      <p:cBhvr>
                                        <p:cTn id="80" dur="400" fill="hold"/>
                                        <p:tgtEl>
                                          <p:spTgt spid="37"/>
                                        </p:tgtEl>
                                        <p:attrNameLst>
                                          <p:attrName>ppt_y</p:attrName>
                                        </p:attrNameLst>
                                      </p:cBhvr>
                                      <p:tavLst>
                                        <p:tav tm="0">
                                          <p:val>
                                            <p:fltVal val="0.5"/>
                                          </p:val>
                                        </p:tav>
                                        <p:tav tm="100000">
                                          <p:val>
                                            <p:strVal val="#ppt_y"/>
                                          </p:val>
                                        </p:tav>
                                      </p:tavLst>
                                    </p:anim>
                                  </p:childTnLst>
                                </p:cTn>
                              </p:par>
                            </p:childTnLst>
                          </p:cTn>
                        </p:par>
                        <p:par>
                          <p:cTn id="81" fill="hold">
                            <p:stCondLst>
                              <p:cond delay="5800"/>
                            </p:stCondLst>
                            <p:childTnLst>
                              <p:par>
                                <p:cTn id="82" presetID="14" presetClass="entr" presetSubtype="1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randombar(horizontal)">
                                      <p:cBhvr>
                                        <p:cTn id="8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8" grpId="0"/>
      <p:bldP spid="30" grpId="0"/>
      <p:bldP spid="43" grpId="0" animBg="1"/>
      <p:bldP spid="44" grpId="0" animBg="1"/>
      <p:bldP spid="47" grpId="0" animBg="1"/>
      <p:bldP spid="48" grpId="0"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4126928" y="2595387"/>
            <a:ext cx="838048" cy="975183"/>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575200" y="2595387"/>
            <a:ext cx="838048" cy="975183"/>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668700" y="2595387"/>
            <a:ext cx="838048" cy="975183"/>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solidFill>
            <a:schemeClr val="accent5"/>
          </a:solid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87624" y="3631692"/>
            <a:ext cx="1800200" cy="369332"/>
          </a:xfrm>
          <a:prstGeom prst="rect">
            <a:avLst/>
          </a:prstGeom>
          <a:noFill/>
        </p:spPr>
        <p:txBody>
          <a:bodyPr wrap="square">
            <a:spAutoFit/>
          </a:bodyPr>
          <a:lstStyle/>
          <a:p>
            <a:pPr algn="ctr"/>
            <a:r>
              <a:rPr lang="zh-CN" altLang="en-US" b="1" dirty="0" smtClean="0">
                <a:solidFill>
                  <a:schemeClr val="accent2"/>
                </a:solidFill>
                <a:latin typeface="微软雅黑" pitchFamily="34" charset="-122"/>
                <a:ea typeface="微软雅黑" pitchFamily="34" charset="-122"/>
              </a:rPr>
              <a:t>难点</a:t>
            </a:r>
            <a:r>
              <a:rPr lang="en-US" altLang="zh-CN" b="1" dirty="0" smtClean="0">
                <a:solidFill>
                  <a:schemeClr val="accent2"/>
                </a:solidFill>
                <a:latin typeface="微软雅黑" pitchFamily="34" charset="-122"/>
                <a:ea typeface="微软雅黑" pitchFamily="34" charset="-122"/>
              </a:rPr>
              <a:t>1</a:t>
            </a:r>
            <a:endParaRPr lang="zh-CN" altLang="en-US" b="1" dirty="0">
              <a:solidFill>
                <a:schemeClr val="accent2"/>
              </a:solidFill>
              <a:latin typeface="微软雅黑" pitchFamily="34" charset="-122"/>
              <a:ea typeface="微软雅黑" pitchFamily="34" charset="-122"/>
            </a:endParaRPr>
          </a:p>
        </p:txBody>
      </p:sp>
      <p:sp>
        <p:nvSpPr>
          <p:cNvPr id="14" name="矩形 13"/>
          <p:cNvSpPr/>
          <p:nvPr/>
        </p:nvSpPr>
        <p:spPr>
          <a:xfrm>
            <a:off x="3687808" y="3631692"/>
            <a:ext cx="1800200" cy="369332"/>
          </a:xfrm>
          <a:prstGeom prst="rect">
            <a:avLst/>
          </a:prstGeom>
          <a:noFill/>
        </p:spPr>
        <p:txBody>
          <a:bodyPr wrap="square">
            <a:spAutoFit/>
          </a:bodyPr>
          <a:lstStyle/>
          <a:p>
            <a:pPr algn="ctr"/>
            <a:r>
              <a:rPr lang="zh-CN" altLang="en-US" b="1" dirty="0" smtClean="0">
                <a:solidFill>
                  <a:schemeClr val="accent2"/>
                </a:solidFill>
                <a:latin typeface="微软雅黑" pitchFamily="34" charset="-122"/>
                <a:ea typeface="微软雅黑" pitchFamily="34" charset="-122"/>
              </a:rPr>
              <a:t>难点</a:t>
            </a:r>
            <a:r>
              <a:rPr lang="en-US" altLang="zh-CN" b="1" dirty="0" smtClean="0">
                <a:solidFill>
                  <a:schemeClr val="accent2"/>
                </a:solidFill>
                <a:latin typeface="微软雅黑" pitchFamily="34" charset="-122"/>
                <a:ea typeface="微软雅黑" pitchFamily="34" charset="-122"/>
              </a:rPr>
              <a:t>2</a:t>
            </a:r>
            <a:endParaRPr lang="zh-CN" altLang="en-US" b="1" dirty="0">
              <a:solidFill>
                <a:schemeClr val="accent2"/>
              </a:solidFill>
              <a:latin typeface="微软雅黑" pitchFamily="34" charset="-122"/>
              <a:ea typeface="微软雅黑" pitchFamily="34" charset="-122"/>
            </a:endParaRPr>
          </a:p>
        </p:txBody>
      </p:sp>
      <p:sp>
        <p:nvSpPr>
          <p:cNvPr id="16" name="矩形 15"/>
          <p:cNvSpPr/>
          <p:nvPr/>
        </p:nvSpPr>
        <p:spPr>
          <a:xfrm>
            <a:off x="6160370" y="3631692"/>
            <a:ext cx="1800200" cy="369332"/>
          </a:xfrm>
          <a:prstGeom prst="rect">
            <a:avLst/>
          </a:prstGeom>
          <a:noFill/>
        </p:spPr>
        <p:txBody>
          <a:bodyPr wrap="square">
            <a:spAutoFit/>
          </a:bodyPr>
          <a:lstStyle/>
          <a:p>
            <a:pPr algn="ctr"/>
            <a:r>
              <a:rPr lang="zh-CN" altLang="en-US" b="1" dirty="0" smtClean="0">
                <a:solidFill>
                  <a:schemeClr val="accent2"/>
                </a:solidFill>
                <a:latin typeface="微软雅黑" pitchFamily="34" charset="-122"/>
                <a:ea typeface="微软雅黑" pitchFamily="34" charset="-122"/>
              </a:rPr>
              <a:t>难点</a:t>
            </a:r>
            <a:r>
              <a:rPr lang="en-US" altLang="zh-CN" b="1" dirty="0" smtClean="0">
                <a:solidFill>
                  <a:schemeClr val="accent2"/>
                </a:solidFill>
                <a:latin typeface="微软雅黑" pitchFamily="34" charset="-122"/>
                <a:ea typeface="微软雅黑" pitchFamily="34" charset="-122"/>
              </a:rPr>
              <a:t>3</a:t>
            </a:r>
            <a:endParaRPr lang="zh-CN" altLang="en-US" b="1" dirty="0">
              <a:solidFill>
                <a:schemeClr val="accent2"/>
              </a:solidFill>
              <a:latin typeface="微软雅黑" pitchFamily="34" charset="-122"/>
              <a:ea typeface="微软雅黑" pitchFamily="34" charset="-122"/>
            </a:endParaRPr>
          </a:p>
        </p:txBody>
      </p:sp>
      <p:sp>
        <p:nvSpPr>
          <p:cNvPr id="19" name="任意多边形 18"/>
          <p:cNvSpPr/>
          <p:nvPr/>
        </p:nvSpPr>
        <p:spPr>
          <a:xfrm>
            <a:off x="1187624" y="1269525"/>
            <a:ext cx="1820113" cy="2117950"/>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635896" y="1269525"/>
            <a:ext cx="1820113" cy="2117950"/>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084168" y="1269525"/>
            <a:ext cx="1820113" cy="2117950"/>
          </a:xfrm>
          <a:custGeom>
            <a:avLst/>
            <a:gdLst>
              <a:gd name="connsiteX0" fmla="*/ 587828 w 1197428"/>
              <a:gd name="connsiteY0" fmla="*/ 0 h 1393371"/>
              <a:gd name="connsiteX1" fmla="*/ 10886 w 1197428"/>
              <a:gd name="connsiteY1" fmla="*/ 304800 h 1393371"/>
              <a:gd name="connsiteX2" fmla="*/ 0 w 1197428"/>
              <a:gd name="connsiteY2" fmla="*/ 1099457 h 1393371"/>
              <a:gd name="connsiteX3" fmla="*/ 598714 w 1197428"/>
              <a:gd name="connsiteY3" fmla="*/ 1393371 h 1393371"/>
              <a:gd name="connsiteX4" fmla="*/ 1197428 w 1197428"/>
              <a:gd name="connsiteY4" fmla="*/ 1077686 h 1393371"/>
              <a:gd name="connsiteX5" fmla="*/ 1197428 w 1197428"/>
              <a:gd name="connsiteY5" fmla="*/ 283029 h 1393371"/>
              <a:gd name="connsiteX6" fmla="*/ 587828 w 1197428"/>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 h="1393371">
                <a:moveTo>
                  <a:pt x="587828" y="0"/>
                </a:moveTo>
                <a:lnTo>
                  <a:pt x="10886" y="304800"/>
                </a:lnTo>
                <a:lnTo>
                  <a:pt x="0" y="1099457"/>
                </a:lnTo>
                <a:lnTo>
                  <a:pt x="598714" y="1393371"/>
                </a:lnTo>
                <a:lnTo>
                  <a:pt x="1197428" y="1077686"/>
                </a:lnTo>
                <a:lnTo>
                  <a:pt x="1197428" y="283029"/>
                </a:lnTo>
                <a:lnTo>
                  <a:pt x="587828"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31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861316" y="3939902"/>
            <a:ext cx="2452815" cy="892552"/>
          </a:xfrm>
          <a:prstGeom prst="rect">
            <a:avLst/>
          </a:prstGeom>
          <a:noFill/>
        </p:spPr>
        <p:txBody>
          <a:bodyPr wrap="square" rtlCol="0" anchor="ctr">
            <a:spAutoFit/>
          </a:bodyPr>
          <a:lstStyle/>
          <a:p>
            <a:pPr algn="ct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415206" y="3939902"/>
            <a:ext cx="2452815" cy="892552"/>
          </a:xfrm>
          <a:prstGeom prst="rect">
            <a:avLst/>
          </a:prstGeom>
          <a:noFill/>
        </p:spPr>
        <p:txBody>
          <a:bodyPr wrap="square" rtlCol="0" anchor="ctr">
            <a:spAutoFit/>
          </a:bodyPr>
          <a:lstStyle/>
          <a:p>
            <a:pPr algn="ct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940152" y="3939175"/>
            <a:ext cx="2452815" cy="892552"/>
          </a:xfrm>
          <a:prstGeom prst="rect">
            <a:avLst/>
          </a:prstGeom>
          <a:noFill/>
        </p:spPr>
        <p:txBody>
          <a:bodyPr wrap="square" rtlCol="0" anchor="ctr">
            <a:spAutoFit/>
          </a:bodyPr>
          <a:lstStyle/>
          <a:p>
            <a:pPr algn="ct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在此文本框单击添加您的文字，或者删除此文本框。 在此文本框单击添加您的文字，或者删除此文本框。</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五边形 33"/>
          <p:cNvSpPr/>
          <p:nvPr/>
        </p:nvSpPr>
        <p:spPr>
          <a:xfrm>
            <a:off x="-2" y="490691"/>
            <a:ext cx="1259634" cy="288000"/>
          </a:xfrm>
          <a:prstGeom prst="homePlate">
            <a:avLst/>
          </a:prstGeom>
          <a:solidFill>
            <a:srgbClr val="1C706E"/>
          </a:solidFill>
          <a:ln>
            <a:noFill/>
          </a:ln>
        </p:spPr>
        <p:txBody>
          <a:bodyPr anchor="ctr"/>
          <a:lstStyle/>
          <a:p>
            <a:pPr algn="ctr" defTabSz="687665" fontAlgn="base">
              <a:spcBef>
                <a:spcPct val="0"/>
              </a:spcBef>
              <a:spcAft>
                <a:spcPct val="0"/>
              </a:spcAft>
            </a:pPr>
            <a:r>
              <a:rPr lang="zh-CN" altLang="en-US" sz="1400" dirty="0" smtClean="0">
                <a:solidFill>
                  <a:srgbClr val="FFFFFF"/>
                </a:solidFill>
                <a:latin typeface="微软雅黑" pitchFamily="34" charset="-122"/>
                <a:ea typeface="微软雅黑" pitchFamily="34" charset="-122"/>
              </a:rPr>
              <a:t>教学难点</a:t>
            </a:r>
            <a:endParaRPr lang="zh-CN" altLang="en-US" sz="1400" dirty="0">
              <a:solidFill>
                <a:srgbClr val="FFFFFF"/>
              </a:solidFill>
              <a:latin typeface="微软雅黑" pitchFamily="34" charset="-122"/>
              <a:ea typeface="微软雅黑" pitchFamily="34" charset="-122"/>
            </a:endParaRPr>
          </a:p>
        </p:txBody>
      </p:sp>
      <p:sp>
        <p:nvSpPr>
          <p:cNvPr id="35" name="燕尾形 34"/>
          <p:cNvSpPr/>
          <p:nvPr/>
        </p:nvSpPr>
        <p:spPr>
          <a:xfrm>
            <a:off x="1164746" y="490691"/>
            <a:ext cx="216024" cy="288000"/>
          </a:xfrm>
          <a:prstGeom prst="chevron">
            <a:avLst>
              <a:gd name="adj" fmla="val 65973"/>
            </a:avLst>
          </a:prstGeom>
          <a:solidFill>
            <a:srgbClr val="1C706E"/>
          </a:solidFill>
          <a:ln>
            <a:noFill/>
          </a:ln>
        </p:spPr>
        <p:txBody>
          <a:bodyPr anchor="ctr"/>
          <a:lstStyle/>
          <a:p>
            <a:pPr algn="ctr" defTabSz="687665" fontAlgn="base">
              <a:spcBef>
                <a:spcPct val="0"/>
              </a:spcBef>
              <a:spcAft>
                <a:spcPct val="0"/>
              </a:spcAft>
            </a:pPr>
            <a:endParaRPr lang="zh-CN" altLang="en-US" sz="14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55624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250"/>
                                        <p:tgtEl>
                                          <p:spTgt spid="35"/>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250"/>
                            </p:stCondLst>
                            <p:childTnLst>
                              <p:par>
                                <p:cTn id="20" presetID="1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ppt_x</p:attrName>
                                        </p:attrNameLst>
                                      </p:cBhvr>
                                      <p:tavLst>
                                        <p:tav tm="0">
                                          <p:val>
                                            <p:strVal val="#ppt_x+#ppt_w*1.125000"/>
                                          </p:val>
                                        </p:tav>
                                        <p:tav tm="100000">
                                          <p:val>
                                            <p:strVal val="#ppt_x"/>
                                          </p:val>
                                        </p:tav>
                                      </p:tavLst>
                                    </p:anim>
                                    <p:animEffect transition="in" filter="wipe(left)">
                                      <p:cBhvr>
                                        <p:cTn id="23" dur="500"/>
                                        <p:tgtEl>
                                          <p:spTgt spid="19"/>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ppt_x</p:attrName>
                                        </p:attrNameLst>
                                      </p:cBhvr>
                                      <p:tavLst>
                                        <p:tav tm="0">
                                          <p:val>
                                            <p:strVal val="#ppt_x-#ppt_w*1.125000"/>
                                          </p:val>
                                        </p:tav>
                                        <p:tav tm="100000">
                                          <p:val>
                                            <p:strVal val="#ppt_x"/>
                                          </p:val>
                                        </p:tav>
                                      </p:tavLst>
                                    </p:anim>
                                    <p:animEffect transition="in" filter="wipe(right)">
                                      <p:cBhvr>
                                        <p:cTn id="27" dur="500"/>
                                        <p:tgtEl>
                                          <p:spTgt spid="21"/>
                                        </p:tgtEl>
                                      </p:cBhvr>
                                    </p:animEffect>
                                  </p:childTnLst>
                                </p:cTn>
                              </p:par>
                            </p:childTnLst>
                          </p:cTn>
                        </p:par>
                        <p:par>
                          <p:cTn id="28" fill="hold">
                            <p:stCondLst>
                              <p:cond delay="175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par>
                          <p:cTn id="32" fill="hold">
                            <p:stCondLst>
                              <p:cond delay="2250"/>
                            </p:stCondLst>
                            <p:childTnLst>
                              <p:par>
                                <p:cTn id="33" presetID="1"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26" presetClass="emph" presetSubtype="0" fill="hold" grpId="1" nodeType="withEffect">
                                  <p:stCondLst>
                                    <p:cond delay="0"/>
                                  </p:stCondLst>
                                  <p:childTnLst>
                                    <p:animEffect transition="out" filter="fade">
                                      <p:cBhvr>
                                        <p:cTn id="36" dur="500" tmFilter="0, 0; .2, .5; .8, .5; 1, 0"/>
                                        <p:tgtEl>
                                          <p:spTgt spid="12"/>
                                        </p:tgtEl>
                                      </p:cBhvr>
                                    </p:animEffect>
                                    <p:animScale>
                                      <p:cBhvr>
                                        <p:cTn id="37" dur="250" autoRev="1" fill="hold"/>
                                        <p:tgtEl>
                                          <p:spTgt spid="12"/>
                                        </p:tgtEl>
                                      </p:cBhvr>
                                      <p:by x="105000" y="105000"/>
                                    </p:animScale>
                                  </p:childTnLst>
                                </p:cTn>
                              </p:par>
                            </p:childTnLst>
                          </p:cTn>
                        </p:par>
                        <p:par>
                          <p:cTn id="38" fill="hold">
                            <p:stCondLst>
                              <p:cond delay="2750"/>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500"/>
                                        <p:tgtEl>
                                          <p:spTgt spid="31"/>
                                        </p:tgtEl>
                                      </p:cBhvr>
                                    </p:animEffect>
                                  </p:childTnLst>
                                </p:cTn>
                              </p:par>
                            </p:childTnLst>
                          </p:cTn>
                        </p:par>
                        <p:par>
                          <p:cTn id="42" fill="hold">
                            <p:stCondLst>
                              <p:cond delay="3250"/>
                            </p:stCondLst>
                            <p:childTnLst>
                              <p:par>
                                <p:cTn id="43" presetID="14" presetClass="entr" presetSubtype="1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500"/>
                                        <p:tgtEl>
                                          <p:spTgt spid="29"/>
                                        </p:tgtEl>
                                      </p:cBhvr>
                                    </p:animEffect>
                                  </p:childTnLst>
                                </p:cTn>
                              </p:par>
                            </p:childTnLst>
                          </p:cTn>
                        </p:par>
                        <p:par>
                          <p:cTn id="46" fill="hold">
                            <p:stCondLst>
                              <p:cond delay="3750"/>
                            </p:stCondLst>
                            <p:childTnLst>
                              <p:par>
                                <p:cTn id="47" presetID="1"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26" presetClass="emph" presetSubtype="0" fill="hold" grpId="1" nodeType="withEffect">
                                  <p:stCondLst>
                                    <p:cond delay="0"/>
                                  </p:stCondLst>
                                  <p:childTnLst>
                                    <p:animEffect transition="out" filter="fade">
                                      <p:cBhvr>
                                        <p:cTn id="50" dur="500" tmFilter="0, 0; .2, .5; .8, .5; 1, 0"/>
                                        <p:tgtEl>
                                          <p:spTgt spid="14"/>
                                        </p:tgtEl>
                                      </p:cBhvr>
                                    </p:animEffect>
                                    <p:animScale>
                                      <p:cBhvr>
                                        <p:cTn id="51" dur="250" autoRev="1" fill="hold"/>
                                        <p:tgtEl>
                                          <p:spTgt spid="14"/>
                                        </p:tgtEl>
                                      </p:cBhvr>
                                      <p:by x="105000" y="105000"/>
                                    </p:animScale>
                                  </p:childTnLst>
                                </p:cTn>
                              </p:par>
                            </p:childTnLst>
                          </p:cTn>
                        </p:par>
                        <p:par>
                          <p:cTn id="52" fill="hold">
                            <p:stCondLst>
                              <p:cond delay="4250"/>
                            </p:stCondLst>
                            <p:childTnLst>
                              <p:par>
                                <p:cTn id="53" presetID="22" presetClass="entr" presetSubtype="1"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4750"/>
                            </p:stCondLst>
                            <p:childTnLst>
                              <p:par>
                                <p:cTn id="57" presetID="14" presetClass="entr" presetSubtype="1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randombar(horizontal)">
                                      <p:cBhvr>
                                        <p:cTn id="59" dur="500"/>
                                        <p:tgtEl>
                                          <p:spTgt spid="30"/>
                                        </p:tgtEl>
                                      </p:cBhvr>
                                    </p:animEffect>
                                  </p:childTnLst>
                                </p:cTn>
                              </p:par>
                            </p:childTnLst>
                          </p:cTn>
                        </p:par>
                        <p:par>
                          <p:cTn id="60" fill="hold">
                            <p:stCondLst>
                              <p:cond delay="5250"/>
                            </p:stCondLst>
                            <p:childTnLst>
                              <p:par>
                                <p:cTn id="61" presetID="1"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par>
                                <p:cTn id="63" presetID="26" presetClass="emph" presetSubtype="0" fill="hold" grpId="1" nodeType="withEffect">
                                  <p:stCondLst>
                                    <p:cond delay="0"/>
                                  </p:stCondLst>
                                  <p:childTnLst>
                                    <p:animEffect transition="out" filter="fade">
                                      <p:cBhvr>
                                        <p:cTn id="64" dur="500" tmFilter="0, 0; .2, .5; .8, .5; 1, 0"/>
                                        <p:tgtEl>
                                          <p:spTgt spid="16"/>
                                        </p:tgtEl>
                                      </p:cBhvr>
                                    </p:animEffect>
                                    <p:animScale>
                                      <p:cBhvr>
                                        <p:cTn id="65" dur="250" autoRev="1" fill="hold"/>
                                        <p:tgtEl>
                                          <p:spTgt spid="16"/>
                                        </p:tgtEl>
                                      </p:cBhvr>
                                      <p:by x="105000" y="105000"/>
                                    </p:animScale>
                                  </p:childTnLst>
                                </p:cTn>
                              </p:par>
                            </p:childTnLst>
                          </p:cTn>
                        </p:par>
                        <p:par>
                          <p:cTn id="66" fill="hold">
                            <p:stCondLst>
                              <p:cond delay="5750"/>
                            </p:stCondLst>
                            <p:childTnLst>
                              <p:par>
                                <p:cTn id="67" presetID="22" presetClass="entr" presetSubtype="1"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up)">
                                      <p:cBhvr>
                                        <p:cTn id="6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8" grpId="0" animBg="1"/>
      <p:bldP spid="12" grpId="0"/>
      <p:bldP spid="12" grpId="1"/>
      <p:bldP spid="14" grpId="0"/>
      <p:bldP spid="14" grpId="1"/>
      <p:bldP spid="16" grpId="0"/>
      <p:bldP spid="16" grpId="1"/>
      <p:bldP spid="19" grpId="0" animBg="1"/>
      <p:bldP spid="20" grpId="0" animBg="1"/>
      <p:bldP spid="21" grpId="0" animBg="1"/>
      <p:bldP spid="31" grpId="0"/>
      <p:bldP spid="32" grpId="0"/>
      <p:bldP spid="33" grpId="0"/>
      <p:bldP spid="34" grpId="0" animBg="1"/>
      <p:bldP spid="35" grpId="0" animBg="1"/>
    </p:bldLst>
  </p:timing>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1F497D"/>
      </a:dk2>
      <a:lt2>
        <a:srgbClr val="EEECE1"/>
      </a:lt2>
      <a:accent1>
        <a:srgbClr val="4F81BD"/>
      </a:accent1>
      <a:accent2>
        <a:srgbClr val="D8504D"/>
      </a:accent2>
      <a:accent3>
        <a:srgbClr val="9BBB59"/>
      </a:accent3>
      <a:accent4>
        <a:srgbClr val="8064A2"/>
      </a:accent4>
      <a:accent5>
        <a:srgbClr val="1C706E"/>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1C706E"/>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1089</TotalTime>
  <Words>2683</Words>
  <Application>Microsoft Office PowerPoint</Application>
  <PresentationFormat>全屏显示(16:9)</PresentationFormat>
  <Paragraphs>361</Paragraphs>
  <Slides>35</Slides>
  <Notes>1</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花儿</Manager>
  <Company>阿唐工作室</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TH原创PPT模板</dc:title>
  <dc:subject>信息化教学设计模板</dc:subject>
  <dc:creator>TH8154</dc:creator>
  <dc:description>18201823939qq</dc:description>
  <cp:lastModifiedBy>ThinK For H</cp:lastModifiedBy>
  <cp:revision>177</cp:revision>
  <dcterms:created xsi:type="dcterms:W3CDTF">2015-12-19T13:13:55Z</dcterms:created>
  <dcterms:modified xsi:type="dcterms:W3CDTF">2018-05-22T04:13:48Z</dcterms:modified>
</cp:coreProperties>
</file>