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57" r:id="rId3"/>
    <p:sldId id="289" r:id="rId4"/>
    <p:sldId id="259" r:id="rId5"/>
    <p:sldId id="261" r:id="rId6"/>
    <p:sldId id="264" r:id="rId7"/>
    <p:sldId id="265" r:id="rId8"/>
    <p:sldId id="292" r:id="rId9"/>
    <p:sldId id="262" r:id="rId10"/>
    <p:sldId id="268" r:id="rId11"/>
    <p:sldId id="260" r:id="rId12"/>
    <p:sldId id="271" r:id="rId13"/>
    <p:sldId id="290" r:id="rId14"/>
    <p:sldId id="273" r:id="rId15"/>
    <p:sldId id="274" r:id="rId16"/>
    <p:sldId id="279" r:id="rId17"/>
    <p:sldId id="269" r:id="rId18"/>
    <p:sldId id="275" r:id="rId19"/>
    <p:sldId id="291" r:id="rId20"/>
    <p:sldId id="277" r:id="rId21"/>
    <p:sldId id="281" r:id="rId22"/>
    <p:sldId id="283" r:id="rId23"/>
    <p:sldId id="284" r:id="rId24"/>
    <p:sldId id="282" r:id="rId25"/>
    <p:sldId id="28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9277"/>
    <a:srgbClr val="A5C0A4"/>
    <a:srgbClr val="865B3E"/>
    <a:srgbClr val="F29A5B"/>
    <a:srgbClr val="C8D85B"/>
    <a:srgbClr val="9AA4C1"/>
    <a:srgbClr val="85AA84"/>
    <a:srgbClr val="F0893C"/>
    <a:srgbClr val="A6C0A4"/>
    <a:srgbClr val="B09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3" autoAdjust="0"/>
    <p:restoredTop sz="94414" autoAdjust="0"/>
  </p:normalViewPr>
  <p:slideViewPr>
    <p:cSldViewPr snapToGrid="0" showGuides="1">
      <p:cViewPr varScale="1">
        <p:scale>
          <a:sx n="70" d="100"/>
          <a:sy n="70" d="100"/>
        </p:scale>
        <p:origin x="510"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tLang="en-US" sz="2400" b="1" dirty="0" smtClean="0">
                <a:latin typeface="微软雅黑" panose="020B0503020204020204" pitchFamily="34" charset="-122"/>
                <a:ea typeface="微软雅黑" panose="020B0503020204020204" pitchFamily="34" charset="-122"/>
              </a:rPr>
              <a:t>添加您的标题</a:t>
            </a:r>
            <a:endParaRPr lang="zh-CN" altLang="en-US" sz="2400" b="1" dirty="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活动项目1（万）</c:v>
                </c:pt>
              </c:strCache>
            </c:strRef>
          </c:tx>
          <c:spPr>
            <a:solidFill>
              <a:srgbClr val="F29A5B"/>
            </a:solidFill>
            <a:ln>
              <a:noFill/>
            </a:ln>
            <a:effectLst/>
          </c:spPr>
          <c:invertIfNegative val="0"/>
          <c:cat>
            <c:strRef>
              <c:f>Sheet1!$A$2:$A$5</c:f>
              <c:strCache>
                <c:ptCount val="4"/>
                <c:pt idx="0">
                  <c:v>5月份</c:v>
                </c:pt>
                <c:pt idx="1">
                  <c:v>6月份</c:v>
                </c:pt>
                <c:pt idx="2">
                  <c:v>7月份</c:v>
                </c:pt>
                <c:pt idx="3">
                  <c:v>8月份</c:v>
                </c:pt>
              </c:strCache>
            </c:strRef>
          </c:cat>
          <c:val>
            <c:numRef>
              <c:f>Sheet1!$B$2:$B$5</c:f>
              <c:numCache>
                <c:formatCode>General</c:formatCode>
                <c:ptCount val="4"/>
                <c:pt idx="0">
                  <c:v>2000</c:v>
                </c:pt>
                <c:pt idx="1">
                  <c:v>2500</c:v>
                </c:pt>
                <c:pt idx="2">
                  <c:v>3000</c:v>
                </c:pt>
                <c:pt idx="3">
                  <c:v>3500</c:v>
                </c:pt>
              </c:numCache>
            </c:numRef>
          </c:val>
        </c:ser>
        <c:ser>
          <c:idx val="1"/>
          <c:order val="1"/>
          <c:tx>
            <c:strRef>
              <c:f>Sheet1!$C$1</c:f>
              <c:strCache>
                <c:ptCount val="1"/>
                <c:pt idx="0">
                  <c:v>活动项目2（万）</c:v>
                </c:pt>
              </c:strCache>
            </c:strRef>
          </c:tx>
          <c:spPr>
            <a:solidFill>
              <a:srgbClr val="A5C0A4"/>
            </a:solidFill>
            <a:ln>
              <a:noFill/>
            </a:ln>
            <a:effectLst/>
          </c:spPr>
          <c:invertIfNegative val="0"/>
          <c:cat>
            <c:strRef>
              <c:f>Sheet1!$A$2:$A$5</c:f>
              <c:strCache>
                <c:ptCount val="4"/>
                <c:pt idx="0">
                  <c:v>5月份</c:v>
                </c:pt>
                <c:pt idx="1">
                  <c:v>6月份</c:v>
                </c:pt>
                <c:pt idx="2">
                  <c:v>7月份</c:v>
                </c:pt>
                <c:pt idx="3">
                  <c:v>8月份</c:v>
                </c:pt>
              </c:strCache>
            </c:strRef>
          </c:cat>
          <c:val>
            <c:numRef>
              <c:f>Sheet1!$C$2:$C$5</c:f>
              <c:numCache>
                <c:formatCode>General</c:formatCode>
                <c:ptCount val="4"/>
                <c:pt idx="0">
                  <c:v>2500</c:v>
                </c:pt>
                <c:pt idx="1">
                  <c:v>3000</c:v>
                </c:pt>
                <c:pt idx="2">
                  <c:v>3500</c:v>
                </c:pt>
                <c:pt idx="3">
                  <c:v>4000</c:v>
                </c:pt>
              </c:numCache>
            </c:numRef>
          </c:val>
        </c:ser>
        <c:dLbls>
          <c:showLegendKey val="0"/>
          <c:showVal val="0"/>
          <c:showCatName val="0"/>
          <c:showSerName val="0"/>
          <c:showPercent val="0"/>
          <c:showBubbleSize val="0"/>
        </c:dLbls>
        <c:gapWidth val="219"/>
        <c:overlap val="-27"/>
        <c:axId val="515152024"/>
        <c:axId val="557931464"/>
      </c:barChart>
      <c:catAx>
        <c:axId val="515152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57931464"/>
        <c:crosses val="autoZero"/>
        <c:auto val="1"/>
        <c:lblAlgn val="ctr"/>
        <c:lblOffset val="100"/>
        <c:noMultiLvlLbl val="0"/>
      </c:catAx>
      <c:valAx>
        <c:axId val="557931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zh-CN"/>
          </a:p>
        </c:txPr>
        <c:crossAx val="515152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83068A-753F-47ED-95DE-D06E5578E574}" type="datetimeFigureOut">
              <a:rPr lang="zh-CN" altLang="en-US" smtClean="0"/>
              <a:t>2016/5/28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F164E-D685-493E-AF07-0CE742DE1FDD}" type="slidenum">
              <a:rPr lang="zh-CN" altLang="en-US" smtClean="0"/>
              <a:t>‹#›</a:t>
            </a:fld>
            <a:endParaRPr lang="zh-CN" altLang="en-US"/>
          </a:p>
        </p:txBody>
      </p:sp>
    </p:spTree>
    <p:extLst>
      <p:ext uri="{BB962C8B-B14F-4D97-AF65-F5344CB8AC3E}">
        <p14:creationId xmlns:p14="http://schemas.microsoft.com/office/powerpoint/2010/main" val="3357533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5B99ED5-B1BD-4A85-8A5B-FFAFA86C0AC9}" type="slidenum">
              <a:rPr lang="zh-CN" altLang="en-US" smtClean="0">
                <a:latin typeface="Calibri" panose="020F0502020204030204" pitchFamily="34" charset="0"/>
              </a:rPr>
              <a:pPr/>
              <a:t>10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322280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cxnSp>
        <p:nvCxnSpPr>
          <p:cNvPr id="15" name="直接连接符 14"/>
          <p:cNvCxnSpPr/>
          <p:nvPr userDrawn="1"/>
        </p:nvCxnSpPr>
        <p:spPr>
          <a:xfrm>
            <a:off x="0" y="761332"/>
            <a:ext cx="12192000" cy="0"/>
          </a:xfrm>
          <a:prstGeom prst="line">
            <a:avLst/>
          </a:prstGeom>
          <a:ln>
            <a:solidFill>
              <a:srgbClr val="9F7D62"/>
            </a:solidFill>
          </a:ln>
        </p:spPr>
        <p:style>
          <a:lnRef idx="1">
            <a:schemeClr val="accent1"/>
          </a:lnRef>
          <a:fillRef idx="0">
            <a:schemeClr val="accent1"/>
          </a:fillRef>
          <a:effectRef idx="0">
            <a:schemeClr val="accent1"/>
          </a:effectRef>
          <a:fontRef idx="minor">
            <a:schemeClr val="tx1"/>
          </a:fontRef>
        </p:style>
      </p:cxnSp>
      <p:sp>
        <p:nvSpPr>
          <p:cNvPr id="16" name="椭圆 15"/>
          <p:cNvSpPr/>
          <p:nvPr userDrawn="1"/>
        </p:nvSpPr>
        <p:spPr>
          <a:xfrm>
            <a:off x="5933321" y="633664"/>
            <a:ext cx="258010" cy="25801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6307136" y="667419"/>
            <a:ext cx="190500" cy="19050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5627017" y="667419"/>
            <a:ext cx="190500" cy="19050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1129406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1689053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063097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E26BC15-B161-4C75-9B3A-128C91250747}" type="datetimeFigureOut">
              <a:rPr lang="zh-CN" altLang="en-US" smtClean="0"/>
              <a:t>2016/5/28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8B4E113-1DE2-475C-BE03-FB3C59433037}" type="slidenum">
              <a:rPr lang="zh-CN" altLang="en-US" smtClean="0"/>
              <a:t>‹#›</a:t>
            </a:fld>
            <a:endParaRPr lang="zh-CN" altLang="en-US"/>
          </a:p>
        </p:txBody>
      </p:sp>
    </p:spTree>
    <p:extLst>
      <p:ext uri="{BB962C8B-B14F-4D97-AF65-F5344CB8AC3E}">
        <p14:creationId xmlns:p14="http://schemas.microsoft.com/office/powerpoint/2010/main" val="6842125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29684739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109895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514315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353642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671570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2526904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027042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2016/5/28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801770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70649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1.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notesSlide" Target="../notesSlides/notesSlide1.xml"/><Relationship Id="rId2" Type="http://schemas.openxmlformats.org/officeDocument/2006/relationships/tags" Target="../tags/tag43.xml"/><Relationship Id="rId16" Type="http://schemas.openxmlformats.org/officeDocument/2006/relationships/slideLayout" Target="../slideLayouts/slideLayout1.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image" Target="../media/image14.png"/><Relationship Id="rId10" Type="http://schemas.openxmlformats.org/officeDocument/2006/relationships/tags" Target="../tags/tag66.xml"/><Relationship Id="rId19" Type="http://schemas.openxmlformats.org/officeDocument/2006/relationships/tags" Target="../tags/tag75.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 Type="http://schemas.openxmlformats.org/officeDocument/2006/relationships/tags" Target="../tags/tag79.xml"/><Relationship Id="rId16" Type="http://schemas.openxmlformats.org/officeDocument/2006/relationships/tags" Target="../tags/tag93.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5" Type="http://schemas.openxmlformats.org/officeDocument/2006/relationships/tags" Target="../tags/tag92.xml"/><Relationship Id="rId10" Type="http://schemas.openxmlformats.org/officeDocument/2006/relationships/tags" Target="../tags/tag87.xml"/><Relationship Id="rId19" Type="http://schemas.openxmlformats.org/officeDocument/2006/relationships/slideLayout" Target="../slideLayouts/slideLayout1.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s>
</file>

<file path=ppt/slides/_rels/slide15.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tags" Target="../tags/tag107.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image" Target="../media/image15.png"/><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9.xml"/></Relationships>
</file>

<file path=ppt/slides/_rels/slide1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tags" Target="../tags/tag125.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tags" Target="../tags/tag124.xml"/><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27.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8.xml"/></Relationships>
</file>

<file path=ppt/slides/_rels/slide22.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slideLayout" Target="../slideLayouts/slideLayout1.xml"/><Relationship Id="rId4" Type="http://schemas.openxmlformats.org/officeDocument/2006/relationships/tags" Target="../tags/tag13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slideLayout" Target="../slideLayouts/slideLayout1.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tags" Target="../tags/tag144.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slideLayout" Target="../slideLayouts/slideLayout1.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 Type="http://schemas.openxmlformats.org/officeDocument/2006/relationships/tags" Target="../tags/tag11.xml"/><Relationship Id="rId16" Type="http://schemas.openxmlformats.org/officeDocument/2006/relationships/tags" Target="../tags/tag25.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tags" Target="../tags/tag2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2" Type="http://schemas.openxmlformats.org/officeDocument/2006/relationships/tags" Target="../tags/tag28.xml"/><Relationship Id="rId16"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tags" Target="../tags/tag4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 y="42204"/>
            <a:ext cx="15450095" cy="6334539"/>
          </a:xfrm>
          <a:prstGeom prst="rect">
            <a:avLst/>
          </a:prstGeom>
        </p:spPr>
      </p:pic>
      <p:grpSp>
        <p:nvGrpSpPr>
          <p:cNvPr id="10" name="组合 9"/>
          <p:cNvGrpSpPr/>
          <p:nvPr/>
        </p:nvGrpSpPr>
        <p:grpSpPr>
          <a:xfrm>
            <a:off x="1881807" y="4273924"/>
            <a:ext cx="6416625" cy="2113623"/>
            <a:chOff x="4805169" y="3003803"/>
            <a:chExt cx="2581661" cy="850394"/>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41491" y="3022091"/>
              <a:ext cx="509017" cy="813818"/>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05169" y="3003803"/>
              <a:ext cx="2581661" cy="850394"/>
            </a:xfrm>
            <a:prstGeom prst="rect">
              <a:avLst/>
            </a:prstGeom>
          </p:spPr>
        </p:pic>
      </p:gr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6042" y="3732325"/>
            <a:ext cx="1221693" cy="1953247"/>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518" y="379335"/>
            <a:ext cx="2584188" cy="6478665"/>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2877312"/>
            <a:ext cx="12192000" cy="3980688"/>
          </a:xfrm>
          <a:prstGeom prst="rect">
            <a:avLst/>
          </a:prstGeom>
        </p:spPr>
      </p:pic>
      <p:sp>
        <p:nvSpPr>
          <p:cNvPr id="12" name="文本框 11"/>
          <p:cNvSpPr txBox="1"/>
          <p:nvPr/>
        </p:nvSpPr>
        <p:spPr>
          <a:xfrm>
            <a:off x="2417735" y="1885041"/>
            <a:ext cx="7334059" cy="707886"/>
          </a:xfrm>
          <a:prstGeom prst="rect">
            <a:avLst/>
          </a:prstGeom>
          <a:noFill/>
        </p:spPr>
        <p:txBody>
          <a:bodyPr wrap="none" rtlCol="0">
            <a:spAutoFit/>
          </a:bodyPr>
          <a:lstStyle/>
          <a:p>
            <a:r>
              <a:rPr lang="zh-CN" altLang="en-US" sz="4000" b="1" dirty="0" smtClean="0">
                <a:solidFill>
                  <a:srgbClr val="865B3E"/>
                </a:solidFill>
                <a:latin typeface="微软雅黑" panose="020B0503020204020204" pitchFamily="34" charset="-122"/>
                <a:ea typeface="微软雅黑" panose="020B0503020204020204" pitchFamily="34" charset="-122"/>
              </a:rPr>
              <a:t>可爱卡通欢乐童年创意</a:t>
            </a:r>
            <a:r>
              <a:rPr lang="en-US" altLang="zh-CN" sz="4000" b="1" dirty="0" smtClean="0">
                <a:solidFill>
                  <a:srgbClr val="865B3E"/>
                </a:solidFill>
                <a:latin typeface="微软雅黑" panose="020B0503020204020204" pitchFamily="34" charset="-122"/>
                <a:ea typeface="微软雅黑" panose="020B0503020204020204" pitchFamily="34" charset="-122"/>
              </a:rPr>
              <a:t>PPT</a:t>
            </a:r>
            <a:r>
              <a:rPr lang="zh-CN" altLang="en-US" sz="4000" b="1" dirty="0" smtClean="0">
                <a:solidFill>
                  <a:srgbClr val="865B3E"/>
                </a:solidFill>
                <a:latin typeface="微软雅黑" panose="020B0503020204020204" pitchFamily="34" charset="-122"/>
                <a:ea typeface="微软雅黑" panose="020B0503020204020204" pitchFamily="34" charset="-122"/>
              </a:rPr>
              <a:t>模板</a:t>
            </a:r>
            <a:endParaRPr lang="zh-CN" altLang="en-US" sz="4000" b="1" dirty="0">
              <a:solidFill>
                <a:srgbClr val="865B3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600972" y="2892810"/>
            <a:ext cx="1100783" cy="0"/>
          </a:xfrm>
          <a:prstGeom prst="line">
            <a:avLst/>
          </a:prstGeom>
          <a:ln>
            <a:solidFill>
              <a:srgbClr val="865B3E"/>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701755" y="2708144"/>
            <a:ext cx="4788490" cy="369332"/>
          </a:xfrm>
          <a:prstGeom prst="rect">
            <a:avLst/>
          </a:prstGeom>
          <a:noFill/>
        </p:spPr>
        <p:txBody>
          <a:bodyPr wrap="none" rtlCol="0">
            <a:spAutoFit/>
          </a:bodyPr>
          <a:lstStyle>
            <a:defPPr>
              <a:defRPr lang="zh-CN"/>
            </a:defPPr>
            <a:lvl1pPr>
              <a:defRPr sz="4000" b="1">
                <a:solidFill>
                  <a:srgbClr val="865B3E"/>
                </a:solidFill>
                <a:latin typeface="微软雅黑" panose="020B0503020204020204" pitchFamily="34" charset="-122"/>
                <a:ea typeface="微软雅黑" panose="020B0503020204020204" pitchFamily="34" charset="-122"/>
              </a:defRPr>
            </a:lvl1pPr>
          </a:lstStyle>
          <a:p>
            <a:r>
              <a:rPr lang="zh-CN" altLang="en-US" sz="1800" b="0" dirty="0"/>
              <a:t>可爱卡通创意手绘幼儿园通用</a:t>
            </a:r>
            <a:r>
              <a:rPr lang="en-US" altLang="zh-CN" sz="1800" b="0" dirty="0"/>
              <a:t>PPT</a:t>
            </a:r>
            <a:r>
              <a:rPr lang="zh-CN" altLang="en-US" sz="1800" b="0" dirty="0"/>
              <a:t>幻灯片演讲</a:t>
            </a:r>
          </a:p>
        </p:txBody>
      </p:sp>
      <p:cxnSp>
        <p:nvCxnSpPr>
          <p:cNvPr id="18" name="直接连接符 17"/>
          <p:cNvCxnSpPr/>
          <p:nvPr/>
        </p:nvCxnSpPr>
        <p:spPr>
          <a:xfrm>
            <a:off x="8474747" y="2892810"/>
            <a:ext cx="1100783" cy="0"/>
          </a:xfrm>
          <a:prstGeom prst="line">
            <a:avLst/>
          </a:prstGeom>
          <a:ln>
            <a:solidFill>
              <a:srgbClr val="865B3E"/>
            </a:solidFill>
          </a:ln>
        </p:spPr>
        <p:style>
          <a:lnRef idx="1">
            <a:schemeClr val="accent1"/>
          </a:lnRef>
          <a:fillRef idx="0">
            <a:schemeClr val="accent1"/>
          </a:fillRef>
          <a:effectRef idx="0">
            <a:schemeClr val="accent1"/>
          </a:effectRef>
          <a:fontRef idx="minor">
            <a:schemeClr val="tx1"/>
          </a:fontRef>
        </p:style>
      </p:cxnSp>
      <p:pic>
        <p:nvPicPr>
          <p:cNvPr id="2" name="纯音乐 - 雨的印记 - 钢琴版纯音乐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497703" y="1318303"/>
            <a:ext cx="609600" cy="609600"/>
          </a:xfrm>
          <a:prstGeom prst="rect">
            <a:avLst/>
          </a:prstGeom>
        </p:spPr>
      </p:pic>
    </p:spTree>
    <p:extLst>
      <p:ext uri="{BB962C8B-B14F-4D97-AF65-F5344CB8AC3E}">
        <p14:creationId xmlns:p14="http://schemas.microsoft.com/office/powerpoint/2010/main" val="6224685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hold" display="0">
                  <p:stCondLst>
                    <p:cond delay="indefinite"/>
                  </p:stCondLst>
                  <p:endCondLst>
                    <p:cond evt="onStopAudio" delay="0">
                      <p:tgtEl>
                        <p:sldTgt/>
                      </p:tgtEl>
                    </p:cond>
                  </p:endCondLst>
                </p:cTn>
                <p:tgtEl>
                  <p:spTgt spid="2"/>
                </p:tgtEl>
              </p:cMediaNode>
            </p:audio>
          </p:childTnLst>
        </p:cTn>
      </p:par>
    </p:tnLst>
    <p:bldLst>
      <p:bldP spid="12"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SubTitle_4"/>
          <p:cNvSpPr/>
          <p:nvPr>
            <p:custDataLst>
              <p:tags r:id="rId2"/>
            </p:custDataLst>
          </p:nvPr>
        </p:nvSpPr>
        <p:spPr>
          <a:xfrm>
            <a:off x="7484196" y="3914153"/>
            <a:ext cx="3366036" cy="1477715"/>
          </a:xfrm>
          <a:custGeom>
            <a:avLst/>
            <a:gdLst>
              <a:gd name="connsiteX0" fmla="*/ 0 w 2201563"/>
              <a:gd name="connsiteY0" fmla="*/ 0 h 1008000"/>
              <a:gd name="connsiteX1" fmla="*/ 2201563 w 2201563"/>
              <a:gd name="connsiteY1" fmla="*/ 0 h 1008000"/>
              <a:gd name="connsiteX2" fmla="*/ 2201563 w 2201563"/>
              <a:gd name="connsiteY2" fmla="*/ 839997 h 1008000"/>
              <a:gd name="connsiteX3" fmla="*/ 2033560 w 2201563"/>
              <a:gd name="connsiteY3" fmla="*/ 1008000 h 1008000"/>
              <a:gd name="connsiteX4" fmla="*/ 0 w 2201563"/>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563" h="1008000">
                <a:moveTo>
                  <a:pt x="0" y="0"/>
                </a:moveTo>
                <a:lnTo>
                  <a:pt x="2201563" y="0"/>
                </a:lnTo>
                <a:lnTo>
                  <a:pt x="2201563" y="839997"/>
                </a:lnTo>
                <a:cubicBezTo>
                  <a:pt x="2201563" y="932782"/>
                  <a:pt x="2126345" y="1008000"/>
                  <a:pt x="2033560" y="1008000"/>
                </a:cubicBezTo>
                <a:lnTo>
                  <a:pt x="0" y="1008000"/>
                </a:lnTo>
                <a:close/>
              </a:path>
            </a:pathLst>
          </a:custGeom>
          <a:noFill/>
          <a:ln w="12700" cap="flat" cmpd="sng" algn="ctr">
            <a:solidFill>
              <a:srgbClr val="A5C0A4"/>
            </a:solidFill>
            <a:prstDash val="solid"/>
          </a:ln>
          <a:effectLst/>
        </p:spPr>
        <p:txBody>
          <a:bodyPr lIns="432000" tIns="0" rIns="108000" bIns="0" anchor="ctr">
            <a:norm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a:t>
            </a:r>
          </a:p>
        </p:txBody>
      </p:sp>
      <p:sp>
        <p:nvSpPr>
          <p:cNvPr id="28" name="MH_SubTitle_3"/>
          <p:cNvSpPr/>
          <p:nvPr>
            <p:custDataLst>
              <p:tags r:id="rId3"/>
            </p:custDataLst>
          </p:nvPr>
        </p:nvSpPr>
        <p:spPr>
          <a:xfrm flipH="1">
            <a:off x="1350632" y="3914153"/>
            <a:ext cx="3366036" cy="1477715"/>
          </a:xfrm>
          <a:custGeom>
            <a:avLst/>
            <a:gdLst>
              <a:gd name="connsiteX0" fmla="*/ 2236098 w 2236098"/>
              <a:gd name="connsiteY0" fmla="*/ 0 h 1008000"/>
              <a:gd name="connsiteX1" fmla="*/ 0 w 2236098"/>
              <a:gd name="connsiteY1" fmla="*/ 0 h 1008000"/>
              <a:gd name="connsiteX2" fmla="*/ 0 w 2236098"/>
              <a:gd name="connsiteY2" fmla="*/ 1008000 h 1008000"/>
              <a:gd name="connsiteX3" fmla="*/ 2068095 w 2236098"/>
              <a:gd name="connsiteY3" fmla="*/ 1008000 h 1008000"/>
              <a:gd name="connsiteX4" fmla="*/ 2236098 w 2236098"/>
              <a:gd name="connsiteY4" fmla="*/ 839997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6098" h="1008000">
                <a:moveTo>
                  <a:pt x="2236098" y="0"/>
                </a:moveTo>
                <a:lnTo>
                  <a:pt x="0" y="0"/>
                </a:lnTo>
                <a:lnTo>
                  <a:pt x="0" y="1008000"/>
                </a:lnTo>
                <a:lnTo>
                  <a:pt x="2068095" y="1008000"/>
                </a:lnTo>
                <a:cubicBezTo>
                  <a:pt x="2160880" y="1008000"/>
                  <a:pt x="2236098" y="932782"/>
                  <a:pt x="2236098" y="839997"/>
                </a:cubicBezTo>
                <a:close/>
              </a:path>
            </a:pathLst>
          </a:custGeom>
          <a:noFill/>
          <a:ln w="12700" cap="flat" cmpd="sng" algn="ctr">
            <a:solidFill>
              <a:srgbClr val="A5C0A4"/>
            </a:solidFill>
            <a:prstDash val="solid"/>
          </a:ln>
          <a:effectLst/>
        </p:spPr>
        <p:txBody>
          <a:bodyPr lIns="108000" tIns="0" rIns="432000" bIns="0" anchor="ctr">
            <a:norm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a:t>
            </a:r>
          </a:p>
        </p:txBody>
      </p:sp>
      <p:sp>
        <p:nvSpPr>
          <p:cNvPr id="26" name="MH_SubTitle_2"/>
          <p:cNvSpPr/>
          <p:nvPr>
            <p:custDataLst>
              <p:tags r:id="rId4"/>
            </p:custDataLst>
          </p:nvPr>
        </p:nvSpPr>
        <p:spPr>
          <a:xfrm>
            <a:off x="7484196" y="2236932"/>
            <a:ext cx="3366036" cy="1477716"/>
          </a:xfrm>
          <a:custGeom>
            <a:avLst/>
            <a:gdLst>
              <a:gd name="connsiteX0" fmla="*/ 11261 w 2255258"/>
              <a:gd name="connsiteY0" fmla="*/ 0 h 1008000"/>
              <a:gd name="connsiteX1" fmla="*/ 2087255 w 2255258"/>
              <a:gd name="connsiteY1" fmla="*/ 0 h 1008000"/>
              <a:gd name="connsiteX2" fmla="*/ 2255258 w 2255258"/>
              <a:gd name="connsiteY2" fmla="*/ 168003 h 1008000"/>
              <a:gd name="connsiteX3" fmla="*/ 2255258 w 2255258"/>
              <a:gd name="connsiteY3" fmla="*/ 1008000 h 1008000"/>
              <a:gd name="connsiteX4" fmla="*/ 0 w 2255258"/>
              <a:gd name="connsiteY4" fmla="*/ 1008000 h 1008000"/>
              <a:gd name="connsiteX5" fmla="*/ 0 w 2255258"/>
              <a:gd name="connsiteY5" fmla="*/ 2274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5258" h="1008000">
                <a:moveTo>
                  <a:pt x="11261" y="0"/>
                </a:moveTo>
                <a:lnTo>
                  <a:pt x="2087255" y="0"/>
                </a:lnTo>
                <a:cubicBezTo>
                  <a:pt x="2180040" y="0"/>
                  <a:pt x="2255258" y="75218"/>
                  <a:pt x="2255258" y="168003"/>
                </a:cubicBezTo>
                <a:lnTo>
                  <a:pt x="2255258" y="1008000"/>
                </a:lnTo>
                <a:lnTo>
                  <a:pt x="0" y="1008000"/>
                </a:lnTo>
                <a:lnTo>
                  <a:pt x="0" y="2274"/>
                </a:lnTo>
                <a:close/>
              </a:path>
            </a:pathLst>
          </a:custGeom>
          <a:noFill/>
          <a:ln w="12700" cap="flat" cmpd="sng" algn="ctr">
            <a:solidFill>
              <a:srgbClr val="F29A5B"/>
            </a:solidFill>
            <a:prstDash val="solid"/>
          </a:ln>
          <a:effectLst/>
        </p:spPr>
        <p:txBody>
          <a:bodyPr lIns="432000" tIns="0" rIns="108000" bIns="0" anchor="ctr">
            <a:norm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a:t>
            </a:r>
          </a:p>
        </p:txBody>
      </p:sp>
      <p:sp>
        <p:nvSpPr>
          <p:cNvPr id="24" name="MH_SubTitle_1"/>
          <p:cNvSpPr/>
          <p:nvPr>
            <p:custDataLst>
              <p:tags r:id="rId5"/>
            </p:custDataLst>
          </p:nvPr>
        </p:nvSpPr>
        <p:spPr>
          <a:xfrm>
            <a:off x="1350632" y="2236932"/>
            <a:ext cx="3366036" cy="1477716"/>
          </a:xfrm>
          <a:custGeom>
            <a:avLst/>
            <a:gdLst>
              <a:gd name="connsiteX0" fmla="*/ 168003 w 2237782"/>
              <a:gd name="connsiteY0" fmla="*/ 0 h 1008000"/>
              <a:gd name="connsiteX1" fmla="*/ 2237782 w 2237782"/>
              <a:gd name="connsiteY1" fmla="*/ 0 h 1008000"/>
              <a:gd name="connsiteX2" fmla="*/ 2237782 w 2237782"/>
              <a:gd name="connsiteY2" fmla="*/ 1008000 h 1008000"/>
              <a:gd name="connsiteX3" fmla="*/ 0 w 2237782"/>
              <a:gd name="connsiteY3" fmla="*/ 1008000 h 1008000"/>
              <a:gd name="connsiteX4" fmla="*/ 0 w 2237782"/>
              <a:gd name="connsiteY4" fmla="*/ 168003 h 1008000"/>
              <a:gd name="connsiteX5" fmla="*/ 168003 w 2237782"/>
              <a:gd name="connsiteY5" fmla="*/ 0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7782" h="1008000">
                <a:moveTo>
                  <a:pt x="168003" y="0"/>
                </a:moveTo>
                <a:lnTo>
                  <a:pt x="2237782" y="0"/>
                </a:lnTo>
                <a:lnTo>
                  <a:pt x="2237782" y="1008000"/>
                </a:lnTo>
                <a:lnTo>
                  <a:pt x="0" y="1008000"/>
                </a:lnTo>
                <a:lnTo>
                  <a:pt x="0" y="168003"/>
                </a:lnTo>
                <a:cubicBezTo>
                  <a:pt x="0" y="75218"/>
                  <a:pt x="75218" y="0"/>
                  <a:pt x="168003" y="0"/>
                </a:cubicBezTo>
                <a:close/>
              </a:path>
            </a:pathLst>
          </a:custGeom>
          <a:noFill/>
          <a:ln w="12700" cap="flat" cmpd="sng" algn="ctr">
            <a:solidFill>
              <a:srgbClr val="F29A5B"/>
            </a:solidFill>
            <a:prstDash val="solid"/>
          </a:ln>
          <a:effectLst/>
        </p:spPr>
        <p:txBody>
          <a:bodyPr lIns="108000" tIns="0" rIns="432000" bIns="0" anchor="ctr">
            <a:norm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MH_Other_5"/>
          <p:cNvSpPr/>
          <p:nvPr>
            <p:custDataLst>
              <p:tags r:id="rId6"/>
            </p:custDataLst>
          </p:nvPr>
        </p:nvSpPr>
        <p:spPr>
          <a:xfrm>
            <a:off x="4275907" y="4566017"/>
            <a:ext cx="173986" cy="173986"/>
          </a:xfrm>
          <a:prstGeom prst="chevron">
            <a:avLst/>
          </a:prstGeom>
          <a:solidFill>
            <a:srgbClr val="A5C0A4"/>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47" name="MH_Other_2"/>
          <p:cNvSpPr/>
          <p:nvPr>
            <p:custDataLst>
              <p:tags r:id="rId7"/>
            </p:custDataLst>
          </p:nvPr>
        </p:nvSpPr>
        <p:spPr>
          <a:xfrm flipH="1">
            <a:off x="7688339" y="2888798"/>
            <a:ext cx="173985" cy="173985"/>
          </a:xfrm>
          <a:prstGeom prst="chevron">
            <a:avLst/>
          </a:prstGeom>
          <a:solidFill>
            <a:srgbClr val="F29A5B"/>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55" name="MH_Other_4"/>
          <p:cNvSpPr/>
          <p:nvPr>
            <p:custDataLst>
              <p:tags r:id="rId8"/>
            </p:custDataLst>
          </p:nvPr>
        </p:nvSpPr>
        <p:spPr>
          <a:xfrm>
            <a:off x="4275907" y="2888798"/>
            <a:ext cx="173986" cy="173985"/>
          </a:xfrm>
          <a:prstGeom prst="chevron">
            <a:avLst/>
          </a:prstGeom>
          <a:solidFill>
            <a:srgbClr val="F29A5B"/>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50" name="MH_Other_3"/>
          <p:cNvSpPr/>
          <p:nvPr>
            <p:custDataLst>
              <p:tags r:id="rId9"/>
            </p:custDataLst>
          </p:nvPr>
        </p:nvSpPr>
        <p:spPr>
          <a:xfrm flipH="1">
            <a:off x="7688339" y="4566017"/>
            <a:ext cx="173985" cy="173986"/>
          </a:xfrm>
          <a:prstGeom prst="chevron">
            <a:avLst/>
          </a:prstGeom>
          <a:solidFill>
            <a:srgbClr val="A5C0A4"/>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grpSp>
        <p:nvGrpSpPr>
          <p:cNvPr id="9" name="组合 8"/>
          <p:cNvGrpSpPr/>
          <p:nvPr/>
        </p:nvGrpSpPr>
        <p:grpSpPr>
          <a:xfrm>
            <a:off x="4215592" y="1397164"/>
            <a:ext cx="3774323" cy="3354436"/>
            <a:chOff x="4174648" y="1874838"/>
            <a:chExt cx="3774323" cy="3354436"/>
          </a:xfrm>
        </p:grpSpPr>
        <p:grpSp>
          <p:nvGrpSpPr>
            <p:cNvPr id="5" name="组合 4"/>
            <p:cNvGrpSpPr/>
            <p:nvPr/>
          </p:nvGrpSpPr>
          <p:grpSpPr>
            <a:xfrm>
              <a:off x="4664127" y="1874838"/>
              <a:ext cx="2795364" cy="3354436"/>
              <a:chOff x="4664127" y="1874838"/>
              <a:chExt cx="2795364" cy="3354436"/>
            </a:xfrm>
          </p:grpSpPr>
          <p:sp>
            <p:nvSpPr>
              <p:cNvPr id="60" name="MH_Other_1"/>
              <p:cNvSpPr/>
              <p:nvPr>
                <p:custDataLst>
                  <p:tags r:id="rId14"/>
                </p:custDataLst>
              </p:nvPr>
            </p:nvSpPr>
            <p:spPr>
              <a:xfrm>
                <a:off x="4664127" y="3561335"/>
                <a:ext cx="2795364" cy="1667939"/>
              </a:xfrm>
              <a:prstGeom prst="diamond">
                <a:avLst/>
              </a:prstGeom>
              <a:solidFill>
                <a:srgbClr val="D9D9D9"/>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0" name="MH_Title_1"/>
              <p:cNvSpPr/>
              <p:nvPr>
                <p:custDataLst>
                  <p:tags r:id="rId15"/>
                </p:custDataLst>
              </p:nvPr>
            </p:nvSpPr>
            <p:spPr>
              <a:xfrm>
                <a:off x="4664127" y="1874838"/>
                <a:ext cx="2795364" cy="1665620"/>
              </a:xfrm>
              <a:prstGeom prst="diamond">
                <a:avLst/>
              </a:prstGeom>
              <a:solidFill>
                <a:schemeClr val="bg1">
                  <a:lumMod val="85000"/>
                </a:schemeClr>
              </a:solidFill>
              <a:ln w="25400" cap="flat" cmpd="sng" algn="ctr">
                <a:noFill/>
                <a:prstDash val="solid"/>
              </a:ln>
              <a:effectLst/>
            </p:spPr>
            <p:txBody>
              <a:bodyPr lIns="0" tIns="0" rIns="0" bIns="0" anchor="ctr">
                <a:noAutofit/>
              </a:bodyPr>
              <a:lstStyle/>
              <a:p>
                <a:pPr algn="ctr">
                  <a:lnSpc>
                    <a:spcPct val="130000"/>
                  </a:lnSpc>
                  <a:defRPr/>
                </a:pPr>
                <a:r>
                  <a:rPr lang="zh-CN" altLang="en-US" sz="2800" kern="0" dirty="0" smtClean="0">
                    <a:solidFill>
                      <a:srgbClr val="865B3E"/>
                    </a:solidFill>
                    <a:latin typeface="微软雅黑" panose="020B0503020204020204" pitchFamily="34" charset="-122"/>
                    <a:ea typeface="微软雅黑" panose="020B0503020204020204" pitchFamily="34" charset="-122"/>
                  </a:rPr>
                  <a:t>输入</a:t>
                </a:r>
                <a:endParaRPr lang="en-US" altLang="zh-CN" sz="2800" kern="0" dirty="0" smtClean="0">
                  <a:solidFill>
                    <a:srgbClr val="865B3E"/>
                  </a:solidFill>
                  <a:latin typeface="微软雅黑" panose="020B0503020204020204" pitchFamily="34" charset="-122"/>
                  <a:ea typeface="微软雅黑" panose="020B0503020204020204" pitchFamily="34" charset="-122"/>
                </a:endParaRPr>
              </a:p>
              <a:p>
                <a:pPr algn="ctr">
                  <a:lnSpc>
                    <a:spcPct val="130000"/>
                  </a:lnSpc>
                  <a:defRPr/>
                </a:pPr>
                <a:r>
                  <a:rPr lang="zh-CN" altLang="en-US" sz="2800" kern="0" dirty="0" smtClean="0">
                    <a:solidFill>
                      <a:srgbClr val="865B3E"/>
                    </a:solidFill>
                    <a:latin typeface="微软雅黑" panose="020B0503020204020204" pitchFamily="34" charset="-122"/>
                    <a:ea typeface="微软雅黑" panose="020B0503020204020204" pitchFamily="34" charset="-122"/>
                  </a:rPr>
                  <a:t>标题</a:t>
                </a:r>
                <a:endParaRPr lang="en-US" altLang="zh-CN" sz="2800" kern="0" dirty="0">
                  <a:solidFill>
                    <a:srgbClr val="865B3E"/>
                  </a:solidFill>
                  <a:latin typeface="微软雅黑" panose="020B0503020204020204" pitchFamily="34" charset="-122"/>
                  <a:ea typeface="微软雅黑" panose="020B0503020204020204" pitchFamily="34" charset="-122"/>
                </a:endParaRPr>
              </a:p>
            </p:txBody>
          </p:sp>
        </p:grpSp>
        <p:sp>
          <p:nvSpPr>
            <p:cNvPr id="43" name="MH_Other_6"/>
            <p:cNvSpPr/>
            <p:nvPr>
              <p:custDataLst>
                <p:tags r:id="rId12"/>
              </p:custDataLst>
            </p:nvPr>
          </p:nvSpPr>
          <p:spPr>
            <a:xfrm rot="19712482">
              <a:off x="5559572" y="3218006"/>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F0893C"/>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02</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53" name="MH_Other_7"/>
            <p:cNvSpPr/>
            <p:nvPr>
              <p:custDataLst>
                <p:tags r:id="rId13"/>
              </p:custDataLst>
            </p:nvPr>
          </p:nvSpPr>
          <p:spPr>
            <a:xfrm rot="1887518" flipH="1">
              <a:off x="4174648" y="3220325"/>
              <a:ext cx="2389399" cy="1296772"/>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F29A5B">
                <a:alpha val="80000"/>
              </a:srgbClr>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01</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grpSp>
      <p:grpSp>
        <p:nvGrpSpPr>
          <p:cNvPr id="6" name="组合 5"/>
          <p:cNvGrpSpPr/>
          <p:nvPr/>
        </p:nvGrpSpPr>
        <p:grpSpPr>
          <a:xfrm>
            <a:off x="4215592" y="4415231"/>
            <a:ext cx="3774323" cy="1294451"/>
            <a:chOff x="4174648" y="4892905"/>
            <a:chExt cx="3774323" cy="1294451"/>
          </a:xfrm>
        </p:grpSpPr>
        <p:sp>
          <p:nvSpPr>
            <p:cNvPr id="56" name="MH_Other_8"/>
            <p:cNvSpPr/>
            <p:nvPr>
              <p:custDataLst>
                <p:tags r:id="rId10"/>
              </p:custDataLst>
            </p:nvPr>
          </p:nvSpPr>
          <p:spPr>
            <a:xfrm rot="19712482">
              <a:off x="5559572" y="4892905"/>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85AA84"/>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04</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61" name="MH_Other_9"/>
            <p:cNvSpPr/>
            <p:nvPr>
              <p:custDataLst>
                <p:tags r:id="rId11"/>
              </p:custDataLst>
            </p:nvPr>
          </p:nvSpPr>
          <p:spPr>
            <a:xfrm rot="1887518" flipH="1">
              <a:off x="4174648" y="4892905"/>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A5C0A4">
                <a:alpha val="80000"/>
              </a:srgbClr>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03</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grpSp>
      <p:sp>
        <p:nvSpPr>
          <p:cNvPr id="18" name="矩形 17"/>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Tree>
    <p:custDataLst>
      <p:tags r:id="rId1"/>
    </p:custDataLst>
    <p:extLst>
      <p:ext uri="{BB962C8B-B14F-4D97-AF65-F5344CB8AC3E}">
        <p14:creationId xmlns:p14="http://schemas.microsoft.com/office/powerpoint/2010/main" val="4614030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1+#ppt_w/2"/>
                                          </p:val>
                                        </p:tav>
                                        <p:tav tm="100000">
                                          <p:val>
                                            <p:strVal val="#ppt_x"/>
                                          </p:val>
                                        </p:tav>
                                      </p:tavLst>
                                    </p:anim>
                                    <p:anim calcmode="lin" valueType="num">
                                      <p:cBhvr additive="base">
                                        <p:cTn id="20"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right)">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0-#ppt_w/2"/>
                                          </p:val>
                                        </p:tav>
                                        <p:tav tm="100000">
                                          <p:val>
                                            <p:strVal val="#ppt_x"/>
                                          </p:val>
                                        </p:tav>
                                      </p:tavLst>
                                    </p:anim>
                                    <p:anim calcmode="lin" valueType="num">
                                      <p:cBhvr additive="base">
                                        <p:cTn id="31"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1+#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0-#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8" grpId="0" animBg="1"/>
      <p:bldP spid="26" grpId="0" animBg="1"/>
      <p:bldP spid="24" grpId="0" animBg="1"/>
      <p:bldP spid="58" grpId="0" animBg="1"/>
      <p:bldP spid="47" grpId="0" animBg="1"/>
      <p:bldP spid="55"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a:stCxn id="4" idx="4"/>
            <a:endCxn id="8" idx="0"/>
          </p:cNvCxnSpPr>
          <p:nvPr/>
        </p:nvCxnSpPr>
        <p:spPr>
          <a:xfrm>
            <a:off x="6059205" y="2654877"/>
            <a:ext cx="0" cy="2844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4" name="椭圆 3"/>
          <p:cNvSpPr/>
          <p:nvPr/>
        </p:nvSpPr>
        <p:spPr>
          <a:xfrm>
            <a:off x="5689032" y="1914531"/>
            <a:ext cx="740346" cy="740346"/>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6" name="椭圆 5"/>
          <p:cNvSpPr/>
          <p:nvPr/>
        </p:nvSpPr>
        <p:spPr>
          <a:xfrm>
            <a:off x="5689032" y="3138204"/>
            <a:ext cx="740346" cy="740346"/>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02</a:t>
            </a:r>
            <a:endParaRPr lang="zh-CN" altLang="en-US" sz="2000" b="1" dirty="0">
              <a:latin typeface="微软雅黑" panose="020B0503020204020204" pitchFamily="34" charset="-122"/>
              <a:ea typeface="微软雅黑" panose="020B0503020204020204" pitchFamily="34" charset="-122"/>
            </a:endParaRPr>
          </a:p>
        </p:txBody>
      </p:sp>
      <p:sp>
        <p:nvSpPr>
          <p:cNvPr id="7" name="椭圆 6"/>
          <p:cNvSpPr/>
          <p:nvPr/>
        </p:nvSpPr>
        <p:spPr>
          <a:xfrm>
            <a:off x="5689032" y="4218209"/>
            <a:ext cx="740346" cy="740346"/>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03</a:t>
            </a:r>
            <a:endParaRPr lang="zh-CN" altLang="en-US" sz="2000" b="1" dirty="0">
              <a:latin typeface="微软雅黑" panose="020B0503020204020204" pitchFamily="34" charset="-122"/>
              <a:ea typeface="微软雅黑" panose="020B0503020204020204" pitchFamily="34" charset="-122"/>
            </a:endParaRPr>
          </a:p>
        </p:txBody>
      </p:sp>
      <p:sp>
        <p:nvSpPr>
          <p:cNvPr id="8" name="椭圆 7"/>
          <p:cNvSpPr/>
          <p:nvPr/>
        </p:nvSpPr>
        <p:spPr>
          <a:xfrm>
            <a:off x="5689032" y="5499034"/>
            <a:ext cx="740346" cy="740346"/>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04</a:t>
            </a:r>
            <a:endParaRPr lang="zh-CN" altLang="en-US" sz="20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6445931" y="2258765"/>
            <a:ext cx="4933953" cy="646331"/>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445931" y="1857379"/>
            <a:ext cx="2236510" cy="400110"/>
          </a:xfrm>
          <a:prstGeom prst="rect">
            <a:avLst/>
          </a:prstGeom>
          <a:noFill/>
        </p:spPr>
        <p:txBody>
          <a:bodyPr wrap="none" rtlCol="0">
            <a:spAutoFit/>
          </a:bodyPr>
          <a:lstStyle/>
          <a:p>
            <a:r>
              <a:rPr lang="zh-CN" altLang="en-US" sz="2000" b="1" dirty="0" smtClean="0">
                <a:solidFill>
                  <a:srgbClr val="F29A5B"/>
                </a:solidFill>
                <a:latin typeface="微软雅黑" panose="020B0503020204020204" pitchFamily="34" charset="-122"/>
                <a:ea typeface="微软雅黑" panose="020B0503020204020204" pitchFamily="34" charset="-122"/>
              </a:rPr>
              <a:t>点击添加文字说明</a:t>
            </a:r>
            <a:endParaRPr lang="zh-CN" altLang="en-US" sz="2000" b="1" dirty="0">
              <a:solidFill>
                <a:srgbClr val="F29A5B"/>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429378" y="4506056"/>
            <a:ext cx="4933953" cy="646331"/>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29378" y="4104670"/>
            <a:ext cx="2236510" cy="400110"/>
          </a:xfrm>
          <a:prstGeom prst="rect">
            <a:avLst/>
          </a:prstGeom>
          <a:noFill/>
        </p:spPr>
        <p:txBody>
          <a:bodyPr wrap="none" rtlCol="0">
            <a:spAutoFit/>
          </a:bodyPr>
          <a:lstStyle/>
          <a:p>
            <a:r>
              <a:rPr lang="zh-CN" altLang="en-US" sz="2000" b="1" dirty="0" smtClean="0">
                <a:solidFill>
                  <a:srgbClr val="B09277"/>
                </a:solidFill>
                <a:latin typeface="微软雅黑" panose="020B0503020204020204" pitchFamily="34" charset="-122"/>
                <a:ea typeface="微软雅黑" panose="020B0503020204020204" pitchFamily="34" charset="-122"/>
              </a:rPr>
              <a:t>点击添加文字说明</a:t>
            </a:r>
            <a:endParaRPr lang="zh-CN" altLang="en-US" sz="2000" b="1" dirty="0">
              <a:solidFill>
                <a:srgbClr val="B0927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82475" y="5652941"/>
            <a:ext cx="4933953" cy="646331"/>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82475" y="5251555"/>
            <a:ext cx="2236510" cy="400110"/>
          </a:xfrm>
          <a:prstGeom prst="rect">
            <a:avLst/>
          </a:prstGeom>
          <a:noFill/>
        </p:spPr>
        <p:txBody>
          <a:bodyPr wrap="none" rtlCol="0">
            <a:spAutoFit/>
          </a:bodyPr>
          <a:lstStyle/>
          <a:p>
            <a:r>
              <a:rPr lang="zh-CN" altLang="en-US" sz="2000" b="1" dirty="0" smtClean="0">
                <a:solidFill>
                  <a:srgbClr val="C8D85B"/>
                </a:solidFill>
                <a:latin typeface="微软雅黑" panose="020B0503020204020204" pitchFamily="34" charset="-122"/>
                <a:ea typeface="微软雅黑" panose="020B0503020204020204" pitchFamily="34" charset="-122"/>
              </a:rPr>
              <a:t>点击添加文字说明</a:t>
            </a:r>
            <a:endParaRPr lang="zh-CN" altLang="en-US" sz="2000" b="1" dirty="0">
              <a:solidFill>
                <a:srgbClr val="C8D85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82475" y="3251322"/>
            <a:ext cx="4933953" cy="646331"/>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82475" y="2849936"/>
            <a:ext cx="2236510" cy="400110"/>
          </a:xfrm>
          <a:prstGeom prst="rect">
            <a:avLst/>
          </a:prstGeom>
          <a:noFill/>
        </p:spPr>
        <p:txBody>
          <a:bodyPr wrap="none" rtlCol="0">
            <a:spAutoFit/>
          </a:bodyPr>
          <a:lstStyle/>
          <a:p>
            <a:r>
              <a:rPr lang="zh-CN" altLang="en-US" sz="2000" b="1" dirty="0" smtClean="0">
                <a:solidFill>
                  <a:srgbClr val="A5C0A4"/>
                </a:solidFill>
                <a:latin typeface="微软雅黑" panose="020B0503020204020204" pitchFamily="34" charset="-122"/>
                <a:ea typeface="微软雅黑" panose="020B0503020204020204" pitchFamily="34" charset="-122"/>
              </a:rPr>
              <a:t>点击添加文字说明</a:t>
            </a:r>
            <a:endParaRPr lang="zh-CN" altLang="en-US" sz="2000" b="1" dirty="0">
              <a:solidFill>
                <a:srgbClr val="A5C0A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02853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pic>
        <p:nvPicPr>
          <p:cNvPr id="5" name="MH_Other_1"/>
          <p:cNvPicPr>
            <a:picLocks noChangeAspect="1"/>
          </p:cNvPicPr>
          <p:nvPr>
            <p:custDataLst>
              <p:tags r:id="rId1"/>
            </p:custDataLst>
          </p:nvPr>
        </p:nvPicPr>
        <p:blipFill>
          <a:blip r:embed="rId23">
            <a:extLst>
              <a:ext uri="{28A0092B-C50C-407E-A947-70E740481C1C}">
                <a14:useLocalDpi xmlns:a14="http://schemas.microsoft.com/office/drawing/2010/main" val="0"/>
              </a:ext>
            </a:extLst>
          </a:blip>
          <a:srcRect/>
          <a:stretch>
            <a:fillRect/>
          </a:stretch>
        </p:blipFill>
        <p:spPr bwMode="auto">
          <a:xfrm>
            <a:off x="-437289" y="1502705"/>
            <a:ext cx="10282887" cy="127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MH_Other_2"/>
          <p:cNvSpPr/>
          <p:nvPr>
            <p:custDataLst>
              <p:tags r:id="rId2"/>
            </p:custDataLst>
          </p:nvPr>
        </p:nvSpPr>
        <p:spPr>
          <a:xfrm>
            <a:off x="2585691" y="4558142"/>
            <a:ext cx="2122792" cy="195184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C8D85B"/>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7" name="MH_Other_3"/>
          <p:cNvSpPr/>
          <p:nvPr>
            <p:custDataLst>
              <p:tags r:id="rId3"/>
            </p:custDataLst>
          </p:nvPr>
        </p:nvSpPr>
        <p:spPr>
          <a:xfrm>
            <a:off x="817777" y="1654178"/>
            <a:ext cx="2122794" cy="195184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29A5B"/>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8" name="MH_Other_4"/>
          <p:cNvSpPr/>
          <p:nvPr>
            <p:custDataLst>
              <p:tags r:id="rId4"/>
            </p:custDataLst>
          </p:nvPr>
        </p:nvSpPr>
        <p:spPr>
          <a:xfrm>
            <a:off x="1421509" y="2597642"/>
            <a:ext cx="2122792" cy="194968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A5C0A4"/>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9" name="MH_Other_5"/>
          <p:cNvSpPr/>
          <p:nvPr>
            <p:custDataLst>
              <p:tags r:id="rId5"/>
            </p:custDataLst>
          </p:nvPr>
        </p:nvSpPr>
        <p:spPr>
          <a:xfrm>
            <a:off x="1979797" y="3634151"/>
            <a:ext cx="2122792" cy="194968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B09277"/>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pic>
        <p:nvPicPr>
          <p:cNvPr id="10" name="MH_Other_6"/>
          <p:cNvPicPr>
            <a:picLocks/>
          </p:cNvPicPr>
          <p:nvPr>
            <p:custDataLst>
              <p:tags r:id="rId6"/>
            </p:custDataLst>
          </p:nvPr>
        </p:nvPicPr>
        <p:blipFill>
          <a:blip r:embed="rId23">
            <a:extLst>
              <a:ext uri="{28A0092B-C50C-407E-A947-70E740481C1C}">
                <a14:useLocalDpi xmlns:a14="http://schemas.microsoft.com/office/drawing/2010/main" val="0"/>
              </a:ext>
            </a:extLst>
          </a:blip>
          <a:srcRect t="57356"/>
          <a:stretch>
            <a:fillRect/>
          </a:stretch>
        </p:blipFill>
        <p:spPr bwMode="auto">
          <a:xfrm>
            <a:off x="-49949" y="5161870"/>
            <a:ext cx="10282887" cy="64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MH_Other_7"/>
          <p:cNvPicPr>
            <a:picLocks/>
          </p:cNvPicPr>
          <p:nvPr>
            <p:custDataLst>
              <p:tags r:id="rId7"/>
            </p:custDataLst>
          </p:nvPr>
        </p:nvPicPr>
        <p:blipFill>
          <a:blip r:embed="rId23">
            <a:extLst>
              <a:ext uri="{28A0092B-C50C-407E-A947-70E740481C1C}">
                <a14:useLocalDpi xmlns:a14="http://schemas.microsoft.com/office/drawing/2010/main" val="0"/>
              </a:ext>
            </a:extLst>
          </a:blip>
          <a:srcRect t="57356"/>
          <a:stretch>
            <a:fillRect/>
          </a:stretch>
        </p:blipFill>
        <p:spPr bwMode="auto">
          <a:xfrm>
            <a:off x="-49949" y="4127524"/>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MH_Other_8"/>
          <p:cNvPicPr>
            <a:picLocks/>
          </p:cNvPicPr>
          <p:nvPr>
            <p:custDataLst>
              <p:tags r:id="rId8"/>
            </p:custDataLst>
          </p:nvPr>
        </p:nvPicPr>
        <p:blipFill>
          <a:blip r:embed="rId23">
            <a:extLst>
              <a:ext uri="{28A0092B-C50C-407E-A947-70E740481C1C}">
                <a14:useLocalDpi xmlns:a14="http://schemas.microsoft.com/office/drawing/2010/main" val="0"/>
              </a:ext>
            </a:extLst>
          </a:blip>
          <a:srcRect t="57356"/>
          <a:stretch>
            <a:fillRect/>
          </a:stretch>
        </p:blipFill>
        <p:spPr bwMode="auto">
          <a:xfrm>
            <a:off x="-49949" y="3210027"/>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9"/>
          <p:cNvSpPr txBox="1"/>
          <p:nvPr>
            <p:custDataLst>
              <p:tags r:id="rId9"/>
            </p:custDataLst>
          </p:nvPr>
        </p:nvSpPr>
        <p:spPr>
          <a:xfrm>
            <a:off x="1789372" y="1552474"/>
            <a:ext cx="787662"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A</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4" name="MH_Other_10"/>
          <p:cNvSpPr txBox="1"/>
          <p:nvPr>
            <p:custDataLst>
              <p:tags r:id="rId10"/>
            </p:custDataLst>
          </p:nvPr>
        </p:nvSpPr>
        <p:spPr>
          <a:xfrm>
            <a:off x="2349825" y="2673378"/>
            <a:ext cx="690287"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B</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5" name="MH_Other_11"/>
          <p:cNvSpPr txBox="1"/>
          <p:nvPr>
            <p:custDataLst>
              <p:tags r:id="rId11"/>
            </p:custDataLst>
          </p:nvPr>
        </p:nvSpPr>
        <p:spPr>
          <a:xfrm>
            <a:off x="3074733" y="3603858"/>
            <a:ext cx="709762"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C</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6" name="MH_Other_12"/>
          <p:cNvSpPr txBox="1"/>
          <p:nvPr>
            <p:custDataLst>
              <p:tags r:id="rId12"/>
            </p:custDataLst>
          </p:nvPr>
        </p:nvSpPr>
        <p:spPr>
          <a:xfrm>
            <a:off x="3557285" y="4620894"/>
            <a:ext cx="707598"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D</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8" name="MH_Text_1"/>
          <p:cNvSpPr txBox="1">
            <a:spLocks noChangeArrowheads="1"/>
          </p:cNvSpPr>
          <p:nvPr>
            <p:custDataLst>
              <p:tags r:id="rId13"/>
            </p:custDataLst>
          </p:nvPr>
        </p:nvSpPr>
        <p:spPr bwMode="auto">
          <a:xfrm>
            <a:off x="2951240" y="1939461"/>
            <a:ext cx="6929740"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endParaRPr lang="zh-CN" altLang="en-US" sz="1600" dirty="0">
              <a:solidFill>
                <a:schemeClr val="tx1">
                  <a:lumMod val="85000"/>
                  <a:lumOff val="15000"/>
                </a:schemeClr>
              </a:solidFill>
              <a:latin typeface="微软雅黑" panose="020B0503020204020204" pitchFamily="34" charset="-122"/>
            </a:endParaRPr>
          </a:p>
          <a:p>
            <a:pPr eaLnBrk="1" hangingPunct="1"/>
            <a:endParaRPr lang="zh-CN" altLang="en-US" sz="1600" dirty="0">
              <a:solidFill>
                <a:schemeClr val="tx1">
                  <a:lumMod val="85000"/>
                  <a:lumOff val="15000"/>
                </a:schemeClr>
              </a:solidFill>
              <a:latin typeface="微软雅黑" panose="020B0503020204020204" pitchFamily="34" charset="-122"/>
            </a:endParaRPr>
          </a:p>
        </p:txBody>
      </p:sp>
      <p:sp>
        <p:nvSpPr>
          <p:cNvPr id="25" name="MH_Other_13"/>
          <p:cNvSpPr>
            <a:spLocks noChangeAspect="1" noEditPoints="1"/>
          </p:cNvSpPr>
          <p:nvPr>
            <p:custDataLst>
              <p:tags r:id="rId14"/>
            </p:custDataLst>
          </p:nvPr>
        </p:nvSpPr>
        <p:spPr bwMode="auto">
          <a:xfrm>
            <a:off x="1464787" y="2807540"/>
            <a:ext cx="367864" cy="551797"/>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6" name="MH_Other_14"/>
          <p:cNvSpPr>
            <a:spLocks noChangeAspect="1" noEditPoints="1"/>
          </p:cNvSpPr>
          <p:nvPr>
            <p:custDataLst>
              <p:tags r:id="rId15"/>
            </p:custDataLst>
          </p:nvPr>
        </p:nvSpPr>
        <p:spPr bwMode="auto">
          <a:xfrm>
            <a:off x="3087718" y="5800223"/>
            <a:ext cx="558288" cy="55396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7" name="MH_Other_15"/>
          <p:cNvSpPr>
            <a:spLocks noEditPoints="1"/>
          </p:cNvSpPr>
          <p:nvPr>
            <p:custDataLst>
              <p:tags r:id="rId16"/>
            </p:custDataLst>
          </p:nvPr>
        </p:nvSpPr>
        <p:spPr bwMode="auto">
          <a:xfrm>
            <a:off x="1919208" y="3815920"/>
            <a:ext cx="512845" cy="55396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8" name="MH_Other_16"/>
          <p:cNvSpPr>
            <a:spLocks/>
          </p:cNvSpPr>
          <p:nvPr>
            <p:custDataLst>
              <p:tags r:id="rId17"/>
            </p:custDataLst>
          </p:nvPr>
        </p:nvSpPr>
        <p:spPr bwMode="auto">
          <a:xfrm>
            <a:off x="2161564" y="3947919"/>
            <a:ext cx="155801" cy="144981"/>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9" name="MH_Other_17"/>
          <p:cNvSpPr>
            <a:spLocks noChangeAspect="1" noEditPoints="1"/>
          </p:cNvSpPr>
          <p:nvPr>
            <p:custDataLst>
              <p:tags r:id="rId18"/>
            </p:custDataLst>
          </p:nvPr>
        </p:nvSpPr>
        <p:spPr bwMode="auto">
          <a:xfrm>
            <a:off x="2525101" y="4733418"/>
            <a:ext cx="517173" cy="551797"/>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35" name="MH_Text_1"/>
          <p:cNvSpPr txBox="1">
            <a:spLocks noChangeArrowheads="1"/>
          </p:cNvSpPr>
          <p:nvPr>
            <p:custDataLst>
              <p:tags r:id="rId19"/>
            </p:custDataLst>
          </p:nvPr>
        </p:nvSpPr>
        <p:spPr bwMode="auto">
          <a:xfrm>
            <a:off x="3458660" y="2868463"/>
            <a:ext cx="6929740"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endParaRPr lang="zh-CN" altLang="en-US" sz="1600" dirty="0">
              <a:solidFill>
                <a:schemeClr val="tx1">
                  <a:lumMod val="85000"/>
                  <a:lumOff val="15000"/>
                </a:schemeClr>
              </a:solidFill>
              <a:latin typeface="微软雅黑" panose="020B0503020204020204" pitchFamily="34" charset="-122"/>
            </a:endParaRPr>
          </a:p>
          <a:p>
            <a:pPr eaLnBrk="1" hangingPunct="1"/>
            <a:endParaRPr lang="zh-CN" altLang="en-US" sz="1600" dirty="0">
              <a:solidFill>
                <a:schemeClr val="tx1">
                  <a:lumMod val="85000"/>
                  <a:lumOff val="15000"/>
                </a:schemeClr>
              </a:solidFill>
              <a:latin typeface="微软雅黑" panose="020B0503020204020204" pitchFamily="34" charset="-122"/>
            </a:endParaRPr>
          </a:p>
        </p:txBody>
      </p:sp>
      <p:sp>
        <p:nvSpPr>
          <p:cNvPr id="37" name="MH_Text_1"/>
          <p:cNvSpPr txBox="1">
            <a:spLocks noChangeArrowheads="1"/>
          </p:cNvSpPr>
          <p:nvPr>
            <p:custDataLst>
              <p:tags r:id="rId20"/>
            </p:custDataLst>
          </p:nvPr>
        </p:nvSpPr>
        <p:spPr bwMode="auto">
          <a:xfrm>
            <a:off x="3963461" y="3894647"/>
            <a:ext cx="6929740"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endParaRPr lang="zh-CN" altLang="en-US" sz="1600" dirty="0">
              <a:solidFill>
                <a:schemeClr val="tx1">
                  <a:lumMod val="85000"/>
                  <a:lumOff val="15000"/>
                </a:schemeClr>
              </a:solidFill>
              <a:latin typeface="微软雅黑" panose="020B0503020204020204" pitchFamily="34" charset="-122"/>
            </a:endParaRPr>
          </a:p>
          <a:p>
            <a:pPr eaLnBrk="1" hangingPunct="1"/>
            <a:endParaRPr lang="zh-CN" altLang="en-US" sz="1600" dirty="0">
              <a:solidFill>
                <a:schemeClr val="tx1">
                  <a:lumMod val="85000"/>
                  <a:lumOff val="15000"/>
                </a:schemeClr>
              </a:solidFill>
              <a:latin typeface="微软雅黑" panose="020B0503020204020204" pitchFamily="34" charset="-122"/>
            </a:endParaRPr>
          </a:p>
        </p:txBody>
      </p:sp>
      <p:sp>
        <p:nvSpPr>
          <p:cNvPr id="38" name="MH_Text_1"/>
          <p:cNvSpPr txBox="1">
            <a:spLocks noChangeArrowheads="1"/>
          </p:cNvSpPr>
          <p:nvPr>
            <p:custDataLst>
              <p:tags r:id="rId21"/>
            </p:custDataLst>
          </p:nvPr>
        </p:nvSpPr>
        <p:spPr bwMode="auto">
          <a:xfrm>
            <a:off x="4535851" y="4913527"/>
            <a:ext cx="6929740"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rPr>
              <a:t>点击添加文字点击添加文字点击添加</a:t>
            </a:r>
            <a:r>
              <a:rPr lang="zh-CN" altLang="en-US" sz="1600" dirty="0" smtClean="0">
                <a:solidFill>
                  <a:schemeClr val="tx1">
                    <a:lumMod val="85000"/>
                    <a:lumOff val="15000"/>
                  </a:schemeClr>
                </a:solidFill>
                <a:latin typeface="微软雅黑" panose="020B0503020204020204" pitchFamily="34" charset="-122"/>
              </a:rPr>
              <a:t>文字</a:t>
            </a:r>
            <a:endParaRPr lang="zh-CN" altLang="en-US" sz="1600" dirty="0">
              <a:solidFill>
                <a:schemeClr val="tx1">
                  <a:lumMod val="85000"/>
                  <a:lumOff val="15000"/>
                </a:schemeClr>
              </a:solidFill>
              <a:latin typeface="微软雅黑" panose="020B0503020204020204" pitchFamily="34" charset="-122"/>
            </a:endParaRPr>
          </a:p>
          <a:p>
            <a:pPr eaLnBrk="1" hangingPunct="1"/>
            <a:endParaRPr lang="zh-CN" altLang="en-US" sz="1600" dirty="0">
              <a:solidFill>
                <a:schemeClr val="tx1">
                  <a:lumMod val="85000"/>
                  <a:lumOff val="15000"/>
                </a:schemeClr>
              </a:solidFill>
              <a:latin typeface="微软雅黑" panose="020B0503020204020204" pitchFamily="34" charset="-122"/>
            </a:endParaRPr>
          </a:p>
        </p:txBody>
      </p:sp>
    </p:spTree>
    <p:extLst>
      <p:ext uri="{BB962C8B-B14F-4D97-AF65-F5344CB8AC3E}">
        <p14:creationId xmlns:p14="http://schemas.microsoft.com/office/powerpoint/2010/main" val="520523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1000"/>
                                        <p:tgtEl>
                                          <p:spTgt spid="37"/>
                                        </p:tgtEl>
                                      </p:cBhvr>
                                    </p:animEffect>
                                    <p:anim calcmode="lin" valueType="num">
                                      <p:cBhvr>
                                        <p:cTn id="79" dur="1000" fill="hold"/>
                                        <p:tgtEl>
                                          <p:spTgt spid="37"/>
                                        </p:tgtEl>
                                        <p:attrNameLst>
                                          <p:attrName>ppt_x</p:attrName>
                                        </p:attrNameLst>
                                      </p:cBhvr>
                                      <p:tavLst>
                                        <p:tav tm="0">
                                          <p:val>
                                            <p:strVal val="#ppt_x"/>
                                          </p:val>
                                        </p:tav>
                                        <p:tav tm="100000">
                                          <p:val>
                                            <p:strVal val="#ppt_x"/>
                                          </p:val>
                                        </p:tav>
                                      </p:tavLst>
                                    </p:anim>
                                    <p:anim calcmode="lin" valueType="num">
                                      <p:cBhvr>
                                        <p:cTn id="8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left)">
                                      <p:cBhvr>
                                        <p:cTn id="99" dur="500"/>
                                        <p:tgtEl>
                                          <p:spTgt spid="10"/>
                                        </p:tgtEl>
                                      </p:cBhvr>
                                    </p:animEffect>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1000"/>
                                        <p:tgtEl>
                                          <p:spTgt spid="38"/>
                                        </p:tgtEl>
                                      </p:cBhvr>
                                    </p:animEffect>
                                    <p:anim calcmode="lin" valueType="num">
                                      <p:cBhvr>
                                        <p:cTn id="105" dur="1000" fill="hold"/>
                                        <p:tgtEl>
                                          <p:spTgt spid="38"/>
                                        </p:tgtEl>
                                        <p:attrNameLst>
                                          <p:attrName>ppt_x</p:attrName>
                                        </p:attrNameLst>
                                      </p:cBhvr>
                                      <p:tavLst>
                                        <p:tav tm="0">
                                          <p:val>
                                            <p:strVal val="#ppt_x"/>
                                          </p:val>
                                        </p:tav>
                                        <p:tav tm="100000">
                                          <p:val>
                                            <p:strVal val="#ppt_x"/>
                                          </p:val>
                                        </p:tav>
                                      </p:tavLst>
                                    </p:anim>
                                    <p:anim calcmode="lin" valueType="num">
                                      <p:cBhvr>
                                        <p:cTn id="10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4" grpId="0"/>
      <p:bldP spid="15" grpId="0"/>
      <p:bldP spid="16" grpId="0"/>
      <p:bldP spid="18" grpId="0"/>
      <p:bldP spid="25" grpId="0" animBg="1"/>
      <p:bldP spid="26" grpId="0" animBg="1"/>
      <p:bldP spid="27" grpId="0" animBg="1"/>
      <p:bldP spid="29" grpId="0" animBg="1"/>
      <p:bldP spid="35"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2531170_162158900000_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380"/>
          <a:stretch>
            <a:fillRect/>
          </a:stretch>
        </p:blipFill>
        <p:spPr bwMode="auto">
          <a:xfrm>
            <a:off x="3147439" y="617402"/>
            <a:ext cx="5868987"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799393" y="2715066"/>
            <a:ext cx="732893" cy="707886"/>
          </a:xfrm>
          <a:prstGeom prst="rect">
            <a:avLst/>
          </a:prstGeom>
          <a:noFill/>
        </p:spPr>
        <p:txBody>
          <a:bodyPr wrap="none" rtlCol="0">
            <a:spAutoFit/>
          </a:bodyPr>
          <a:lstStyle/>
          <a:p>
            <a:r>
              <a:rPr lang="en-US" altLang="zh-CN" sz="4000" dirty="0" smtClean="0">
                <a:solidFill>
                  <a:schemeClr val="tx1">
                    <a:lumMod val="65000"/>
                    <a:lumOff val="35000"/>
                  </a:schemeClr>
                </a:solidFill>
                <a:latin typeface="Impact" panose="020B0806030902050204" pitchFamily="34" charset="0"/>
              </a:rPr>
              <a:t>03</a:t>
            </a:r>
            <a:endParaRPr lang="zh-CN" altLang="en-US" sz="4000" dirty="0">
              <a:solidFill>
                <a:schemeClr val="tx1">
                  <a:lumMod val="65000"/>
                  <a:lumOff val="35000"/>
                </a:schemeClr>
              </a:solidFill>
              <a:latin typeface="Impact" panose="020B0806030902050204" pitchFamily="34" charset="0"/>
            </a:endParaRPr>
          </a:p>
        </p:txBody>
      </p:sp>
      <p:sp>
        <p:nvSpPr>
          <p:cNvPr id="5" name="文本框 4"/>
          <p:cNvSpPr txBox="1"/>
          <p:nvPr/>
        </p:nvSpPr>
        <p:spPr>
          <a:xfrm>
            <a:off x="4957816" y="3573190"/>
            <a:ext cx="2339102" cy="523220"/>
          </a:xfrm>
          <a:prstGeom prst="rect">
            <a:avLst/>
          </a:prstGeom>
          <a:noFill/>
        </p:spPr>
        <p:txBody>
          <a:bodyPr wrap="none" rtlCol="0">
            <a:spAutoFit/>
          </a:bodyPr>
          <a:lstStyle/>
          <a:p>
            <a:r>
              <a: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22543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MH_SubTitle_1"/>
          <p:cNvSpPr txBox="1">
            <a:spLocks noChangeArrowheads="1"/>
          </p:cNvSpPr>
          <p:nvPr>
            <p:custDataLst>
              <p:tags r:id="rId2"/>
            </p:custDataLst>
          </p:nvPr>
        </p:nvSpPr>
        <p:spPr bwMode="auto">
          <a:xfrm>
            <a:off x="7525767" y="1778273"/>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smtClean="0">
                <a:solidFill>
                  <a:srgbClr val="A5C0A4"/>
                </a:solidFill>
                <a:latin typeface="微软雅黑" panose="020B0503020204020204" pitchFamily="34" charset="-122"/>
                <a:ea typeface="微软雅黑" panose="020B0503020204020204" pitchFamily="34" charset="-122"/>
              </a:rPr>
              <a:t>请输入您的标题</a:t>
            </a:r>
            <a:endParaRPr lang="zh-HK" altLang="en-US" sz="2000" b="1" dirty="0">
              <a:solidFill>
                <a:srgbClr val="A5C0A4"/>
              </a:solidFill>
              <a:latin typeface="微软雅黑" panose="020B0503020204020204" pitchFamily="34" charset="-122"/>
              <a:ea typeface="微软雅黑" panose="020B0503020204020204" pitchFamily="34" charset="-122"/>
            </a:endParaRPr>
          </a:p>
        </p:txBody>
      </p:sp>
      <p:sp>
        <p:nvSpPr>
          <p:cNvPr id="38" name="MH_Other_5"/>
          <p:cNvSpPr/>
          <p:nvPr>
            <p:custDataLst>
              <p:tags r:id="rId3"/>
            </p:custDataLst>
          </p:nvPr>
        </p:nvSpPr>
        <p:spPr>
          <a:xfrm>
            <a:off x="1790949" y="2298973"/>
            <a:ext cx="2512193" cy="58737"/>
          </a:xfrm>
          <a:prstGeom prst="rect">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mtClean="0">
              <a:solidFill>
                <a:srgbClr val="7C233E"/>
              </a:solidFill>
              <a:ea typeface="PMingLiU" panose="02020500000000000000" pitchFamily="18" charset="-120"/>
            </a:endParaRPr>
          </a:p>
        </p:txBody>
      </p:sp>
      <p:sp>
        <p:nvSpPr>
          <p:cNvPr id="39" name="MH_Text_2"/>
          <p:cNvSpPr>
            <a:spLocks noChangeArrowheads="1"/>
          </p:cNvSpPr>
          <p:nvPr>
            <p:custDataLst>
              <p:tags r:id="rId4"/>
            </p:custDataLst>
          </p:nvPr>
        </p:nvSpPr>
        <p:spPr bwMode="auto">
          <a:xfrm>
            <a:off x="1670299" y="4773885"/>
            <a:ext cx="2650306"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请在此处输入您的文字叙述请在此处输入您的文字叙述请在此处输入您的文字叙述请在此处输入您的文字</a:t>
            </a:r>
            <a:r>
              <a:rPr lang="zh-CN" altLang="en-US" sz="1600" dirty="0" smtClean="0">
                <a:latin typeface="微软雅黑" panose="020B0503020204020204" pitchFamily="34" charset="-122"/>
                <a:ea typeface="微软雅黑" panose="020B0503020204020204" pitchFamily="34" charset="-122"/>
              </a:rPr>
              <a:t>叙述</a:t>
            </a:r>
            <a:endParaRPr lang="zh-CN" altLang="en-US" sz="1600" dirty="0">
              <a:latin typeface="幼圆" panose="02010509060101010101" pitchFamily="49" charset="-122"/>
              <a:ea typeface="幼圆" panose="02010509060101010101" pitchFamily="49" charset="-122"/>
            </a:endParaRPr>
          </a:p>
          <a:p>
            <a:pPr eaLnBrk="1" hangingPunct="1">
              <a:lnSpc>
                <a:spcPct val="130000"/>
              </a:lnSpc>
            </a:pPr>
            <a:endParaRPr lang="zh-CN" altLang="en-US" sz="1600" dirty="0">
              <a:latin typeface="幼圆" panose="02010509060101010101" pitchFamily="49" charset="-122"/>
              <a:ea typeface="幼圆" panose="02010509060101010101" pitchFamily="49" charset="-122"/>
            </a:endParaRPr>
          </a:p>
        </p:txBody>
      </p:sp>
      <p:sp>
        <p:nvSpPr>
          <p:cNvPr id="40" name="MH_SubTitle_2"/>
          <p:cNvSpPr txBox="1">
            <a:spLocks noChangeArrowheads="1"/>
          </p:cNvSpPr>
          <p:nvPr>
            <p:custDataLst>
              <p:tags r:id="rId5"/>
            </p:custDataLst>
          </p:nvPr>
        </p:nvSpPr>
        <p:spPr bwMode="auto">
          <a:xfrm>
            <a:off x="1625425" y="4170636"/>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rgbClr val="C8D85B"/>
                </a:solidFill>
                <a:latin typeface="微软雅黑" panose="020B0503020204020204" pitchFamily="34" charset="-122"/>
                <a:ea typeface="微软雅黑" panose="020B0503020204020204" pitchFamily="34" charset="-122"/>
              </a:rPr>
              <a:t>请输入您的标题</a:t>
            </a:r>
            <a:endParaRPr lang="zh-HK" altLang="en-US" sz="2000" b="1" dirty="0">
              <a:solidFill>
                <a:srgbClr val="C8D85B"/>
              </a:solidFill>
              <a:latin typeface="微软雅黑" panose="020B0503020204020204" pitchFamily="34" charset="-122"/>
              <a:ea typeface="微软雅黑" panose="020B0503020204020204" pitchFamily="34" charset="-122"/>
            </a:endParaRPr>
          </a:p>
        </p:txBody>
      </p:sp>
      <p:sp>
        <p:nvSpPr>
          <p:cNvPr id="45" name="MH_Other_6"/>
          <p:cNvSpPr/>
          <p:nvPr>
            <p:custDataLst>
              <p:tags r:id="rId6"/>
            </p:custDataLst>
          </p:nvPr>
        </p:nvSpPr>
        <p:spPr>
          <a:xfrm>
            <a:off x="1790949" y="4721498"/>
            <a:ext cx="2512193" cy="52387"/>
          </a:xfrm>
          <a:prstGeom prst="rect">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mtClean="0">
              <a:solidFill>
                <a:srgbClr val="7C233E"/>
              </a:solidFill>
              <a:ea typeface="PMingLiU" panose="02020500000000000000" pitchFamily="18" charset="-120"/>
            </a:endParaRPr>
          </a:p>
        </p:txBody>
      </p:sp>
      <p:sp>
        <p:nvSpPr>
          <p:cNvPr id="46" name="MH_Text_4"/>
          <p:cNvSpPr>
            <a:spLocks noChangeArrowheads="1"/>
          </p:cNvSpPr>
          <p:nvPr>
            <p:custDataLst>
              <p:tags r:id="rId7"/>
            </p:custDataLst>
          </p:nvPr>
        </p:nvSpPr>
        <p:spPr bwMode="auto">
          <a:xfrm>
            <a:off x="7525767" y="4773885"/>
            <a:ext cx="2674689"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请在此处输入您的文字叙述请在此处输入您的文字叙述请在此处输入您的文字叙述请在此处输入您的文字</a:t>
            </a:r>
            <a:r>
              <a:rPr lang="zh-CN" altLang="en-US" sz="1600" dirty="0" smtClean="0">
                <a:latin typeface="微软雅黑" panose="020B0503020204020204" pitchFamily="34" charset="-122"/>
                <a:ea typeface="微软雅黑" panose="020B0503020204020204" pitchFamily="34" charset="-122"/>
              </a:rPr>
              <a:t>叙述</a:t>
            </a:r>
            <a:endParaRPr lang="zh-CN" altLang="en-US" sz="1600" dirty="0">
              <a:latin typeface="幼圆" panose="02010509060101010101" pitchFamily="49" charset="-122"/>
              <a:ea typeface="幼圆" panose="02010509060101010101" pitchFamily="49" charset="-122"/>
            </a:endParaRPr>
          </a:p>
          <a:p>
            <a:pPr eaLnBrk="1" hangingPunct="1">
              <a:lnSpc>
                <a:spcPct val="130000"/>
              </a:lnSpc>
            </a:pPr>
            <a:endParaRPr lang="zh-CN" altLang="en-US" sz="1600" dirty="0">
              <a:latin typeface="幼圆" panose="02010509060101010101" pitchFamily="49" charset="-122"/>
              <a:ea typeface="幼圆" panose="02010509060101010101" pitchFamily="49" charset="-122"/>
            </a:endParaRPr>
          </a:p>
        </p:txBody>
      </p:sp>
      <p:sp>
        <p:nvSpPr>
          <p:cNvPr id="47" name="MH_SubTitle_4"/>
          <p:cNvSpPr txBox="1">
            <a:spLocks noChangeArrowheads="1"/>
          </p:cNvSpPr>
          <p:nvPr>
            <p:custDataLst>
              <p:tags r:id="rId8"/>
            </p:custDataLst>
          </p:nvPr>
        </p:nvSpPr>
        <p:spPr bwMode="auto">
          <a:xfrm>
            <a:off x="7380684" y="4170636"/>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rgbClr val="B09277"/>
                </a:solidFill>
                <a:latin typeface="微软雅黑" panose="020B0503020204020204" pitchFamily="34" charset="-122"/>
                <a:ea typeface="微软雅黑" panose="020B0503020204020204" pitchFamily="34" charset="-122"/>
              </a:rPr>
              <a:t>请输入您的标题</a:t>
            </a:r>
            <a:endParaRPr lang="zh-HK" altLang="en-US" b="1" dirty="0">
              <a:solidFill>
                <a:srgbClr val="B09277"/>
              </a:solidFill>
              <a:latin typeface="微软雅黑" panose="020B0503020204020204" pitchFamily="34" charset="-122"/>
              <a:ea typeface="微软雅黑" panose="020B0503020204020204" pitchFamily="34" charset="-122"/>
            </a:endParaRPr>
          </a:p>
        </p:txBody>
      </p:sp>
      <p:sp>
        <p:nvSpPr>
          <p:cNvPr id="48" name="MH_Other_7"/>
          <p:cNvSpPr/>
          <p:nvPr>
            <p:custDataLst>
              <p:tags r:id="rId9"/>
            </p:custDataLst>
          </p:nvPr>
        </p:nvSpPr>
        <p:spPr>
          <a:xfrm>
            <a:off x="7616255" y="4710384"/>
            <a:ext cx="2512193" cy="57151"/>
          </a:xfrm>
          <a:prstGeom prst="rect">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mtClean="0">
              <a:solidFill>
                <a:srgbClr val="7C233E"/>
              </a:solidFill>
              <a:ea typeface="PMingLiU" panose="02020500000000000000" pitchFamily="18" charset="-120"/>
            </a:endParaRPr>
          </a:p>
        </p:txBody>
      </p:sp>
      <p:sp>
        <p:nvSpPr>
          <p:cNvPr id="49" name="MH_Text_3"/>
          <p:cNvSpPr>
            <a:spLocks noChangeArrowheads="1"/>
          </p:cNvSpPr>
          <p:nvPr>
            <p:custDataLst>
              <p:tags r:id="rId10"/>
            </p:custDataLst>
          </p:nvPr>
        </p:nvSpPr>
        <p:spPr bwMode="auto">
          <a:xfrm>
            <a:off x="7525767" y="2357710"/>
            <a:ext cx="2674689"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请在此处输入您的文字叙述请在此处输入您的文字叙述请在此处输入您的文字叙述请在此处输入您的文字</a:t>
            </a:r>
            <a:r>
              <a:rPr lang="zh-CN" altLang="en-US" sz="1600" dirty="0" smtClean="0">
                <a:latin typeface="微软雅黑" panose="020B0503020204020204" pitchFamily="34" charset="-122"/>
                <a:ea typeface="微软雅黑" panose="020B0503020204020204" pitchFamily="34" charset="-122"/>
              </a:rPr>
              <a:t>叙述</a:t>
            </a:r>
            <a:endParaRPr lang="zh-CN" altLang="en-US" sz="1600" dirty="0">
              <a:latin typeface="幼圆" panose="02010509060101010101" pitchFamily="49" charset="-122"/>
              <a:ea typeface="幼圆" panose="02010509060101010101" pitchFamily="49" charset="-122"/>
            </a:endParaRPr>
          </a:p>
          <a:p>
            <a:pPr eaLnBrk="1" hangingPunct="1">
              <a:lnSpc>
                <a:spcPct val="130000"/>
              </a:lnSpc>
            </a:pPr>
            <a:endParaRPr lang="zh-CN" altLang="en-US" sz="1600" dirty="0">
              <a:latin typeface="幼圆" panose="02010509060101010101" pitchFamily="49" charset="-122"/>
              <a:ea typeface="幼圆" panose="02010509060101010101" pitchFamily="49" charset="-122"/>
            </a:endParaRPr>
          </a:p>
        </p:txBody>
      </p:sp>
      <p:sp>
        <p:nvSpPr>
          <p:cNvPr id="51" name="MH_Other_8"/>
          <p:cNvSpPr/>
          <p:nvPr>
            <p:custDataLst>
              <p:tags r:id="rId11"/>
            </p:custDataLst>
          </p:nvPr>
        </p:nvSpPr>
        <p:spPr>
          <a:xfrm>
            <a:off x="7624192" y="2299291"/>
            <a:ext cx="2504256" cy="45719"/>
          </a:xfrm>
          <a:prstGeom prst="rect">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smtClean="0">
              <a:solidFill>
                <a:srgbClr val="00B050"/>
              </a:solidFill>
              <a:ea typeface="PMingLiU" panose="02020500000000000000" pitchFamily="18" charset="-120"/>
            </a:endParaRPr>
          </a:p>
        </p:txBody>
      </p:sp>
      <p:sp>
        <p:nvSpPr>
          <p:cNvPr id="52" name="MH_Text_1"/>
          <p:cNvSpPr>
            <a:spLocks noChangeArrowheads="1"/>
          </p:cNvSpPr>
          <p:nvPr>
            <p:custDataLst>
              <p:tags r:id="rId12"/>
            </p:custDataLst>
          </p:nvPr>
        </p:nvSpPr>
        <p:spPr bwMode="auto">
          <a:xfrm>
            <a:off x="1732075" y="2357710"/>
            <a:ext cx="263573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请在此处输入您的文字</a:t>
            </a:r>
            <a:r>
              <a:rPr lang="zh-CN" altLang="en-US" sz="1600" dirty="0" smtClean="0">
                <a:latin typeface="微软雅黑" panose="020B0503020204020204" pitchFamily="34" charset="-122"/>
                <a:ea typeface="微软雅黑" panose="020B0503020204020204" pitchFamily="34" charset="-122"/>
              </a:rPr>
              <a:t>叙述</a:t>
            </a:r>
            <a:r>
              <a:rPr lang="zh-CN" altLang="en-US" sz="1600" dirty="0">
                <a:latin typeface="微软雅黑" panose="020B0503020204020204" pitchFamily="34" charset="-122"/>
                <a:ea typeface="微软雅黑" panose="020B0503020204020204" pitchFamily="34" charset="-122"/>
              </a:rPr>
              <a:t>请在此处输入您的文字</a:t>
            </a:r>
            <a:r>
              <a:rPr lang="zh-CN" altLang="en-US" sz="1600" dirty="0" smtClean="0">
                <a:latin typeface="微软雅黑" panose="020B0503020204020204" pitchFamily="34" charset="-122"/>
                <a:ea typeface="微软雅黑" panose="020B0503020204020204" pitchFamily="34" charset="-122"/>
              </a:rPr>
              <a:t>叙述</a:t>
            </a:r>
            <a:r>
              <a:rPr lang="zh-CN" altLang="en-US" sz="1600" dirty="0">
                <a:latin typeface="微软雅黑" panose="020B0503020204020204" pitchFamily="34" charset="-122"/>
                <a:ea typeface="微软雅黑" panose="020B0503020204020204" pitchFamily="34" charset="-122"/>
              </a:rPr>
              <a:t>请在此处输入您的文字</a:t>
            </a:r>
            <a:r>
              <a:rPr lang="zh-CN" altLang="en-US" sz="1600" dirty="0" smtClean="0">
                <a:latin typeface="微软雅黑" panose="020B0503020204020204" pitchFamily="34" charset="-122"/>
                <a:ea typeface="微软雅黑" panose="020B0503020204020204" pitchFamily="34" charset="-122"/>
              </a:rPr>
              <a:t>叙述</a:t>
            </a:r>
            <a:r>
              <a:rPr lang="zh-CN" altLang="en-US" sz="1600" dirty="0">
                <a:latin typeface="微软雅黑" panose="020B0503020204020204" pitchFamily="34" charset="-122"/>
                <a:ea typeface="微软雅黑" panose="020B0503020204020204" pitchFamily="34" charset="-122"/>
              </a:rPr>
              <a:t>请在此处输入您的文字</a:t>
            </a:r>
            <a:r>
              <a:rPr lang="zh-CN" altLang="en-US" sz="1600" dirty="0" smtClean="0">
                <a:latin typeface="微软雅黑" panose="020B0503020204020204" pitchFamily="34" charset="-122"/>
                <a:ea typeface="微软雅黑" panose="020B0503020204020204" pitchFamily="34" charset="-122"/>
              </a:rPr>
              <a:t>叙述</a:t>
            </a:r>
            <a:endParaRPr lang="zh-CN" altLang="en-US" sz="1600" dirty="0">
              <a:latin typeface="幼圆" panose="02010509060101010101" pitchFamily="49" charset="-122"/>
              <a:ea typeface="幼圆" panose="02010509060101010101" pitchFamily="49" charset="-122"/>
            </a:endParaRPr>
          </a:p>
        </p:txBody>
      </p:sp>
      <p:grpSp>
        <p:nvGrpSpPr>
          <p:cNvPr id="3" name="组合 2"/>
          <p:cNvGrpSpPr/>
          <p:nvPr/>
        </p:nvGrpSpPr>
        <p:grpSpPr>
          <a:xfrm>
            <a:off x="4320605" y="2060848"/>
            <a:ext cx="3362547" cy="3281362"/>
            <a:chOff x="4320605" y="2060848"/>
            <a:chExt cx="3362547" cy="3281362"/>
          </a:xfrm>
        </p:grpSpPr>
        <p:sp>
          <p:nvSpPr>
            <p:cNvPr id="63" name="MH_Other_1"/>
            <p:cNvSpPr/>
            <p:nvPr>
              <p:custDataLst>
                <p:tags r:id="rId14"/>
              </p:custDataLst>
            </p:nvPr>
          </p:nvSpPr>
          <p:spPr>
            <a:xfrm>
              <a:off x="4320605" y="2060848"/>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rgbClr val="F29A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smtClean="0">
                  <a:solidFill>
                    <a:srgbClr val="FFFFFF"/>
                  </a:solidFill>
                  <a:latin typeface="Adobe Gothic Std B" panose="020B0800000000000000" pitchFamily="34" charset="-128"/>
                  <a:ea typeface="Adobe Gothic Std B" panose="020B0800000000000000" pitchFamily="34" charset="-128"/>
                </a:rPr>
                <a:t>01</a:t>
              </a:r>
              <a:endParaRPr lang="zh-CN" altLang="en-US" sz="3600" dirty="0">
                <a:solidFill>
                  <a:srgbClr val="FFFFFF"/>
                </a:solidFill>
                <a:latin typeface="Adobe Gothic Std B" panose="020B0800000000000000" pitchFamily="34" charset="-128"/>
              </a:endParaRPr>
            </a:p>
          </p:txBody>
        </p:sp>
        <p:sp>
          <p:nvSpPr>
            <p:cNvPr id="64" name="MH_Other_2"/>
            <p:cNvSpPr/>
            <p:nvPr>
              <p:custDataLst>
                <p:tags r:id="rId15"/>
              </p:custDataLst>
            </p:nvPr>
          </p:nvSpPr>
          <p:spPr>
            <a:xfrm>
              <a:off x="6023992" y="2060848"/>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A5C0A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smtClean="0">
                  <a:solidFill>
                    <a:srgbClr val="FFFFFF"/>
                  </a:solidFill>
                  <a:latin typeface="Adobe Gothic Std B" panose="020B0800000000000000" pitchFamily="34" charset="-128"/>
                  <a:ea typeface="Adobe Gothic Std B" panose="020B0800000000000000" pitchFamily="34" charset="-128"/>
                </a:rPr>
                <a:t>02</a:t>
              </a:r>
              <a:endParaRPr lang="zh-CN" altLang="en-US" sz="3600" dirty="0">
                <a:solidFill>
                  <a:srgbClr val="FFFFFF"/>
                </a:solidFill>
                <a:latin typeface="Adobe Gothic Std B" panose="020B0800000000000000" pitchFamily="34" charset="-128"/>
              </a:endParaRPr>
            </a:p>
          </p:txBody>
        </p:sp>
        <p:sp>
          <p:nvSpPr>
            <p:cNvPr id="65" name="MH_Other_3"/>
            <p:cNvSpPr/>
            <p:nvPr>
              <p:custDataLst>
                <p:tags r:id="rId16"/>
              </p:custDataLst>
            </p:nvPr>
          </p:nvSpPr>
          <p:spPr>
            <a:xfrm>
              <a:off x="6098827" y="3734865"/>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B092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dirty="0" smtClean="0">
                  <a:solidFill>
                    <a:srgbClr val="FFFFFF"/>
                  </a:solidFill>
                  <a:latin typeface="Adobe Gothic Std B" panose="020B0800000000000000" pitchFamily="34" charset="-128"/>
                  <a:ea typeface="Adobe Gothic Std B" panose="020B0800000000000000" pitchFamily="34" charset="-128"/>
                </a:rPr>
                <a:t>03</a:t>
              </a:r>
              <a:endParaRPr lang="zh-HK" altLang="en-US" sz="3600" dirty="0">
                <a:solidFill>
                  <a:srgbClr val="FFFFFF"/>
                </a:solidFill>
                <a:latin typeface="Adobe Gothic Std B" panose="020B0800000000000000" pitchFamily="34" charset="-128"/>
                <a:ea typeface="PMingLiU" panose="02020500000000000000" pitchFamily="18" charset="-120"/>
              </a:endParaRPr>
            </a:p>
          </p:txBody>
        </p:sp>
        <p:sp>
          <p:nvSpPr>
            <p:cNvPr id="66" name="MH_Other_4"/>
            <p:cNvSpPr/>
            <p:nvPr>
              <p:custDataLst>
                <p:tags r:id="rId17"/>
              </p:custDataLst>
            </p:nvPr>
          </p:nvSpPr>
          <p:spPr>
            <a:xfrm flipH="1">
              <a:off x="4320605" y="3759473"/>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C8D8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dirty="0" smtClean="0">
                  <a:solidFill>
                    <a:srgbClr val="FFFFFF"/>
                  </a:solidFill>
                  <a:latin typeface="Adobe Gothic Std B" panose="020B0800000000000000" pitchFamily="34" charset="-128"/>
                  <a:ea typeface="Adobe Gothic Std B" panose="020B0800000000000000" pitchFamily="34" charset="-128"/>
                </a:rPr>
                <a:t>04</a:t>
              </a:r>
              <a:endParaRPr lang="zh-HK" altLang="en-US" sz="3600" dirty="0">
                <a:solidFill>
                  <a:srgbClr val="FFFFFF"/>
                </a:solidFill>
                <a:latin typeface="Adobe Gothic Std B" panose="020B0800000000000000" pitchFamily="34" charset="-128"/>
                <a:ea typeface="PMingLiU" panose="02020500000000000000" pitchFamily="18" charset="-120"/>
              </a:endParaRPr>
            </a:p>
          </p:txBody>
        </p:sp>
        <p:sp>
          <p:nvSpPr>
            <p:cNvPr id="67" name="MH_Title_1"/>
            <p:cNvSpPr/>
            <p:nvPr>
              <p:custDataLst>
                <p:tags r:id="rId18"/>
              </p:custDataLst>
            </p:nvPr>
          </p:nvSpPr>
          <p:spPr>
            <a:xfrm>
              <a:off x="5131816" y="2876822"/>
              <a:ext cx="1651000" cy="1649412"/>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HK" altLang="en-US" sz="2400" b="1" dirty="0">
                <a:solidFill>
                  <a:srgbClr val="D2689D"/>
                </a:solidFill>
                <a:latin typeface="微软雅黑" panose="020B0503020204020204" pitchFamily="34" charset="-122"/>
                <a:ea typeface="微软雅黑" panose="020B0503020204020204" pitchFamily="34" charset="-122"/>
              </a:endParaRPr>
            </a:p>
          </p:txBody>
        </p:sp>
        <p:sp>
          <p:nvSpPr>
            <p:cNvPr id="69" name="KSO_Shape"/>
            <p:cNvSpPr>
              <a:spLocks/>
            </p:cNvSpPr>
            <p:nvPr/>
          </p:nvSpPr>
          <p:spPr bwMode="auto">
            <a:xfrm>
              <a:off x="5317422" y="3084787"/>
              <a:ext cx="1381390" cy="941648"/>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865B3E"/>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0" name="MH_SubTitle_1"/>
          <p:cNvSpPr txBox="1">
            <a:spLocks noChangeArrowheads="1"/>
          </p:cNvSpPr>
          <p:nvPr>
            <p:custDataLst>
              <p:tags r:id="rId13"/>
            </p:custDataLst>
          </p:nvPr>
        </p:nvSpPr>
        <p:spPr bwMode="auto">
          <a:xfrm>
            <a:off x="1777825" y="1778273"/>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smtClean="0">
                <a:solidFill>
                  <a:srgbClr val="F29A5B"/>
                </a:solidFill>
                <a:latin typeface="微软雅黑" panose="020B0503020204020204" pitchFamily="34" charset="-122"/>
                <a:ea typeface="微软雅黑" panose="020B0503020204020204" pitchFamily="34" charset="-122"/>
              </a:rPr>
              <a:t>请输入您的标题</a:t>
            </a:r>
            <a:endParaRPr lang="zh-HK" altLang="en-US" sz="2000" b="1" dirty="0">
              <a:solidFill>
                <a:srgbClr val="F29A5B"/>
              </a:solidFill>
              <a:latin typeface="微软雅黑" panose="020B0503020204020204" pitchFamily="34" charset="-122"/>
              <a:ea typeface="微软雅黑" panose="020B0503020204020204" pitchFamily="34" charset="-122"/>
            </a:endParaRPr>
          </a:p>
        </p:txBody>
      </p:sp>
      <p:sp>
        <p:nvSpPr>
          <p:cNvPr id="71" name="矩形 70"/>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Tree>
    <p:custDataLst>
      <p:tags r:id="rId1"/>
    </p:custDataLst>
    <p:extLst>
      <p:ext uri="{BB962C8B-B14F-4D97-AF65-F5344CB8AC3E}">
        <p14:creationId xmlns:p14="http://schemas.microsoft.com/office/powerpoint/2010/main" val="13418850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right)">
                                      <p:cBhvr>
                                        <p:cTn id="15" dur="500"/>
                                        <p:tgtEl>
                                          <p:spTgt spid="3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500"/>
                                        <p:tgtEl>
                                          <p:spTgt spid="4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p:tgtEl>
                                          <p:spTgt spid="70"/>
                                        </p:tgtEl>
                                        <p:attrNameLst>
                                          <p:attrName>ppt_y</p:attrName>
                                        </p:attrNameLst>
                                      </p:cBhvr>
                                      <p:tavLst>
                                        <p:tav tm="0">
                                          <p:val>
                                            <p:strVal val="#ppt_y+#ppt_h*1.125000"/>
                                          </p:val>
                                        </p:tav>
                                        <p:tav tm="100000">
                                          <p:val>
                                            <p:strVal val="#ppt_y"/>
                                          </p:val>
                                        </p:tav>
                                      </p:tavLst>
                                    </p:anim>
                                    <p:animEffect transition="in" filter="wipe(up)">
                                      <p:cBhvr>
                                        <p:cTn id="28" dur="500"/>
                                        <p:tgtEl>
                                          <p:spTgt spid="70"/>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p:tgtEl>
                                          <p:spTgt spid="52"/>
                                        </p:tgtEl>
                                        <p:attrNameLst>
                                          <p:attrName>ppt_y</p:attrName>
                                        </p:attrNameLst>
                                      </p:cBhvr>
                                      <p:tavLst>
                                        <p:tav tm="0">
                                          <p:val>
                                            <p:strVal val="#ppt_y-#ppt_h*1.125000"/>
                                          </p:val>
                                        </p:tav>
                                        <p:tav tm="100000">
                                          <p:val>
                                            <p:strVal val="#ppt_y"/>
                                          </p:val>
                                        </p:tav>
                                      </p:tavLst>
                                    </p:anim>
                                    <p:animEffect transition="in" filter="wipe(down)">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p:tgtEl>
                                          <p:spTgt spid="49"/>
                                        </p:tgtEl>
                                        <p:attrNameLst>
                                          <p:attrName>ppt_y</p:attrName>
                                        </p:attrNameLst>
                                      </p:cBhvr>
                                      <p:tavLst>
                                        <p:tav tm="0">
                                          <p:val>
                                            <p:strVal val="#ppt_y-#ppt_h*1.125000"/>
                                          </p:val>
                                        </p:tav>
                                        <p:tav tm="100000">
                                          <p:val>
                                            <p:strVal val="#ppt_y"/>
                                          </p:val>
                                        </p:tav>
                                      </p:tavLst>
                                    </p:anim>
                                    <p:animEffect transition="in" filter="wipe(down)">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down)">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500"/>
                                        <p:tgtEl>
                                          <p:spTgt spid="47"/>
                                        </p:tgtEl>
                                        <p:attrNameLst>
                                          <p:attrName>ppt_y</p:attrName>
                                        </p:attrNameLst>
                                      </p:cBhvr>
                                      <p:tavLst>
                                        <p:tav tm="0">
                                          <p:val>
                                            <p:strVal val="#ppt_y+#ppt_h*1.125000"/>
                                          </p:val>
                                        </p:tav>
                                        <p:tav tm="100000">
                                          <p:val>
                                            <p:strVal val="#ppt_y"/>
                                          </p:val>
                                        </p:tav>
                                      </p:tavLst>
                                    </p:anim>
                                    <p:animEffect transition="in" filter="wipe(up)">
                                      <p:cBhvr>
                                        <p:cTn id="58" dur="500"/>
                                        <p:tgtEl>
                                          <p:spTgt spid="47"/>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p:tgtEl>
                                          <p:spTgt spid="46"/>
                                        </p:tgtEl>
                                        <p:attrNameLst>
                                          <p:attrName>ppt_y</p:attrName>
                                        </p:attrNameLst>
                                      </p:cBhvr>
                                      <p:tavLst>
                                        <p:tav tm="0">
                                          <p:val>
                                            <p:strVal val="#ppt_y-#ppt_h*1.125000"/>
                                          </p:val>
                                        </p:tav>
                                        <p:tav tm="100000">
                                          <p:val>
                                            <p:strVal val="#ppt_y"/>
                                          </p:val>
                                        </p:tav>
                                      </p:tavLst>
                                    </p:anim>
                                    <p:animEffect transition="in" filter="wipe(down)">
                                      <p:cBhvr>
                                        <p:cTn id="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p:bldP spid="40" grpId="0"/>
      <p:bldP spid="45" grpId="0" animBg="1"/>
      <p:bldP spid="46" grpId="0"/>
      <p:bldP spid="47" grpId="0"/>
      <p:bldP spid="48" grpId="0" animBg="1"/>
      <p:bldP spid="49" grpId="0"/>
      <p:bldP spid="51" grpId="0" animBg="1"/>
      <p:bldP spid="52"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grpSp>
        <p:nvGrpSpPr>
          <p:cNvPr id="38" name="组合 37"/>
          <p:cNvGrpSpPr/>
          <p:nvPr/>
        </p:nvGrpSpPr>
        <p:grpSpPr>
          <a:xfrm>
            <a:off x="4373003" y="1864882"/>
            <a:ext cx="7323129" cy="4397454"/>
            <a:chOff x="2648147" y="2190130"/>
            <a:chExt cx="6164264" cy="3701569"/>
          </a:xfrm>
        </p:grpSpPr>
        <p:sp>
          <p:nvSpPr>
            <p:cNvPr id="39" name="MH_Other_1"/>
            <p:cNvSpPr/>
            <p:nvPr>
              <p:custDataLst>
                <p:tags r:id="rId2"/>
              </p:custDataLst>
            </p:nvPr>
          </p:nvSpPr>
          <p:spPr>
            <a:xfrm>
              <a:off x="3881635" y="4136405"/>
              <a:ext cx="1282700" cy="34925"/>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F29A5B"/>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rgbClr val="FFFFFF"/>
                </a:solidFill>
                <a:latin typeface="Calibri"/>
                <a:ea typeface="+mn-ea"/>
              </a:endParaRPr>
            </a:p>
          </p:txBody>
        </p:sp>
        <p:sp>
          <p:nvSpPr>
            <p:cNvPr id="40" name="MH_Other_2"/>
            <p:cNvSpPr/>
            <p:nvPr>
              <p:custDataLst>
                <p:tags r:id="rId3"/>
              </p:custDataLst>
            </p:nvPr>
          </p:nvSpPr>
          <p:spPr>
            <a:xfrm>
              <a:off x="5164335" y="2875929"/>
              <a:ext cx="914400" cy="1262062"/>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A5C0A4"/>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rgbClr val="FFFFFF"/>
                </a:solidFill>
                <a:latin typeface="Calibri"/>
                <a:ea typeface="+mn-ea"/>
              </a:endParaRPr>
            </a:p>
          </p:txBody>
        </p:sp>
        <p:sp>
          <p:nvSpPr>
            <p:cNvPr id="45" name="MH_Other_3"/>
            <p:cNvSpPr/>
            <p:nvPr>
              <p:custDataLst>
                <p:tags r:id="rId4"/>
              </p:custDataLst>
            </p:nvPr>
          </p:nvSpPr>
          <p:spPr>
            <a:xfrm>
              <a:off x="6096198" y="2190130"/>
              <a:ext cx="2716213" cy="674687"/>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B09277"/>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6" name="MH_Other_4"/>
            <p:cNvSpPr/>
            <p:nvPr>
              <p:custDataLst>
                <p:tags r:id="rId5"/>
              </p:custDataLst>
            </p:nvPr>
          </p:nvSpPr>
          <p:spPr>
            <a:xfrm flipH="1">
              <a:off x="3449836" y="3576016"/>
              <a:ext cx="523875" cy="357188"/>
            </a:xfrm>
            <a:prstGeom prst="wedgeEllipseCallout">
              <a:avLst>
                <a:gd name="adj1" fmla="val -27061"/>
                <a:gd name="adj2" fmla="val 71627"/>
              </a:avLst>
            </a:prstGeom>
            <a:solidFill>
              <a:srgbClr val="F29A5B"/>
            </a:solidFill>
            <a:ln w="25400" cap="flat" cmpd="sng" algn="ctr">
              <a:noFill/>
              <a:prstDash val="solid"/>
            </a:ln>
            <a:effectLst/>
          </p:spPr>
          <p:txBody>
            <a:bodyPr lIns="0" rIns="0" bIns="0" anchor="ctr"/>
            <a:lstStyle/>
            <a:p>
              <a:pPr algn="ctr" eaLnBrk="1" fontAlgn="auto" hangingPunct="1">
                <a:lnSpc>
                  <a:spcPct val="80000"/>
                </a:lnSpc>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1</a:t>
              </a:r>
            </a:p>
          </p:txBody>
        </p:sp>
        <p:sp>
          <p:nvSpPr>
            <p:cNvPr id="47" name="MH_Other_5"/>
            <p:cNvSpPr/>
            <p:nvPr>
              <p:custDataLst>
                <p:tags r:id="rId6"/>
              </p:custDataLst>
            </p:nvPr>
          </p:nvSpPr>
          <p:spPr>
            <a:xfrm>
              <a:off x="5238948" y="3661741"/>
              <a:ext cx="523875" cy="357188"/>
            </a:xfrm>
            <a:prstGeom prst="wedgeEllipseCallout">
              <a:avLst>
                <a:gd name="adj1" fmla="val -27061"/>
                <a:gd name="adj2" fmla="val 71627"/>
              </a:avLst>
            </a:prstGeom>
            <a:solidFill>
              <a:srgbClr val="A5C0A4"/>
            </a:solidFill>
            <a:ln w="25400" cap="flat" cmpd="sng" algn="ctr">
              <a:noFill/>
              <a:prstDash val="solid"/>
            </a:ln>
            <a:effectLst/>
          </p:spPr>
          <p:txBody>
            <a:bodyPr lIns="0" rIns="0" bIns="0" anchor="ctr"/>
            <a:lstStyle/>
            <a:p>
              <a:pPr algn="ctr" eaLnBrk="1" fontAlgn="auto" hangingPunct="1">
                <a:lnSpc>
                  <a:spcPct val="80000"/>
                </a:lnSpc>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2</a:t>
              </a:r>
            </a:p>
          </p:txBody>
        </p:sp>
        <p:sp>
          <p:nvSpPr>
            <p:cNvPr id="48" name="MH_Other_6"/>
            <p:cNvSpPr/>
            <p:nvPr>
              <p:custDataLst>
                <p:tags r:id="rId7"/>
              </p:custDataLst>
            </p:nvPr>
          </p:nvSpPr>
          <p:spPr>
            <a:xfrm flipH="1">
              <a:off x="5519936" y="2348880"/>
              <a:ext cx="523875" cy="357187"/>
            </a:xfrm>
            <a:prstGeom prst="wedgeEllipseCallout">
              <a:avLst>
                <a:gd name="adj1" fmla="val -27061"/>
                <a:gd name="adj2" fmla="val 71627"/>
              </a:avLst>
            </a:prstGeom>
            <a:solidFill>
              <a:srgbClr val="B09277"/>
            </a:solidFill>
            <a:ln w="25400" cap="flat" cmpd="sng" algn="ctr">
              <a:noFill/>
              <a:prstDash val="solid"/>
            </a:ln>
            <a:effectLst/>
          </p:spPr>
          <p:txBody>
            <a:bodyPr lIns="0" rIns="0" anchor="ctr"/>
            <a:lstStyle/>
            <a:p>
              <a:pPr algn="ctr" eaLnBrk="1" fontAlgn="auto" hangingPunct="1">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3</a:t>
              </a:r>
            </a:p>
          </p:txBody>
        </p:sp>
        <p:sp>
          <p:nvSpPr>
            <p:cNvPr id="49" name="MH_SubTitle_2"/>
            <p:cNvSpPr txBox="1">
              <a:spLocks noChangeArrowheads="1"/>
            </p:cNvSpPr>
            <p:nvPr>
              <p:custDataLst>
                <p:tags r:id="rId8"/>
              </p:custDataLst>
            </p:nvPr>
          </p:nvSpPr>
          <p:spPr bwMode="auto">
            <a:xfrm flipH="1">
              <a:off x="5123060" y="4216240"/>
              <a:ext cx="176371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CN" altLang="en-US" sz="2000" b="1" dirty="0">
                  <a:solidFill>
                    <a:srgbClr val="A5C0A4"/>
                  </a:solidFill>
                  <a:latin typeface="微软雅黑" panose="020B0503020204020204" pitchFamily="34" charset="-122"/>
                  <a:ea typeface="微软雅黑" panose="020B0503020204020204" pitchFamily="34" charset="-122"/>
                  <a:cs typeface="Times New Roman" panose="02020603050405020304" pitchFamily="18" charset="0"/>
                </a:rPr>
                <a:t>输入标题</a:t>
              </a:r>
              <a:endParaRPr lang="en-US" altLang="zh-CN" sz="2000" b="1" dirty="0">
                <a:solidFill>
                  <a:srgbClr val="A5C0A4"/>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MH_Text_2"/>
            <p:cNvSpPr txBox="1">
              <a:spLocks noChangeArrowheads="1"/>
            </p:cNvSpPr>
            <p:nvPr>
              <p:custDataLst>
                <p:tags r:id="rId9"/>
              </p:custDataLst>
            </p:nvPr>
          </p:nvSpPr>
          <p:spPr bwMode="auto">
            <a:xfrm flipH="1">
              <a:off x="5123058" y="4632163"/>
              <a:ext cx="2048017" cy="125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文本</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51" name="MH_SubTitle_3"/>
            <p:cNvSpPr txBox="1">
              <a:spLocks noChangeArrowheads="1"/>
            </p:cNvSpPr>
            <p:nvPr>
              <p:custDataLst>
                <p:tags r:id="rId10"/>
              </p:custDataLst>
            </p:nvPr>
          </p:nvSpPr>
          <p:spPr bwMode="auto">
            <a:xfrm flipH="1">
              <a:off x="6494660" y="2385728"/>
              <a:ext cx="176371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CN" altLang="en-US" sz="2000" b="1" dirty="0">
                  <a:solidFill>
                    <a:srgbClr val="B09277"/>
                  </a:solidFill>
                  <a:latin typeface="微软雅黑" panose="020B0503020204020204" pitchFamily="34" charset="-122"/>
                  <a:ea typeface="微软雅黑" panose="020B0503020204020204" pitchFamily="34" charset="-122"/>
                  <a:cs typeface="Times New Roman" panose="02020603050405020304" pitchFamily="18" charset="0"/>
                </a:rPr>
                <a:t>输入标题</a:t>
              </a:r>
              <a:endParaRPr lang="en-US" altLang="zh-CN" sz="2000" b="1" dirty="0">
                <a:solidFill>
                  <a:srgbClr val="B0927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MH_Text_3"/>
            <p:cNvSpPr txBox="1">
              <a:spLocks noChangeArrowheads="1"/>
            </p:cNvSpPr>
            <p:nvPr>
              <p:custDataLst>
                <p:tags r:id="rId11"/>
              </p:custDataLst>
            </p:nvPr>
          </p:nvSpPr>
          <p:spPr bwMode="auto">
            <a:xfrm flipH="1">
              <a:off x="6494658" y="2801652"/>
              <a:ext cx="2048017"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文本</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55" name="MH_SubTitle_1"/>
            <p:cNvSpPr txBox="1">
              <a:spLocks noChangeArrowheads="1"/>
            </p:cNvSpPr>
            <p:nvPr>
              <p:custDataLst>
                <p:tags r:id="rId12"/>
              </p:custDataLst>
            </p:nvPr>
          </p:nvSpPr>
          <p:spPr bwMode="auto">
            <a:xfrm flipH="1">
              <a:off x="2648147" y="4242767"/>
              <a:ext cx="17637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CN" altLang="en-US" sz="2000" b="1" dirty="0" smtClean="0">
                  <a:solidFill>
                    <a:srgbClr val="F29A5B"/>
                  </a:solidFill>
                  <a:latin typeface="微软雅黑" panose="020B0503020204020204" pitchFamily="34" charset="-122"/>
                  <a:ea typeface="微软雅黑" panose="020B0503020204020204" pitchFamily="34" charset="-122"/>
                  <a:cs typeface="Times New Roman" panose="02020603050405020304" pitchFamily="18" charset="0"/>
                </a:rPr>
                <a:t>输入标题</a:t>
              </a:r>
              <a:endParaRPr lang="en-US" altLang="zh-CN" sz="2000" b="1" dirty="0">
                <a:solidFill>
                  <a:srgbClr val="F29A5B"/>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3" name="MH_Text_1"/>
            <p:cNvSpPr txBox="1">
              <a:spLocks noChangeArrowheads="1"/>
            </p:cNvSpPr>
            <p:nvPr>
              <p:custDataLst>
                <p:tags r:id="rId13"/>
              </p:custDataLst>
            </p:nvPr>
          </p:nvSpPr>
          <p:spPr bwMode="auto">
            <a:xfrm flipH="1">
              <a:off x="2648147" y="4658692"/>
              <a:ext cx="2048018"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文本</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rPr>
                <a:t>请此处输入您的文本</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a:p>
              <a:pPr eaLnBrk="1" hangingPunct="1">
                <a:lnSpc>
                  <a:spcPct val="11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grpSp>
      <p:pic>
        <p:nvPicPr>
          <p:cNvPr id="3" name="图片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95071" y="1419366"/>
            <a:ext cx="3215428" cy="5346855"/>
          </a:xfrm>
          <a:prstGeom prst="rect">
            <a:avLst/>
          </a:prstGeom>
        </p:spPr>
      </p:pic>
    </p:spTree>
    <p:custDataLst>
      <p:tags r:id="rId1"/>
    </p:custDataLst>
    <p:extLst>
      <p:ext uri="{BB962C8B-B14F-4D97-AF65-F5344CB8AC3E}">
        <p14:creationId xmlns:p14="http://schemas.microsoft.com/office/powerpoint/2010/main" val="3464275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strips(upRight)">
                                      <p:cBhvr>
                                        <p:cTn id="7" dur="800"/>
                                        <p:tgtEl>
                                          <p:spTgt spid="38"/>
                                        </p:tgtEl>
                                      </p:cBhvr>
                                    </p:animEffect>
                                  </p:childTnLst>
                                </p:cTn>
                              </p:par>
                            </p:childTnLst>
                          </p:cTn>
                        </p:par>
                        <p:par>
                          <p:cTn id="8" fill="hold">
                            <p:stCondLst>
                              <p:cond delay="8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cxnSp>
        <p:nvCxnSpPr>
          <p:cNvPr id="17" name="直接箭头连接符 16"/>
          <p:cNvCxnSpPr/>
          <p:nvPr/>
        </p:nvCxnSpPr>
        <p:spPr>
          <a:xfrm>
            <a:off x="867354" y="1908810"/>
            <a:ext cx="0" cy="3579540"/>
          </a:xfrm>
          <a:prstGeom prst="straightConnector1">
            <a:avLst/>
          </a:prstGeom>
          <a:ln w="19050">
            <a:solidFill>
              <a:srgbClr val="F29A5B"/>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58012" y="5493258"/>
            <a:ext cx="7924800" cy="0"/>
          </a:xfrm>
          <a:prstGeom prst="line">
            <a:avLst/>
          </a:prstGeom>
          <a:ln w="19050">
            <a:solidFill>
              <a:srgbClr val="F29A5B"/>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2516322" y="1908810"/>
            <a:ext cx="0" cy="3579540"/>
          </a:xfrm>
          <a:prstGeom prst="straightConnector1">
            <a:avLst/>
          </a:prstGeom>
          <a:ln w="19050">
            <a:solidFill>
              <a:srgbClr val="595959"/>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165290" y="1908810"/>
            <a:ext cx="0" cy="3579540"/>
          </a:xfrm>
          <a:prstGeom prst="straightConnector1">
            <a:avLst/>
          </a:prstGeom>
          <a:ln w="19050">
            <a:solidFill>
              <a:srgbClr val="F29A5B"/>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5814258" y="1908810"/>
            <a:ext cx="0" cy="3579540"/>
          </a:xfrm>
          <a:prstGeom prst="straightConnector1">
            <a:avLst/>
          </a:prstGeom>
          <a:ln w="19050">
            <a:solidFill>
              <a:srgbClr val="F29A5B"/>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463226" y="1908810"/>
            <a:ext cx="0" cy="3579540"/>
          </a:xfrm>
          <a:prstGeom prst="straightConnector1">
            <a:avLst/>
          </a:prstGeom>
          <a:ln w="19050">
            <a:solidFill>
              <a:srgbClr val="F29A5B"/>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58012" y="3330702"/>
            <a:ext cx="6605214" cy="0"/>
          </a:xfrm>
          <a:prstGeom prst="line">
            <a:avLst/>
          </a:prstGeom>
          <a:ln w="19050">
            <a:solidFill>
              <a:srgbClr val="F29A5B"/>
            </a:solidFill>
            <a:tailEnd type="none" w="lg" len="lg"/>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58012" y="4051554"/>
            <a:ext cx="4956245" cy="0"/>
          </a:xfrm>
          <a:prstGeom prst="line">
            <a:avLst/>
          </a:prstGeom>
          <a:ln w="19050">
            <a:solidFill>
              <a:srgbClr val="F29A5B"/>
            </a:solidFill>
            <a:tailEnd type="none" w="lg"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58012" y="2609850"/>
            <a:ext cx="7924800" cy="0"/>
          </a:xfrm>
          <a:prstGeom prst="line">
            <a:avLst/>
          </a:prstGeom>
          <a:ln w="19050">
            <a:solidFill>
              <a:srgbClr val="F29A5B"/>
            </a:solidFill>
            <a:tailEnd type="none" w="lg" len="lg"/>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58012" y="4772406"/>
            <a:ext cx="3307278" cy="0"/>
          </a:xfrm>
          <a:prstGeom prst="line">
            <a:avLst/>
          </a:prstGeom>
          <a:ln w="19050">
            <a:solidFill>
              <a:srgbClr val="F29A5B"/>
            </a:solidFill>
            <a:tailEnd type="none" w="lg" len="lg"/>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58012" y="2177034"/>
            <a:ext cx="7583424" cy="3311316"/>
          </a:xfrm>
          <a:prstGeom prst="line">
            <a:avLst/>
          </a:prstGeom>
          <a:ln w="41275">
            <a:solidFill>
              <a:srgbClr val="595959"/>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343396" y="4510992"/>
            <a:ext cx="468581" cy="468581"/>
          </a:xfrm>
          <a:prstGeom prst="ellipse">
            <a:avLst/>
          </a:prstGeom>
          <a:solidFill>
            <a:schemeClr val="tx1">
              <a:lumMod val="65000"/>
              <a:lumOff val="3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Impact" panose="020B0806030902050204" pitchFamily="34" charset="0"/>
                <a:ea typeface="微软雅黑" panose="020B0503020204020204" pitchFamily="34" charset="-122"/>
              </a:rPr>
              <a:t>1</a:t>
            </a:r>
            <a:endParaRPr lang="zh-CN" altLang="en-US" sz="1600" dirty="0">
              <a:solidFill>
                <a:schemeClr val="bg1"/>
              </a:solidFill>
              <a:latin typeface="Impact" panose="020B0806030902050204" pitchFamily="34" charset="0"/>
              <a:ea typeface="微软雅黑" panose="020B0503020204020204" pitchFamily="34" charset="-122"/>
            </a:endParaRPr>
          </a:p>
        </p:txBody>
      </p:sp>
      <p:sp>
        <p:nvSpPr>
          <p:cNvPr id="29" name="椭圆 28"/>
          <p:cNvSpPr/>
          <p:nvPr/>
        </p:nvSpPr>
        <p:spPr>
          <a:xfrm>
            <a:off x="4006849" y="3818067"/>
            <a:ext cx="468581" cy="468581"/>
          </a:xfrm>
          <a:prstGeom prst="ellipse">
            <a:avLst/>
          </a:prstGeom>
          <a:solidFill>
            <a:schemeClr val="tx1">
              <a:lumMod val="65000"/>
              <a:lumOff val="3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Impact" panose="020B0806030902050204" pitchFamily="34" charset="0"/>
                <a:ea typeface="微软雅黑" panose="020B0503020204020204" pitchFamily="34" charset="-122"/>
              </a:rPr>
              <a:t>2</a:t>
            </a:r>
            <a:endParaRPr lang="zh-CN" altLang="en-US" sz="1600" dirty="0">
              <a:solidFill>
                <a:schemeClr val="bg1"/>
              </a:solidFill>
              <a:latin typeface="Impact" panose="020B0806030902050204" pitchFamily="34" charset="0"/>
              <a:ea typeface="微软雅黑" panose="020B0503020204020204" pitchFamily="34" charset="-122"/>
            </a:endParaRPr>
          </a:p>
        </p:txBody>
      </p:sp>
      <p:sp>
        <p:nvSpPr>
          <p:cNvPr id="30" name="椭圆 29"/>
          <p:cNvSpPr/>
          <p:nvPr/>
        </p:nvSpPr>
        <p:spPr>
          <a:xfrm>
            <a:off x="5602927" y="3030883"/>
            <a:ext cx="534049" cy="534049"/>
          </a:xfrm>
          <a:prstGeom prst="ellipse">
            <a:avLst/>
          </a:prstGeom>
          <a:solidFill>
            <a:srgbClr val="A5C0A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Impact" panose="020B0806030902050204" pitchFamily="34" charset="0"/>
                <a:ea typeface="微软雅黑" panose="020B0503020204020204" pitchFamily="34" charset="-122"/>
              </a:rPr>
              <a:t>3</a:t>
            </a:r>
            <a:endParaRPr lang="zh-CN" altLang="en-US" sz="1600" dirty="0">
              <a:solidFill>
                <a:schemeClr val="bg1"/>
              </a:solidFill>
              <a:latin typeface="Impact" panose="020B0806030902050204" pitchFamily="34" charset="0"/>
              <a:ea typeface="微软雅黑" panose="020B0503020204020204" pitchFamily="34" charset="-122"/>
            </a:endParaRPr>
          </a:p>
        </p:txBody>
      </p:sp>
      <p:sp>
        <p:nvSpPr>
          <p:cNvPr id="31" name="椭圆 30"/>
          <p:cNvSpPr/>
          <p:nvPr/>
        </p:nvSpPr>
        <p:spPr>
          <a:xfrm>
            <a:off x="7290299" y="2340322"/>
            <a:ext cx="468581" cy="468581"/>
          </a:xfrm>
          <a:prstGeom prst="ellipse">
            <a:avLst/>
          </a:prstGeom>
          <a:solidFill>
            <a:schemeClr val="tx1">
              <a:lumMod val="65000"/>
              <a:lumOff val="3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Impact" panose="020B0806030902050204" pitchFamily="34" charset="0"/>
                <a:ea typeface="微软雅黑" panose="020B0503020204020204" pitchFamily="34" charset="-122"/>
              </a:rPr>
              <a:t>4</a:t>
            </a:r>
            <a:endParaRPr lang="zh-CN" altLang="en-US" sz="1600" dirty="0">
              <a:solidFill>
                <a:schemeClr val="bg1"/>
              </a:solidFill>
              <a:latin typeface="Impact" panose="020B0806030902050204" pitchFamily="34" charset="0"/>
              <a:ea typeface="微软雅黑" panose="020B0503020204020204" pitchFamily="34" charset="-122"/>
            </a:endParaRPr>
          </a:p>
        </p:txBody>
      </p:sp>
      <p:sp>
        <p:nvSpPr>
          <p:cNvPr id="32" name="文本框 31"/>
          <p:cNvSpPr txBox="1"/>
          <p:nvPr/>
        </p:nvSpPr>
        <p:spPr>
          <a:xfrm>
            <a:off x="279109" y="1908810"/>
            <a:ext cx="492443" cy="682238"/>
          </a:xfrm>
          <a:prstGeom prst="rect">
            <a:avLst/>
          </a:prstGeom>
          <a:noFill/>
        </p:spPr>
        <p:txBody>
          <a:bodyPr vert="eaVert" wrap="none" rtlCol="0">
            <a:spAutoFit/>
          </a:bodyPr>
          <a:lstStyle/>
          <a:p>
            <a:r>
              <a:rPr lang="zh-CN" altLang="en-US" sz="2000" b="1" dirty="0" smtClean="0">
                <a:latin typeface="+mj-lt"/>
                <a:ea typeface="微软雅黑" panose="020B0503020204020204" pitchFamily="34" charset="-122"/>
              </a:rPr>
              <a:t>标 题</a:t>
            </a:r>
            <a:endParaRPr lang="zh-CN" altLang="en-US" sz="2000" b="1" dirty="0">
              <a:latin typeface="+mj-lt"/>
              <a:ea typeface="微软雅黑" panose="020B0503020204020204" pitchFamily="34" charset="-122"/>
            </a:endParaRPr>
          </a:p>
        </p:txBody>
      </p:sp>
      <p:sp>
        <p:nvSpPr>
          <p:cNvPr id="33" name="矩形 32"/>
          <p:cNvSpPr/>
          <p:nvPr/>
        </p:nvSpPr>
        <p:spPr>
          <a:xfrm>
            <a:off x="2070571" y="5552225"/>
            <a:ext cx="872355" cy="523220"/>
          </a:xfrm>
          <a:prstGeom prst="rect">
            <a:avLst/>
          </a:prstGeom>
        </p:spPr>
        <p:txBody>
          <a:bodyPr wrap="none">
            <a:spAutoFit/>
          </a:bodyPr>
          <a:lstStyle/>
          <a:p>
            <a:pPr algn="just">
              <a:spcAft>
                <a:spcPts val="0"/>
              </a:spcAft>
            </a:pPr>
            <a:r>
              <a:rPr lang="en-US" altLang="zh-CN" sz="2800" kern="100" dirty="0" smtClean="0">
                <a:solidFill>
                  <a:schemeClr val="tx1">
                    <a:lumMod val="75000"/>
                    <a:lumOff val="25000"/>
                  </a:schemeClr>
                </a:solidFill>
                <a:latin typeface="Impact" panose="020B0806030902050204" pitchFamily="34" charset="0"/>
                <a:ea typeface="微软雅黑" panose="020B0503020204020204" pitchFamily="34" charset="-122"/>
              </a:rPr>
              <a:t>2012</a:t>
            </a:r>
            <a:endParaRPr lang="zh-CN" altLang="zh-CN" sz="2800" kern="1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34" name="矩形 33"/>
          <p:cNvSpPr/>
          <p:nvPr/>
        </p:nvSpPr>
        <p:spPr>
          <a:xfrm>
            <a:off x="3724842" y="5552225"/>
            <a:ext cx="883575" cy="523220"/>
          </a:xfrm>
          <a:prstGeom prst="rect">
            <a:avLst/>
          </a:prstGeom>
        </p:spPr>
        <p:txBody>
          <a:bodyPr wrap="none">
            <a:spAutoFit/>
          </a:bodyPr>
          <a:lstStyle/>
          <a:p>
            <a:pPr algn="just">
              <a:spcAft>
                <a:spcPts val="0"/>
              </a:spcAft>
            </a:pPr>
            <a:r>
              <a:rPr lang="en-US" altLang="zh-CN" sz="2800" kern="100" dirty="0" smtClean="0">
                <a:solidFill>
                  <a:schemeClr val="tx1">
                    <a:lumMod val="75000"/>
                    <a:lumOff val="25000"/>
                  </a:schemeClr>
                </a:solidFill>
                <a:latin typeface="Impact" panose="020B0806030902050204" pitchFamily="34" charset="0"/>
                <a:ea typeface="微软雅黑" panose="020B0503020204020204" pitchFamily="34" charset="-122"/>
              </a:rPr>
              <a:t>2013</a:t>
            </a:r>
            <a:endParaRPr lang="zh-CN" altLang="zh-CN" sz="2800" kern="1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35" name="矩形 34"/>
          <p:cNvSpPr/>
          <p:nvPr/>
        </p:nvSpPr>
        <p:spPr>
          <a:xfrm>
            <a:off x="5363964" y="5552225"/>
            <a:ext cx="872355" cy="523220"/>
          </a:xfrm>
          <a:prstGeom prst="rect">
            <a:avLst/>
          </a:prstGeom>
        </p:spPr>
        <p:txBody>
          <a:bodyPr wrap="none">
            <a:spAutoFit/>
          </a:bodyPr>
          <a:lstStyle/>
          <a:p>
            <a:pPr algn="just">
              <a:spcAft>
                <a:spcPts val="0"/>
              </a:spcAft>
            </a:pPr>
            <a:r>
              <a:rPr lang="en-US" altLang="zh-CN" sz="2800" kern="100" dirty="0" smtClean="0">
                <a:solidFill>
                  <a:schemeClr val="tx1">
                    <a:lumMod val="75000"/>
                    <a:lumOff val="25000"/>
                  </a:schemeClr>
                </a:solidFill>
                <a:latin typeface="Impact" panose="020B0806030902050204" pitchFamily="34" charset="0"/>
                <a:ea typeface="微软雅黑" panose="020B0503020204020204" pitchFamily="34" charset="-122"/>
              </a:rPr>
              <a:t>2014</a:t>
            </a:r>
            <a:endParaRPr lang="zh-CN" altLang="zh-CN" sz="2800" kern="1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36" name="矩形 35"/>
          <p:cNvSpPr/>
          <p:nvPr/>
        </p:nvSpPr>
        <p:spPr>
          <a:xfrm>
            <a:off x="7045119" y="5552225"/>
            <a:ext cx="885179" cy="523220"/>
          </a:xfrm>
          <a:prstGeom prst="rect">
            <a:avLst/>
          </a:prstGeom>
        </p:spPr>
        <p:txBody>
          <a:bodyPr wrap="none">
            <a:spAutoFit/>
          </a:bodyPr>
          <a:lstStyle/>
          <a:p>
            <a:pPr algn="just">
              <a:spcAft>
                <a:spcPts val="0"/>
              </a:spcAft>
            </a:pPr>
            <a:r>
              <a:rPr lang="en-US" altLang="zh-CN" sz="2800" kern="100" dirty="0" smtClean="0">
                <a:solidFill>
                  <a:schemeClr val="tx1">
                    <a:lumMod val="75000"/>
                    <a:lumOff val="25000"/>
                  </a:schemeClr>
                </a:solidFill>
                <a:latin typeface="Impact" panose="020B0806030902050204" pitchFamily="34" charset="0"/>
                <a:ea typeface="微软雅黑" panose="020B0503020204020204" pitchFamily="34" charset="-122"/>
              </a:rPr>
              <a:t>2015</a:t>
            </a:r>
            <a:endParaRPr lang="zh-CN" altLang="zh-CN" sz="2800" kern="1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41" name="矩形 40"/>
          <p:cNvSpPr/>
          <p:nvPr/>
        </p:nvSpPr>
        <p:spPr>
          <a:xfrm>
            <a:off x="8884499" y="3866888"/>
            <a:ext cx="1723549" cy="400110"/>
          </a:xfrm>
          <a:prstGeom prst="rect">
            <a:avLst/>
          </a:prstGeom>
        </p:spPr>
        <p:txBody>
          <a:bodyPr wrap="none">
            <a:spAutoFit/>
          </a:bodyPr>
          <a:lstStyle/>
          <a:p>
            <a:pPr algn="just">
              <a:spcAft>
                <a:spcPts val="0"/>
              </a:spcAft>
            </a:pPr>
            <a:r>
              <a:rPr lang="zh-CN" altLang="en-US" sz="2000" b="1" kern="100" dirty="0" smtClean="0">
                <a:solidFill>
                  <a:srgbClr val="A5C0A4"/>
                </a:solidFill>
                <a:latin typeface="微软雅黑" panose="020B0503020204020204" pitchFamily="34" charset="-122"/>
                <a:ea typeface="微软雅黑" panose="020B0503020204020204" pitchFamily="34" charset="-122"/>
              </a:rPr>
              <a:t>单击添加标题</a:t>
            </a:r>
            <a:endParaRPr lang="zh-CN" altLang="zh-CN" sz="2000" b="1" kern="100" dirty="0">
              <a:solidFill>
                <a:srgbClr val="A5C0A4"/>
              </a:solidFill>
              <a:latin typeface="微软雅黑" panose="020B0503020204020204" pitchFamily="34" charset="-122"/>
              <a:ea typeface="微软雅黑" panose="020B0503020204020204" pitchFamily="34" charset="-122"/>
            </a:endParaRPr>
          </a:p>
        </p:txBody>
      </p:sp>
      <p:sp>
        <p:nvSpPr>
          <p:cNvPr id="42" name="矩形 41"/>
          <p:cNvSpPr/>
          <p:nvPr/>
        </p:nvSpPr>
        <p:spPr>
          <a:xfrm>
            <a:off x="8884499" y="4251758"/>
            <a:ext cx="2954655" cy="1892826"/>
          </a:xfrm>
          <a:prstGeom prst="rect">
            <a:avLst/>
          </a:prstGeom>
        </p:spPr>
        <p:txBody>
          <a:bodyPr wrap="none">
            <a:spAutoFit/>
          </a:bodyPr>
          <a:lstStyle/>
          <a:p>
            <a:pPr algn="just">
              <a:lnSpc>
                <a:spcPct val="130000"/>
              </a:lnSpc>
              <a:spcAft>
                <a:spcPts val="0"/>
              </a:spcAft>
            </a:pPr>
            <a:r>
              <a:rPr lang="zh-CN" altLang="en-US" kern="100" dirty="0" smtClean="0">
                <a:latin typeface="微软雅黑" panose="020B0503020204020204" pitchFamily="34" charset="-122"/>
                <a:ea typeface="微软雅黑" panose="020B0503020204020204" pitchFamily="34" charset="-122"/>
              </a:rPr>
              <a:t>点击此处添加您的段落文本</a:t>
            </a:r>
            <a:endParaRPr lang="en-US" altLang="zh-CN" kern="100" dirty="0" smtClean="0">
              <a:latin typeface="微软雅黑" panose="020B0503020204020204" pitchFamily="34" charset="-122"/>
              <a:ea typeface="微软雅黑" panose="020B0503020204020204" pitchFamily="34" charset="-122"/>
            </a:endParaRPr>
          </a:p>
          <a:p>
            <a:pPr algn="just">
              <a:lnSpc>
                <a:spcPct val="130000"/>
              </a:lnSpc>
            </a:pPr>
            <a:r>
              <a:rPr lang="zh-CN" altLang="en-US" kern="100" dirty="0">
                <a:latin typeface="微软雅黑" panose="020B0503020204020204" pitchFamily="34" charset="-122"/>
                <a:ea typeface="微软雅黑" panose="020B0503020204020204" pitchFamily="34" charset="-122"/>
              </a:rPr>
              <a:t>点击此处添加您的段落文本</a:t>
            </a:r>
            <a:endParaRPr lang="zh-CN" altLang="zh-CN" kern="100" dirty="0">
              <a:latin typeface="微软雅黑" panose="020B0503020204020204" pitchFamily="34" charset="-122"/>
              <a:ea typeface="微软雅黑" panose="020B0503020204020204" pitchFamily="34" charset="-122"/>
            </a:endParaRPr>
          </a:p>
          <a:p>
            <a:pPr algn="just">
              <a:lnSpc>
                <a:spcPct val="130000"/>
              </a:lnSpc>
            </a:pPr>
            <a:r>
              <a:rPr lang="zh-CN" altLang="en-US" kern="100" dirty="0">
                <a:latin typeface="微软雅黑" panose="020B0503020204020204" pitchFamily="34" charset="-122"/>
                <a:ea typeface="微软雅黑" panose="020B0503020204020204" pitchFamily="34" charset="-122"/>
              </a:rPr>
              <a:t>点击此处添加您的段落文本</a:t>
            </a:r>
            <a:endParaRPr lang="zh-CN" altLang="zh-CN" kern="100" dirty="0">
              <a:latin typeface="微软雅黑" panose="020B0503020204020204" pitchFamily="34" charset="-122"/>
              <a:ea typeface="微软雅黑" panose="020B0503020204020204" pitchFamily="34" charset="-122"/>
            </a:endParaRPr>
          </a:p>
          <a:p>
            <a:pPr algn="just">
              <a:lnSpc>
                <a:spcPct val="130000"/>
              </a:lnSpc>
            </a:pPr>
            <a:r>
              <a:rPr lang="zh-CN" altLang="en-US" kern="100" dirty="0">
                <a:latin typeface="微软雅黑" panose="020B0503020204020204" pitchFamily="34" charset="-122"/>
                <a:ea typeface="微软雅黑" panose="020B0503020204020204" pitchFamily="34" charset="-122"/>
              </a:rPr>
              <a:t>点击此处添加您的段落文本</a:t>
            </a:r>
            <a:endParaRPr lang="zh-CN" altLang="zh-CN" kern="1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zh-CN" kern="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494109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8"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par>
                                <p:cTn id="40" presetID="22" presetClass="entr" presetSubtype="4"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par>
                          <p:cTn id="51" fill="hold">
                            <p:stCondLst>
                              <p:cond delay="500"/>
                            </p:stCondLst>
                            <p:childTnLst>
                              <p:par>
                                <p:cTn id="52" presetID="23" presetClass="entr" presetSubtype="32"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strVal val="4*#ppt_w"/>
                                          </p:val>
                                        </p:tav>
                                        <p:tav tm="100000">
                                          <p:val>
                                            <p:strVal val="#ppt_w"/>
                                          </p:val>
                                        </p:tav>
                                      </p:tavLst>
                                    </p:anim>
                                    <p:anim calcmode="lin" valueType="num">
                                      <p:cBhvr>
                                        <p:cTn id="55" dur="500" fill="hold"/>
                                        <p:tgtEl>
                                          <p:spTgt spid="28"/>
                                        </p:tgtEl>
                                        <p:attrNameLst>
                                          <p:attrName>ppt_h</p:attrName>
                                        </p:attrNameLst>
                                      </p:cBhvr>
                                      <p:tavLst>
                                        <p:tav tm="0">
                                          <p:val>
                                            <p:strVal val="4*#ppt_h"/>
                                          </p:val>
                                        </p:tav>
                                        <p:tav tm="100000">
                                          <p:val>
                                            <p:strVal val="#ppt_h"/>
                                          </p:val>
                                        </p:tav>
                                      </p:tavLst>
                                    </p:anim>
                                  </p:childTnLst>
                                </p:cTn>
                              </p:par>
                            </p:childTnLst>
                          </p:cTn>
                        </p:par>
                        <p:par>
                          <p:cTn id="56" fill="hold">
                            <p:stCondLst>
                              <p:cond delay="1000"/>
                            </p:stCondLst>
                            <p:childTnLst>
                              <p:par>
                                <p:cTn id="57" presetID="23" presetClass="entr" presetSubtype="3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strVal val="4*#ppt_w"/>
                                          </p:val>
                                        </p:tav>
                                        <p:tav tm="100000">
                                          <p:val>
                                            <p:strVal val="#ppt_w"/>
                                          </p:val>
                                        </p:tav>
                                      </p:tavLst>
                                    </p:anim>
                                    <p:anim calcmode="lin" valueType="num">
                                      <p:cBhvr>
                                        <p:cTn id="60" dur="500" fill="hold"/>
                                        <p:tgtEl>
                                          <p:spTgt spid="29"/>
                                        </p:tgtEl>
                                        <p:attrNameLst>
                                          <p:attrName>ppt_h</p:attrName>
                                        </p:attrNameLst>
                                      </p:cBhvr>
                                      <p:tavLst>
                                        <p:tav tm="0">
                                          <p:val>
                                            <p:strVal val="4*#ppt_h"/>
                                          </p:val>
                                        </p:tav>
                                        <p:tav tm="100000">
                                          <p:val>
                                            <p:strVal val="#ppt_h"/>
                                          </p:val>
                                        </p:tav>
                                      </p:tavLst>
                                    </p:anim>
                                  </p:childTnLst>
                                </p:cTn>
                              </p:par>
                            </p:childTnLst>
                          </p:cTn>
                        </p:par>
                        <p:par>
                          <p:cTn id="61" fill="hold">
                            <p:stCondLst>
                              <p:cond delay="1500"/>
                            </p:stCondLst>
                            <p:childTnLst>
                              <p:par>
                                <p:cTn id="62" presetID="23" presetClass="entr" presetSubtype="32"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strVal val="4*#ppt_w"/>
                                          </p:val>
                                        </p:tav>
                                        <p:tav tm="100000">
                                          <p:val>
                                            <p:strVal val="#ppt_w"/>
                                          </p:val>
                                        </p:tav>
                                      </p:tavLst>
                                    </p:anim>
                                    <p:anim calcmode="lin" valueType="num">
                                      <p:cBhvr>
                                        <p:cTn id="65" dur="500" fill="hold"/>
                                        <p:tgtEl>
                                          <p:spTgt spid="30"/>
                                        </p:tgtEl>
                                        <p:attrNameLst>
                                          <p:attrName>ppt_h</p:attrName>
                                        </p:attrNameLst>
                                      </p:cBhvr>
                                      <p:tavLst>
                                        <p:tav tm="0">
                                          <p:val>
                                            <p:strVal val="4*#ppt_h"/>
                                          </p:val>
                                        </p:tav>
                                        <p:tav tm="100000">
                                          <p:val>
                                            <p:strVal val="#ppt_h"/>
                                          </p:val>
                                        </p:tav>
                                      </p:tavLst>
                                    </p:anim>
                                  </p:childTnLst>
                                </p:cTn>
                              </p:par>
                            </p:childTnLst>
                          </p:cTn>
                        </p:par>
                        <p:par>
                          <p:cTn id="66" fill="hold">
                            <p:stCondLst>
                              <p:cond delay="2000"/>
                            </p:stCondLst>
                            <p:childTnLst>
                              <p:par>
                                <p:cTn id="67" presetID="23" presetClass="entr" presetSubtype="32"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strVal val="4*#ppt_w"/>
                                          </p:val>
                                        </p:tav>
                                        <p:tav tm="100000">
                                          <p:val>
                                            <p:strVal val="#ppt_w"/>
                                          </p:val>
                                        </p:tav>
                                      </p:tavLst>
                                    </p:anim>
                                    <p:anim calcmode="lin" valueType="num">
                                      <p:cBhvr>
                                        <p:cTn id="70" dur="500" fill="hold"/>
                                        <p:tgtEl>
                                          <p:spTgt spid="31"/>
                                        </p:tgtEl>
                                        <p:attrNameLst>
                                          <p:attrName>ppt_h</p:attrName>
                                        </p:attrNameLst>
                                      </p:cBhvr>
                                      <p:tavLst>
                                        <p:tav tm="0">
                                          <p:val>
                                            <p:strVal val="4*#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1000" fill="hold"/>
                                        <p:tgtEl>
                                          <p:spTgt spid="3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1000"/>
                                        <p:tgtEl>
                                          <p:spTgt spid="35"/>
                                        </p:tgtEl>
                                      </p:cBhvr>
                                    </p:animEffect>
                                    <p:anim calcmode="lin" valueType="num">
                                      <p:cBhvr>
                                        <p:cTn id="86" dur="1000" fill="hold"/>
                                        <p:tgtEl>
                                          <p:spTgt spid="35"/>
                                        </p:tgtEl>
                                        <p:attrNameLst>
                                          <p:attrName>ppt_x</p:attrName>
                                        </p:attrNameLst>
                                      </p:cBhvr>
                                      <p:tavLst>
                                        <p:tav tm="0">
                                          <p:val>
                                            <p:strVal val="#ppt_x"/>
                                          </p:val>
                                        </p:tav>
                                        <p:tav tm="100000">
                                          <p:val>
                                            <p:strVal val="#ppt_x"/>
                                          </p:val>
                                        </p:tav>
                                      </p:tavLst>
                                    </p:anim>
                                    <p:anim calcmode="lin" valueType="num">
                                      <p:cBhvr>
                                        <p:cTn id="87" dur="1000" fill="hold"/>
                                        <p:tgtEl>
                                          <p:spTgt spid="3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1000"/>
                                        <p:tgtEl>
                                          <p:spTgt spid="36"/>
                                        </p:tgtEl>
                                      </p:cBhvr>
                                    </p:animEffect>
                                    <p:anim calcmode="lin" valueType="num">
                                      <p:cBhvr>
                                        <p:cTn id="91" dur="1000" fill="hold"/>
                                        <p:tgtEl>
                                          <p:spTgt spid="36"/>
                                        </p:tgtEl>
                                        <p:attrNameLst>
                                          <p:attrName>ppt_x</p:attrName>
                                        </p:attrNameLst>
                                      </p:cBhvr>
                                      <p:tavLst>
                                        <p:tav tm="0">
                                          <p:val>
                                            <p:strVal val="#ppt_x"/>
                                          </p:val>
                                        </p:tav>
                                        <p:tav tm="100000">
                                          <p:val>
                                            <p:strVal val="#ppt_x"/>
                                          </p:val>
                                        </p:tav>
                                      </p:tavLst>
                                    </p:anim>
                                    <p:anim calcmode="lin" valueType="num">
                                      <p:cBhvr>
                                        <p:cTn id="9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wipe(left)">
                                      <p:cBhvr>
                                        <p:cTn id="97" dur="500"/>
                                        <p:tgtEl>
                                          <p:spTgt spid="41"/>
                                        </p:tgtEl>
                                      </p:cBhvr>
                                    </p:animEffect>
                                  </p:childTnLst>
                                </p:cTn>
                              </p:par>
                            </p:childTnLst>
                          </p:cTn>
                        </p:par>
                      </p:childTnLst>
                    </p:cTn>
                  </p:par>
                  <p:par>
                    <p:cTn id="98" fill="hold">
                      <p:stCondLst>
                        <p:cond delay="indefinite"/>
                      </p:stCondLst>
                      <p:childTnLst>
                        <p:par>
                          <p:cTn id="99" fill="hold">
                            <p:stCondLst>
                              <p:cond delay="0"/>
                            </p:stCondLst>
                            <p:childTnLst>
                              <p:par>
                                <p:cTn id="100" presetID="12" presetClass="entr" presetSubtype="4" fill="hold" grpId="0" nodeType="clickEffect">
                                  <p:stCondLst>
                                    <p:cond delay="0"/>
                                  </p:stCondLst>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500"/>
                                        <p:tgtEl>
                                          <p:spTgt spid="42"/>
                                        </p:tgtEl>
                                        <p:attrNameLst>
                                          <p:attrName>ppt_y</p:attrName>
                                        </p:attrNameLst>
                                      </p:cBhvr>
                                      <p:tavLst>
                                        <p:tav tm="0">
                                          <p:val>
                                            <p:strVal val="#ppt_y+#ppt_h*1.125000"/>
                                          </p:val>
                                        </p:tav>
                                        <p:tav tm="100000">
                                          <p:val>
                                            <p:strVal val="#ppt_y"/>
                                          </p:val>
                                        </p:tav>
                                      </p:tavLst>
                                    </p:anim>
                                    <p:animEffect transition="in" filter="wipe(up)">
                                      <p:cBhvr>
                                        <p:cTn id="10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33" grpId="0"/>
      <p:bldP spid="34" grpId="0"/>
      <p:bldP spid="35" grpId="0"/>
      <p:bldP spid="36"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1"/>
          <p:cNvSpPr/>
          <p:nvPr>
            <p:custDataLst>
              <p:tags r:id="rId2"/>
            </p:custDataLst>
          </p:nvPr>
        </p:nvSpPr>
        <p:spPr>
          <a:xfrm>
            <a:off x="6312024" y="2420888"/>
            <a:ext cx="4701932" cy="524618"/>
          </a:xfrm>
          <a:prstGeom prst="accentCallout1">
            <a:avLst>
              <a:gd name="adj1" fmla="val 49721"/>
              <a:gd name="adj2" fmla="val -8947"/>
              <a:gd name="adj3" fmla="val 54176"/>
              <a:gd name="adj4" fmla="val -65192"/>
            </a:avLst>
          </a:prstGeom>
          <a:noFill/>
          <a:ln>
            <a:solidFill>
              <a:srgbClr val="F29A5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此处添加您的文字内容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单击此处添加您的文字内容</a:t>
            </a:r>
          </a:p>
          <a:p>
            <a:pPr eaLnBrk="1" fontAlgn="auto" hangingPunct="1">
              <a:spcBef>
                <a:spcPts val="0"/>
              </a:spcBef>
              <a:spcAft>
                <a:spcPts val="0"/>
              </a:spcAft>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MH_Text_2"/>
          <p:cNvSpPr/>
          <p:nvPr>
            <p:custDataLst>
              <p:tags r:id="rId3"/>
            </p:custDataLst>
          </p:nvPr>
        </p:nvSpPr>
        <p:spPr>
          <a:xfrm>
            <a:off x="6312024" y="3328276"/>
            <a:ext cx="4701932" cy="524617"/>
          </a:xfrm>
          <a:prstGeom prst="accentCallout1">
            <a:avLst>
              <a:gd name="adj1" fmla="val 49627"/>
              <a:gd name="adj2" fmla="val -8816"/>
              <a:gd name="adj3" fmla="val 54166"/>
              <a:gd name="adj4" fmla="val -52779"/>
            </a:avLst>
          </a:prstGeom>
          <a:noFill/>
          <a:ln>
            <a:solidFill>
              <a:srgbClr val="A5C0A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eaLnBrk="1" fontAlgn="auto" hangingPunct="1">
              <a:spcBef>
                <a:spcPts val="0"/>
              </a:spcBef>
              <a:spcAft>
                <a:spcPts val="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单击此处添加您的文字内容单击此处添加您的文字内容单击此处添加您的文字内容</a:t>
            </a:r>
          </a:p>
          <a:p>
            <a:pPr eaLnBrk="1" fontAlgn="auto" hangingPunct="1">
              <a:spcBef>
                <a:spcPts val="0"/>
              </a:spcBef>
              <a:spcAft>
                <a:spcPts val="0"/>
              </a:spcAft>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MH_Text_3"/>
          <p:cNvSpPr/>
          <p:nvPr>
            <p:custDataLst>
              <p:tags r:id="rId4"/>
            </p:custDataLst>
          </p:nvPr>
        </p:nvSpPr>
        <p:spPr>
          <a:xfrm>
            <a:off x="6312024" y="4235659"/>
            <a:ext cx="4701932" cy="524618"/>
          </a:xfrm>
          <a:prstGeom prst="accentCallout1">
            <a:avLst>
              <a:gd name="adj1" fmla="val 49628"/>
              <a:gd name="adj2" fmla="val -8816"/>
              <a:gd name="adj3" fmla="val 50745"/>
              <a:gd name="adj4" fmla="val -68429"/>
            </a:avLst>
          </a:prstGeom>
          <a:noFill/>
          <a:ln>
            <a:solidFill>
              <a:srgbClr val="B0927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eaLnBrk="1" fontAlgn="auto" hangingPunct="1">
              <a:spcBef>
                <a:spcPts val="0"/>
              </a:spcBef>
              <a:spcAft>
                <a:spcPts val="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单击此处添加您的文字内容单击此处添加您的文字内容单击此处添加您的文字内容</a:t>
            </a:r>
          </a:p>
          <a:p>
            <a:pPr eaLnBrk="1" fontAlgn="auto" hangingPunct="1">
              <a:spcBef>
                <a:spcPts val="0"/>
              </a:spcBef>
              <a:spcAft>
                <a:spcPts val="0"/>
              </a:spcAft>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MH_Text_4"/>
          <p:cNvSpPr/>
          <p:nvPr>
            <p:custDataLst>
              <p:tags r:id="rId5"/>
            </p:custDataLst>
          </p:nvPr>
        </p:nvSpPr>
        <p:spPr>
          <a:xfrm>
            <a:off x="6312024" y="5143047"/>
            <a:ext cx="4701932" cy="524617"/>
          </a:xfrm>
          <a:prstGeom prst="accentCallout1">
            <a:avLst>
              <a:gd name="adj1" fmla="val 48769"/>
              <a:gd name="adj2" fmla="val -8816"/>
              <a:gd name="adj3" fmla="val 50745"/>
              <a:gd name="adj4" fmla="val -50403"/>
            </a:avLst>
          </a:prstGeom>
          <a:noFill/>
          <a:ln>
            <a:solidFill>
              <a:srgbClr val="C8D85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eaLnBrk="1" fontAlgn="auto" hangingPunct="1">
              <a:spcBef>
                <a:spcPts val="0"/>
              </a:spcBef>
              <a:spcAft>
                <a:spcPts val="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单击此处添加您的文字内容单击此处添加您的文字内容单击此处添加您的文字内容</a:t>
            </a:r>
          </a:p>
          <a:p>
            <a:pPr eaLnBrk="1" fontAlgn="auto" hangingPunct="1">
              <a:spcBef>
                <a:spcPts val="0"/>
              </a:spcBef>
              <a:spcAft>
                <a:spcPts val="0"/>
              </a:spcAft>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44804" y="4830076"/>
            <a:ext cx="4645005" cy="1634645"/>
            <a:chOff x="644804" y="4830076"/>
            <a:chExt cx="4645005" cy="1634645"/>
          </a:xfrm>
        </p:grpSpPr>
        <p:sp>
          <p:nvSpPr>
            <p:cNvPr id="7" name="MH_Other_1"/>
            <p:cNvSpPr>
              <a:spLocks noChangeArrowheads="1"/>
            </p:cNvSpPr>
            <p:nvPr>
              <p:custDataLst>
                <p:tags r:id="rId14"/>
              </p:custDataLst>
            </p:nvPr>
          </p:nvSpPr>
          <p:spPr bwMode="auto">
            <a:xfrm>
              <a:off x="662817" y="5978380"/>
              <a:ext cx="4626992" cy="48634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ysClr val="windowText" lastClr="000000"/>
                </a:solidFill>
                <a:latin typeface="微软雅黑" pitchFamily="34" charset="-122"/>
                <a:ea typeface="微软雅黑" pitchFamily="34" charset="-122"/>
              </a:endParaRPr>
            </a:p>
          </p:txBody>
        </p:sp>
        <p:grpSp>
          <p:nvGrpSpPr>
            <p:cNvPr id="8" name="组合 7"/>
            <p:cNvGrpSpPr/>
            <p:nvPr/>
          </p:nvGrpSpPr>
          <p:grpSpPr>
            <a:xfrm>
              <a:off x="644804" y="4830076"/>
              <a:ext cx="4645005" cy="1148305"/>
              <a:chOff x="644804" y="4830076"/>
              <a:chExt cx="4645005" cy="1148305"/>
            </a:xfrm>
          </p:grpSpPr>
          <p:sp>
            <p:nvSpPr>
              <p:cNvPr id="9" name="MH_SubTitle_4"/>
              <p:cNvSpPr/>
              <p:nvPr>
                <p:custDataLst>
                  <p:tags r:id="rId15"/>
                </p:custDataLst>
              </p:nvPr>
            </p:nvSpPr>
            <p:spPr>
              <a:xfrm>
                <a:off x="644804" y="4830077"/>
                <a:ext cx="4645005" cy="1148304"/>
              </a:xfrm>
              <a:custGeom>
                <a:avLst/>
                <a:gdLst>
                  <a:gd name="connsiteX0" fmla="*/ 519820 w 3275409"/>
                  <a:gd name="connsiteY0" fmla="*/ 0 h 809625"/>
                  <a:gd name="connsiteX1" fmla="*/ 2755590 w 3275409"/>
                  <a:gd name="connsiteY1" fmla="*/ 0 h 809625"/>
                  <a:gd name="connsiteX2" fmla="*/ 3275409 w 3275409"/>
                  <a:gd name="connsiteY2" fmla="*/ 809625 h 809625"/>
                  <a:gd name="connsiteX3" fmla="*/ 0 w 3275409"/>
                  <a:gd name="connsiteY3" fmla="*/ 809625 h 809625"/>
                </a:gdLst>
                <a:ahLst/>
                <a:cxnLst>
                  <a:cxn ang="0">
                    <a:pos x="connsiteX0" y="connsiteY0"/>
                  </a:cxn>
                  <a:cxn ang="0">
                    <a:pos x="connsiteX1" y="connsiteY1"/>
                  </a:cxn>
                  <a:cxn ang="0">
                    <a:pos x="connsiteX2" y="connsiteY2"/>
                  </a:cxn>
                  <a:cxn ang="0">
                    <a:pos x="connsiteX3" y="connsiteY3"/>
                  </a:cxn>
                </a:cxnLst>
                <a:rect l="l" t="t" r="r" b="b"/>
                <a:pathLst>
                  <a:path w="3275409" h="809625">
                    <a:moveTo>
                      <a:pt x="519820" y="0"/>
                    </a:moveTo>
                    <a:lnTo>
                      <a:pt x="2755590" y="0"/>
                    </a:lnTo>
                    <a:lnTo>
                      <a:pt x="3275409" y="809625"/>
                    </a:lnTo>
                    <a:lnTo>
                      <a:pt x="0" y="809625"/>
                    </a:lnTo>
                    <a:close/>
                  </a:path>
                </a:pathLst>
              </a:custGeom>
              <a:solidFill>
                <a:srgbClr val="C8D85B"/>
              </a:solidFill>
              <a:ln>
                <a:noFill/>
              </a:ln>
              <a:effectLst/>
            </p:spPr>
            <p:txBody>
              <a:bodyPr anchor="ctr">
                <a:normAutofit/>
              </a:bodyPr>
              <a:lstStyle/>
              <a:p>
                <a:pPr algn="ctr" eaLnBrk="1" fontAlgn="auto" hangingPunct="1">
                  <a:spcBef>
                    <a:spcPts val="0"/>
                  </a:spcBef>
                  <a:spcAft>
                    <a:spcPts val="0"/>
                  </a:spcAft>
                  <a:defRPr/>
                </a:pPr>
                <a:r>
                  <a:rPr lang="zh-CN" altLang="en-US" sz="2000" b="1" kern="0" dirty="0" smtClean="0">
                    <a:solidFill>
                      <a:srgbClr val="FFFFFF"/>
                    </a:solidFill>
                    <a:latin typeface="微软雅黑" pitchFamily="34" charset="-122"/>
                    <a:ea typeface="微软雅黑" pitchFamily="34" charset="-122"/>
                  </a:rPr>
                  <a:t>点击输入您的标题</a:t>
                </a:r>
                <a:endParaRPr lang="zh-CN" altLang="en-US" sz="2000" b="1" kern="0" dirty="0">
                  <a:solidFill>
                    <a:srgbClr val="FFFFFF"/>
                  </a:solidFill>
                  <a:latin typeface="微软雅黑" pitchFamily="34" charset="-122"/>
                  <a:ea typeface="微软雅黑" pitchFamily="34" charset="-122"/>
                </a:endParaRPr>
              </a:p>
            </p:txBody>
          </p:sp>
          <p:sp>
            <p:nvSpPr>
              <p:cNvPr id="10" name="MH_Other_2"/>
              <p:cNvSpPr>
                <a:spLocks noChangeArrowheads="1"/>
              </p:cNvSpPr>
              <p:nvPr>
                <p:custDataLst>
                  <p:tags r:id="rId16"/>
                </p:custDataLst>
              </p:nvPr>
            </p:nvSpPr>
            <p:spPr bwMode="auto">
              <a:xfrm>
                <a:off x="1358553" y="4830076"/>
                <a:ext cx="3206246" cy="48634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ysClr val="windowText" lastClr="000000"/>
                  </a:solidFill>
                  <a:latin typeface="微软雅黑" pitchFamily="34" charset="-122"/>
                  <a:ea typeface="微软雅黑" pitchFamily="34" charset="-122"/>
                </a:endParaRPr>
              </a:p>
            </p:txBody>
          </p:sp>
        </p:grpSp>
      </p:grpSp>
      <p:grpSp>
        <p:nvGrpSpPr>
          <p:cNvPr id="11" name="组合 10"/>
          <p:cNvGrpSpPr/>
          <p:nvPr/>
        </p:nvGrpSpPr>
        <p:grpSpPr>
          <a:xfrm>
            <a:off x="1457624" y="3891169"/>
            <a:ext cx="3021617" cy="938906"/>
            <a:chOff x="1457624" y="3891169"/>
            <a:chExt cx="3021617" cy="938906"/>
          </a:xfrm>
        </p:grpSpPr>
        <p:sp>
          <p:nvSpPr>
            <p:cNvPr id="12" name="MH_Other_3"/>
            <p:cNvSpPr>
              <a:spLocks noChangeArrowheads="1"/>
            </p:cNvSpPr>
            <p:nvPr>
              <p:custDataLst>
                <p:tags r:id="rId11"/>
              </p:custDataLst>
            </p:nvPr>
          </p:nvSpPr>
          <p:spPr bwMode="auto">
            <a:xfrm>
              <a:off x="1457624" y="4640943"/>
              <a:ext cx="3021617" cy="18913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rgbClr val="333333"/>
                </a:solidFill>
                <a:latin typeface="微软雅黑" pitchFamily="34" charset="-122"/>
                <a:ea typeface="微软雅黑" pitchFamily="34" charset="-122"/>
              </a:endParaRPr>
            </a:p>
          </p:txBody>
        </p:sp>
        <p:grpSp>
          <p:nvGrpSpPr>
            <p:cNvPr id="13" name="组合 12"/>
            <p:cNvGrpSpPr/>
            <p:nvPr/>
          </p:nvGrpSpPr>
          <p:grpSpPr>
            <a:xfrm>
              <a:off x="1457624" y="3891169"/>
              <a:ext cx="3021617" cy="749776"/>
              <a:chOff x="1457624" y="3891169"/>
              <a:chExt cx="3021617" cy="749776"/>
            </a:xfrm>
          </p:grpSpPr>
          <p:sp>
            <p:nvSpPr>
              <p:cNvPr id="14" name="MH_SubTitle_3"/>
              <p:cNvSpPr/>
              <p:nvPr>
                <p:custDataLst>
                  <p:tags r:id="rId12"/>
                </p:custDataLst>
              </p:nvPr>
            </p:nvSpPr>
            <p:spPr>
              <a:xfrm>
                <a:off x="1457624" y="3891170"/>
                <a:ext cx="3021617" cy="749775"/>
              </a:xfrm>
              <a:custGeom>
                <a:avLst/>
                <a:gdLst>
                  <a:gd name="connsiteX0" fmla="*/ 338044 w 2130028"/>
                  <a:gd name="connsiteY0" fmla="*/ 0 h 527447"/>
                  <a:gd name="connsiteX1" fmla="*/ 1791985 w 2130028"/>
                  <a:gd name="connsiteY1" fmla="*/ 0 h 527447"/>
                  <a:gd name="connsiteX2" fmla="*/ 2130028 w 2130028"/>
                  <a:gd name="connsiteY2" fmla="*/ 527447 h 527447"/>
                  <a:gd name="connsiteX3" fmla="*/ 0 w 2130028"/>
                  <a:gd name="connsiteY3" fmla="*/ 527447 h 527447"/>
                </a:gdLst>
                <a:ahLst/>
                <a:cxnLst>
                  <a:cxn ang="0">
                    <a:pos x="connsiteX0" y="connsiteY0"/>
                  </a:cxn>
                  <a:cxn ang="0">
                    <a:pos x="connsiteX1" y="connsiteY1"/>
                  </a:cxn>
                  <a:cxn ang="0">
                    <a:pos x="connsiteX2" y="connsiteY2"/>
                  </a:cxn>
                  <a:cxn ang="0">
                    <a:pos x="connsiteX3" y="connsiteY3"/>
                  </a:cxn>
                </a:cxnLst>
                <a:rect l="l" t="t" r="r" b="b"/>
                <a:pathLst>
                  <a:path w="2130028" h="527447">
                    <a:moveTo>
                      <a:pt x="338044" y="0"/>
                    </a:moveTo>
                    <a:lnTo>
                      <a:pt x="1791985" y="0"/>
                    </a:lnTo>
                    <a:lnTo>
                      <a:pt x="2130028" y="527447"/>
                    </a:lnTo>
                    <a:lnTo>
                      <a:pt x="0" y="527447"/>
                    </a:lnTo>
                    <a:close/>
                  </a:path>
                </a:pathLst>
              </a:custGeom>
              <a:solidFill>
                <a:srgbClr val="B09277"/>
              </a:solidFill>
              <a:ln>
                <a:noFill/>
              </a:ln>
              <a:effectLst/>
            </p:spPr>
            <p:txBody>
              <a:bodyPr anchor="ctr">
                <a:normAutofit/>
              </a:bodyPr>
              <a:lstStyle/>
              <a:p>
                <a:pPr algn="ctr" eaLnBrk="1" fontAlgn="auto" hangingPunct="1">
                  <a:spcBef>
                    <a:spcPts val="0"/>
                  </a:spcBef>
                  <a:spcAft>
                    <a:spcPts val="0"/>
                  </a:spcAft>
                </a:pPr>
                <a:r>
                  <a:rPr lang="zh-CN" altLang="en-US" sz="2000" b="1" kern="0" dirty="0" smtClean="0">
                    <a:solidFill>
                      <a:srgbClr val="FFFFFF"/>
                    </a:solidFill>
                    <a:latin typeface="微软雅黑" pitchFamily="34" charset="-122"/>
                    <a:ea typeface="微软雅黑" pitchFamily="34" charset="-122"/>
                  </a:rPr>
                  <a:t>输入标题</a:t>
                </a:r>
                <a:endParaRPr lang="zh-CN" altLang="en-US" sz="2000" b="1" kern="0" dirty="0">
                  <a:solidFill>
                    <a:srgbClr val="FFFFFF"/>
                  </a:solidFill>
                  <a:latin typeface="微软雅黑" pitchFamily="34" charset="-122"/>
                  <a:ea typeface="微软雅黑" pitchFamily="34" charset="-122"/>
                </a:endParaRPr>
              </a:p>
            </p:txBody>
          </p:sp>
          <p:sp>
            <p:nvSpPr>
              <p:cNvPr id="15" name="MH_Other_4"/>
              <p:cNvSpPr>
                <a:spLocks noChangeArrowheads="1"/>
              </p:cNvSpPr>
              <p:nvPr>
                <p:custDataLst>
                  <p:tags r:id="rId13"/>
                </p:custDataLst>
              </p:nvPr>
            </p:nvSpPr>
            <p:spPr bwMode="auto">
              <a:xfrm>
                <a:off x="1941711" y="3891169"/>
                <a:ext cx="2046685" cy="48634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fontAlgn="auto" hangingPunct="1">
                  <a:spcBef>
                    <a:spcPts val="0"/>
                  </a:spcBef>
                  <a:spcAft>
                    <a:spcPts val="0"/>
                  </a:spcAft>
                  <a:defRPr/>
                </a:pPr>
                <a:endParaRPr lang="zh-CN" altLang="en-US" sz="1350" kern="0" dirty="0">
                  <a:solidFill>
                    <a:srgbClr val="333333"/>
                  </a:solidFill>
                  <a:latin typeface="微软雅黑" pitchFamily="34" charset="-122"/>
                  <a:ea typeface="微软雅黑" pitchFamily="34" charset="-122"/>
                </a:endParaRPr>
              </a:p>
            </p:txBody>
          </p:sp>
        </p:grpSp>
      </p:grpSp>
      <p:grpSp>
        <p:nvGrpSpPr>
          <p:cNvPr id="16" name="组合 15"/>
          <p:cNvGrpSpPr/>
          <p:nvPr/>
        </p:nvGrpSpPr>
        <p:grpSpPr>
          <a:xfrm>
            <a:off x="1941711" y="3262979"/>
            <a:ext cx="2046685" cy="628190"/>
            <a:chOff x="1941711" y="3262979"/>
            <a:chExt cx="2046685" cy="628190"/>
          </a:xfrm>
        </p:grpSpPr>
        <p:sp>
          <p:nvSpPr>
            <p:cNvPr id="17" name="MH_Other_5"/>
            <p:cNvSpPr>
              <a:spLocks noChangeArrowheads="1"/>
            </p:cNvSpPr>
            <p:nvPr>
              <p:custDataLst>
                <p:tags r:id="rId8"/>
              </p:custDataLst>
            </p:nvPr>
          </p:nvSpPr>
          <p:spPr bwMode="auto">
            <a:xfrm>
              <a:off x="1941711" y="3747068"/>
              <a:ext cx="2046685" cy="14410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rgbClr val="333333"/>
                </a:solidFill>
                <a:latin typeface="微软雅黑" pitchFamily="34" charset="-122"/>
                <a:ea typeface="微软雅黑" pitchFamily="34" charset="-122"/>
              </a:endParaRPr>
            </a:p>
          </p:txBody>
        </p:sp>
        <p:grpSp>
          <p:nvGrpSpPr>
            <p:cNvPr id="18" name="组合 17"/>
            <p:cNvGrpSpPr/>
            <p:nvPr/>
          </p:nvGrpSpPr>
          <p:grpSpPr>
            <a:xfrm>
              <a:off x="1982241" y="3262979"/>
              <a:ext cx="1970131" cy="484090"/>
              <a:chOff x="1982241" y="3262979"/>
              <a:chExt cx="1970131" cy="484090"/>
            </a:xfrm>
          </p:grpSpPr>
          <p:sp>
            <p:nvSpPr>
              <p:cNvPr id="19" name="MH_SubTitle_2"/>
              <p:cNvSpPr/>
              <p:nvPr>
                <p:custDataLst>
                  <p:tags r:id="rId9"/>
                </p:custDataLst>
              </p:nvPr>
            </p:nvSpPr>
            <p:spPr>
              <a:xfrm>
                <a:off x="1982241" y="3262979"/>
                <a:ext cx="1970131" cy="484090"/>
              </a:xfrm>
              <a:custGeom>
                <a:avLst/>
                <a:gdLst>
                  <a:gd name="connsiteX0" fmla="*/ 220512 w 1389459"/>
                  <a:gd name="connsiteY0" fmla="*/ 0 h 341710"/>
                  <a:gd name="connsiteX1" fmla="*/ 1168947 w 1389459"/>
                  <a:gd name="connsiteY1" fmla="*/ 0 h 341710"/>
                  <a:gd name="connsiteX2" fmla="*/ 1389459 w 1389459"/>
                  <a:gd name="connsiteY2" fmla="*/ 341710 h 341710"/>
                  <a:gd name="connsiteX3" fmla="*/ 0 w 1389459"/>
                  <a:gd name="connsiteY3" fmla="*/ 341710 h 341710"/>
                </a:gdLst>
                <a:ahLst/>
                <a:cxnLst>
                  <a:cxn ang="0">
                    <a:pos x="connsiteX0" y="connsiteY0"/>
                  </a:cxn>
                  <a:cxn ang="0">
                    <a:pos x="connsiteX1" y="connsiteY1"/>
                  </a:cxn>
                  <a:cxn ang="0">
                    <a:pos x="connsiteX2" y="connsiteY2"/>
                  </a:cxn>
                  <a:cxn ang="0">
                    <a:pos x="connsiteX3" y="connsiteY3"/>
                  </a:cxn>
                </a:cxnLst>
                <a:rect l="l" t="t" r="r" b="b"/>
                <a:pathLst>
                  <a:path w="1389459" h="341710">
                    <a:moveTo>
                      <a:pt x="220512" y="0"/>
                    </a:moveTo>
                    <a:lnTo>
                      <a:pt x="1168947" y="0"/>
                    </a:lnTo>
                    <a:lnTo>
                      <a:pt x="1389459" y="341710"/>
                    </a:lnTo>
                    <a:lnTo>
                      <a:pt x="0" y="341710"/>
                    </a:lnTo>
                    <a:close/>
                  </a:path>
                </a:pathLst>
              </a:custGeom>
              <a:solidFill>
                <a:srgbClr val="A5C0A4"/>
              </a:solidFill>
              <a:ln>
                <a:noFill/>
              </a:ln>
              <a:effectLst/>
            </p:spPr>
            <p:txBody>
              <a:bodyPr anchor="ctr">
                <a:normAutofit/>
              </a:bodyPr>
              <a:lstStyle/>
              <a:p>
                <a:pPr algn="ctr" eaLnBrk="1" fontAlgn="auto" hangingPunct="1">
                  <a:spcBef>
                    <a:spcPts val="0"/>
                  </a:spcBef>
                  <a:spcAft>
                    <a:spcPts val="0"/>
                  </a:spcAft>
                </a:pPr>
                <a:r>
                  <a:rPr lang="zh-CN" altLang="en-US" sz="2000" b="1" kern="0" dirty="0" smtClean="0">
                    <a:solidFill>
                      <a:srgbClr val="FFFFFF"/>
                    </a:solidFill>
                    <a:latin typeface="微软雅黑" pitchFamily="34" charset="-122"/>
                    <a:ea typeface="微软雅黑" pitchFamily="34" charset="-122"/>
                  </a:rPr>
                  <a:t>输入标题</a:t>
                </a:r>
                <a:endParaRPr lang="zh-CN" altLang="en-US" sz="2000" b="1" kern="0" dirty="0">
                  <a:solidFill>
                    <a:srgbClr val="FFFFFF"/>
                  </a:solidFill>
                  <a:latin typeface="微软雅黑" pitchFamily="34" charset="-122"/>
                  <a:ea typeface="微软雅黑" pitchFamily="34" charset="-122"/>
                </a:endParaRPr>
              </a:p>
            </p:txBody>
          </p:sp>
          <p:sp>
            <p:nvSpPr>
              <p:cNvPr id="20" name="MH_Other_6"/>
              <p:cNvSpPr>
                <a:spLocks noChangeArrowheads="1"/>
              </p:cNvSpPr>
              <p:nvPr>
                <p:custDataLst>
                  <p:tags r:id="rId10"/>
                </p:custDataLst>
              </p:nvPr>
            </p:nvSpPr>
            <p:spPr bwMode="auto">
              <a:xfrm>
                <a:off x="2279448" y="3262979"/>
                <a:ext cx="1377965" cy="26568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rgbClr val="333333"/>
                  </a:solidFill>
                  <a:latin typeface="微软雅黑" pitchFamily="34" charset="-122"/>
                  <a:ea typeface="微软雅黑" pitchFamily="34" charset="-122"/>
                </a:endParaRPr>
              </a:p>
            </p:txBody>
          </p:sp>
        </p:grpSp>
      </p:grpSp>
      <p:grpSp>
        <p:nvGrpSpPr>
          <p:cNvPr id="21" name="组合 20"/>
          <p:cNvGrpSpPr/>
          <p:nvPr/>
        </p:nvGrpSpPr>
        <p:grpSpPr>
          <a:xfrm>
            <a:off x="2376268" y="2238511"/>
            <a:ext cx="1184330" cy="1024467"/>
            <a:chOff x="2376268" y="2238511"/>
            <a:chExt cx="1184330" cy="1024467"/>
          </a:xfrm>
        </p:grpSpPr>
        <p:sp>
          <p:nvSpPr>
            <p:cNvPr id="22" name="MH_SubTitle_1"/>
            <p:cNvSpPr>
              <a:spLocks noChangeArrowheads="1"/>
            </p:cNvSpPr>
            <p:nvPr>
              <p:custDataLst>
                <p:tags r:id="rId6"/>
              </p:custDataLst>
            </p:nvPr>
          </p:nvSpPr>
          <p:spPr bwMode="auto">
            <a:xfrm>
              <a:off x="2376268" y="2238511"/>
              <a:ext cx="1184330" cy="889372"/>
            </a:xfrm>
            <a:prstGeom prst="triangle">
              <a:avLst>
                <a:gd name="adj" fmla="val 50000"/>
              </a:avLst>
            </a:prstGeom>
            <a:solidFill>
              <a:srgbClr val="F29A5B"/>
            </a:solidFill>
            <a:ln>
              <a:noFill/>
            </a:ln>
            <a:effectLst/>
            <a:extLst/>
          </p:spPr>
          <p:txBody>
            <a:bodyPr anchor="ctr">
              <a:normAutofit fontScale="77500" lnSpcReduction="20000"/>
            </a:bodyPr>
            <a:lstStyle/>
            <a:p>
              <a:pPr algn="ctr" eaLnBrk="1" fontAlgn="auto" hangingPunct="1">
                <a:spcBef>
                  <a:spcPts val="0"/>
                </a:spcBef>
                <a:spcAft>
                  <a:spcPts val="0"/>
                </a:spcAft>
              </a:pPr>
              <a:r>
                <a:rPr lang="zh-CN" altLang="en-US" sz="2000" b="1" kern="0" dirty="0" smtClean="0">
                  <a:solidFill>
                    <a:srgbClr val="FFFFFF"/>
                  </a:solidFill>
                  <a:latin typeface="微软雅黑" pitchFamily="34" charset="-122"/>
                  <a:ea typeface="微软雅黑" pitchFamily="34" charset="-122"/>
                </a:rPr>
                <a:t>标题</a:t>
              </a:r>
              <a:endParaRPr lang="zh-CN" altLang="en-US" sz="2000" b="1" kern="0" dirty="0">
                <a:solidFill>
                  <a:srgbClr val="FFFFFF"/>
                </a:solidFill>
                <a:latin typeface="微软雅黑" pitchFamily="34" charset="-122"/>
                <a:ea typeface="微软雅黑" pitchFamily="34" charset="-122"/>
              </a:endParaRPr>
            </a:p>
          </p:txBody>
        </p:sp>
        <p:sp>
          <p:nvSpPr>
            <p:cNvPr id="23" name="MH_Other_7"/>
            <p:cNvSpPr>
              <a:spLocks noChangeArrowheads="1"/>
            </p:cNvSpPr>
            <p:nvPr>
              <p:custDataLst>
                <p:tags r:id="rId7"/>
              </p:custDataLst>
            </p:nvPr>
          </p:nvSpPr>
          <p:spPr bwMode="auto">
            <a:xfrm>
              <a:off x="2376268" y="3127883"/>
              <a:ext cx="1184330" cy="13509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bg1">
                    <a:lumMod val="85000"/>
                  </a:schemeClr>
                </a:gs>
                <a:gs pos="100000">
                  <a:schemeClr val="bg1">
                    <a:alpha val="0"/>
                  </a:schemeClr>
                </a:gs>
              </a:gsLst>
              <a:lin ang="5400000" scaled="1"/>
            </a:gradFill>
            <a:ln>
              <a:noFill/>
            </a:ln>
            <a:effectLst/>
            <a:extLst/>
          </p:spPr>
          <p:txBody>
            <a:bodyPr wrap="none" anchor="ctr"/>
            <a:lstStyle/>
            <a:p>
              <a:pPr eaLnBrk="1" fontAlgn="auto" hangingPunct="1">
                <a:spcBef>
                  <a:spcPts val="0"/>
                </a:spcBef>
                <a:spcAft>
                  <a:spcPts val="0"/>
                </a:spcAft>
                <a:defRPr/>
              </a:pPr>
              <a:endParaRPr lang="zh-CN" altLang="en-US" sz="1350" kern="0" dirty="0">
                <a:solidFill>
                  <a:srgbClr val="333333"/>
                </a:solidFill>
                <a:latin typeface="微软雅黑" pitchFamily="34" charset="-122"/>
                <a:ea typeface="微软雅黑" pitchFamily="34" charset="-122"/>
              </a:endParaRPr>
            </a:p>
          </p:txBody>
        </p:sp>
      </p:grpSp>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Tree>
    <p:custDataLst>
      <p:tags r:id="rId1"/>
    </p:custDataLst>
    <p:extLst>
      <p:ext uri="{BB962C8B-B14F-4D97-AF65-F5344CB8AC3E}">
        <p14:creationId xmlns:p14="http://schemas.microsoft.com/office/powerpoint/2010/main" val="10294537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grpSp>
        <p:nvGrpSpPr>
          <p:cNvPr id="25" name="组合 24"/>
          <p:cNvGrpSpPr/>
          <p:nvPr/>
        </p:nvGrpSpPr>
        <p:grpSpPr>
          <a:xfrm>
            <a:off x="8132610" y="1719340"/>
            <a:ext cx="2722124" cy="2444498"/>
            <a:chOff x="7535954" y="1971929"/>
            <a:chExt cx="2722124" cy="2444498"/>
          </a:xfrm>
        </p:grpSpPr>
        <p:sp>
          <p:nvSpPr>
            <p:cNvPr id="26" name="Freeform 40"/>
            <p:cNvSpPr>
              <a:spLocks/>
            </p:cNvSpPr>
            <p:nvPr/>
          </p:nvSpPr>
          <p:spPr bwMode="auto">
            <a:xfrm>
              <a:off x="7535954" y="1971929"/>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a typeface="微软雅黑" panose="020B0503020204020204" pitchFamily="34" charset="-122"/>
              </a:endParaRPr>
            </a:p>
          </p:txBody>
        </p:sp>
        <p:sp>
          <p:nvSpPr>
            <p:cNvPr id="27" name="Freeform 41"/>
            <p:cNvSpPr>
              <a:spLocks noEditPoints="1"/>
            </p:cNvSpPr>
            <p:nvPr/>
          </p:nvSpPr>
          <p:spPr bwMode="auto">
            <a:xfrm>
              <a:off x="7535954" y="1971929"/>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C8D85B"/>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28" name="Freeform 50"/>
            <p:cNvSpPr>
              <a:spLocks/>
            </p:cNvSpPr>
            <p:nvPr/>
          </p:nvSpPr>
          <p:spPr bwMode="auto">
            <a:xfrm>
              <a:off x="8534618" y="2509065"/>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29" name="文本框 28"/>
            <p:cNvSpPr txBox="1"/>
            <p:nvPr/>
          </p:nvSpPr>
          <p:spPr>
            <a:xfrm>
              <a:off x="8186725" y="3125492"/>
              <a:ext cx="1481496"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dirty="0">
                  <a:ea typeface="微软雅黑" panose="020B0503020204020204" pitchFamily="34" charset="-122"/>
                </a:rPr>
                <a:t>Step </a:t>
              </a:r>
              <a:r>
                <a:rPr lang="en-US" altLang="zh-CN" dirty="0" smtClean="0">
                  <a:ea typeface="微软雅黑" panose="020B0503020204020204" pitchFamily="34" charset="-122"/>
                </a:rPr>
                <a:t>4</a:t>
              </a:r>
              <a:endParaRPr lang="zh-CN" altLang="en-US" dirty="0">
                <a:ea typeface="微软雅黑" panose="020B0503020204020204" pitchFamily="34" charset="-122"/>
              </a:endParaRPr>
            </a:p>
          </p:txBody>
        </p:sp>
      </p:grpSp>
      <p:sp>
        <p:nvSpPr>
          <p:cNvPr id="30" name="TextBox 35"/>
          <p:cNvSpPr txBox="1"/>
          <p:nvPr/>
        </p:nvSpPr>
        <p:spPr>
          <a:xfrm>
            <a:off x="1564763" y="4393463"/>
            <a:ext cx="2370659" cy="1754326"/>
          </a:xfrm>
          <a:prstGeom prst="rect">
            <a:avLst/>
          </a:prstGeom>
          <a:noFill/>
        </p:spPr>
        <p:txBody>
          <a:bodyPr wrap="square" rtlCol="0">
            <a:spAutoFit/>
          </a:bodyPr>
          <a:lstStyle/>
          <a:p>
            <a:pPr>
              <a:lnSpc>
                <a:spcPct val="150000"/>
              </a:lnSpc>
            </a:pP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5"/>
          <p:cNvSpPr txBox="1"/>
          <p:nvPr/>
        </p:nvSpPr>
        <p:spPr>
          <a:xfrm>
            <a:off x="3812623" y="4393463"/>
            <a:ext cx="2370659" cy="1754326"/>
          </a:xfrm>
          <a:prstGeom prst="rect">
            <a:avLst/>
          </a:prstGeom>
          <a:noFill/>
        </p:spPr>
        <p:txBody>
          <a:bodyPr wrap="square" rtlCol="0">
            <a:spAutoFit/>
          </a:bodyPr>
          <a:lstStyle>
            <a:defPPr>
              <a:defRPr lang="zh-CN"/>
            </a:defPPr>
            <a:lvl1pPr>
              <a:lnSpc>
                <a:spcPct val="150000"/>
              </a:lnSpc>
              <a:defRPr sz="1200">
                <a:solidFill>
                  <a:schemeClr val="tx1">
                    <a:lumMod val="85000"/>
                    <a:lumOff val="15000"/>
                  </a:schemeClr>
                </a:solidFill>
                <a:latin typeface="+mj-ea"/>
                <a:ea typeface="+mj-ea"/>
              </a:defRPr>
            </a:lvl1pPr>
          </a:lstStyle>
          <a:p>
            <a:r>
              <a:rPr lang="zh-CN" altLang="en-US" sz="1800" dirty="0">
                <a:ea typeface="微软雅黑" panose="020B0503020204020204" pitchFamily="34" charset="-122"/>
              </a:rPr>
              <a:t>单击此处添加文本单击此处添加文本单击此处添加文本单击此处添加文本单</a:t>
            </a:r>
          </a:p>
        </p:txBody>
      </p:sp>
      <p:sp>
        <p:nvSpPr>
          <p:cNvPr id="32" name="TextBox 35"/>
          <p:cNvSpPr txBox="1"/>
          <p:nvPr/>
        </p:nvSpPr>
        <p:spPr>
          <a:xfrm>
            <a:off x="6060483" y="4393463"/>
            <a:ext cx="2370659" cy="1754326"/>
          </a:xfrm>
          <a:prstGeom prst="rect">
            <a:avLst/>
          </a:prstGeom>
          <a:noFill/>
        </p:spPr>
        <p:txBody>
          <a:bodyPr wrap="square" rtlCol="0">
            <a:spAutoFit/>
          </a:bodyPr>
          <a:lstStyle>
            <a:defPPr>
              <a:defRPr lang="zh-CN"/>
            </a:defPPr>
            <a:lvl1pPr>
              <a:lnSpc>
                <a:spcPct val="150000"/>
              </a:lnSpc>
              <a:defRPr sz="1200">
                <a:solidFill>
                  <a:schemeClr val="tx1">
                    <a:lumMod val="85000"/>
                    <a:lumOff val="15000"/>
                  </a:schemeClr>
                </a:solidFill>
                <a:latin typeface="+mj-ea"/>
                <a:ea typeface="+mj-ea"/>
              </a:defRPr>
            </a:lvl1pPr>
          </a:lstStyle>
          <a:p>
            <a:r>
              <a:rPr lang="zh-CN" altLang="en-US" sz="1800" dirty="0">
                <a:ea typeface="微软雅黑" panose="020B0503020204020204" pitchFamily="34" charset="-122"/>
              </a:rPr>
              <a:t>单击此处添加文本单击此处添加文本单击此处添加文本单击此处添加文本单</a:t>
            </a:r>
          </a:p>
        </p:txBody>
      </p:sp>
      <p:sp>
        <p:nvSpPr>
          <p:cNvPr id="33" name="TextBox 35"/>
          <p:cNvSpPr txBox="1"/>
          <p:nvPr/>
        </p:nvSpPr>
        <p:spPr>
          <a:xfrm>
            <a:off x="8308343" y="4393463"/>
            <a:ext cx="2370659" cy="1754326"/>
          </a:xfrm>
          <a:prstGeom prst="rect">
            <a:avLst/>
          </a:prstGeom>
          <a:noFill/>
        </p:spPr>
        <p:txBody>
          <a:bodyPr wrap="square" rtlCol="0">
            <a:spAutoFit/>
          </a:bodyPr>
          <a:lstStyle>
            <a:defPPr>
              <a:defRPr lang="zh-CN"/>
            </a:defPPr>
            <a:lvl1pPr>
              <a:lnSpc>
                <a:spcPct val="150000"/>
              </a:lnSpc>
              <a:defRPr sz="1200">
                <a:solidFill>
                  <a:schemeClr val="tx1">
                    <a:lumMod val="85000"/>
                    <a:lumOff val="15000"/>
                  </a:schemeClr>
                </a:solidFill>
                <a:latin typeface="+mj-ea"/>
                <a:ea typeface="+mj-ea"/>
              </a:defRPr>
            </a:lvl1pPr>
          </a:lstStyle>
          <a:p>
            <a:r>
              <a:rPr lang="zh-CN" altLang="en-US" sz="1800" dirty="0">
                <a:ea typeface="微软雅黑" panose="020B0503020204020204" pitchFamily="34" charset="-122"/>
              </a:rPr>
              <a:t>单击此处添加文本单击此处添加文本单击此处添加文本单击此处添加文本单</a:t>
            </a:r>
          </a:p>
        </p:txBody>
      </p:sp>
      <p:grpSp>
        <p:nvGrpSpPr>
          <p:cNvPr id="34" name="组合 33"/>
          <p:cNvGrpSpPr/>
          <p:nvPr/>
        </p:nvGrpSpPr>
        <p:grpSpPr>
          <a:xfrm>
            <a:off x="5883983" y="1719340"/>
            <a:ext cx="2722124" cy="2444498"/>
            <a:chOff x="5494648" y="1971929"/>
            <a:chExt cx="2722124" cy="2444498"/>
          </a:xfrm>
        </p:grpSpPr>
        <p:sp>
          <p:nvSpPr>
            <p:cNvPr id="35" name="Freeform 42"/>
            <p:cNvSpPr>
              <a:spLocks/>
            </p:cNvSpPr>
            <p:nvPr/>
          </p:nvSpPr>
          <p:spPr bwMode="auto">
            <a:xfrm>
              <a:off x="5494648" y="1971929"/>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Freeform 43"/>
            <p:cNvSpPr>
              <a:spLocks noEditPoints="1"/>
            </p:cNvSpPr>
            <p:nvPr/>
          </p:nvSpPr>
          <p:spPr bwMode="auto">
            <a:xfrm>
              <a:off x="5494648" y="1971929"/>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B09277"/>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37" name="Freeform 49"/>
            <p:cNvSpPr>
              <a:spLocks noEditPoints="1"/>
            </p:cNvSpPr>
            <p:nvPr/>
          </p:nvSpPr>
          <p:spPr bwMode="auto">
            <a:xfrm>
              <a:off x="6459081" y="2516101"/>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38" name="文本框 37"/>
            <p:cNvSpPr txBox="1"/>
            <p:nvPr/>
          </p:nvSpPr>
          <p:spPr>
            <a:xfrm>
              <a:off x="6104908" y="3125492"/>
              <a:ext cx="1497526"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dirty="0">
                  <a:ea typeface="微软雅黑" panose="020B0503020204020204" pitchFamily="34" charset="-122"/>
                </a:rPr>
                <a:t>Step </a:t>
              </a:r>
              <a:r>
                <a:rPr lang="en-US" altLang="zh-CN" dirty="0" smtClean="0">
                  <a:ea typeface="微软雅黑" panose="020B0503020204020204" pitchFamily="34" charset="-122"/>
                </a:rPr>
                <a:t>3</a:t>
              </a:r>
              <a:endParaRPr lang="zh-CN" altLang="en-US" dirty="0">
                <a:ea typeface="微软雅黑" panose="020B0503020204020204" pitchFamily="34" charset="-122"/>
              </a:endParaRPr>
            </a:p>
          </p:txBody>
        </p:sp>
      </p:grpSp>
      <p:grpSp>
        <p:nvGrpSpPr>
          <p:cNvPr id="39" name="组合 38"/>
          <p:cNvGrpSpPr/>
          <p:nvPr/>
        </p:nvGrpSpPr>
        <p:grpSpPr>
          <a:xfrm>
            <a:off x="3637658" y="1719340"/>
            <a:ext cx="2719821" cy="2444498"/>
            <a:chOff x="3452191" y="1971929"/>
            <a:chExt cx="2719821" cy="2444498"/>
          </a:xfrm>
        </p:grpSpPr>
        <p:sp>
          <p:nvSpPr>
            <p:cNvPr id="40" name="Freeform 44"/>
            <p:cNvSpPr>
              <a:spLocks/>
            </p:cNvSpPr>
            <p:nvPr/>
          </p:nvSpPr>
          <p:spPr bwMode="auto">
            <a:xfrm>
              <a:off x="3452191" y="1971929"/>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Freeform 45"/>
            <p:cNvSpPr>
              <a:spLocks noEditPoints="1"/>
            </p:cNvSpPr>
            <p:nvPr/>
          </p:nvSpPr>
          <p:spPr bwMode="auto">
            <a:xfrm>
              <a:off x="3452191" y="1971929"/>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A5C0A4"/>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42" name="Freeform 48"/>
            <p:cNvSpPr>
              <a:spLocks noEditPoints="1"/>
            </p:cNvSpPr>
            <p:nvPr/>
          </p:nvSpPr>
          <p:spPr bwMode="auto">
            <a:xfrm>
              <a:off x="4413900" y="2482589"/>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43" name="文本框 42"/>
            <p:cNvSpPr txBox="1"/>
            <p:nvPr/>
          </p:nvSpPr>
          <p:spPr>
            <a:xfrm>
              <a:off x="4023092" y="3125492"/>
              <a:ext cx="1483098"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dirty="0">
                  <a:ea typeface="微软雅黑" panose="020B0503020204020204" pitchFamily="34" charset="-122"/>
                </a:rPr>
                <a:t>Step </a:t>
              </a:r>
              <a:r>
                <a:rPr lang="en-US" altLang="zh-CN" dirty="0" smtClean="0">
                  <a:ea typeface="微软雅黑" panose="020B0503020204020204" pitchFamily="34" charset="-122"/>
                </a:rPr>
                <a:t>2</a:t>
              </a:r>
              <a:endParaRPr lang="zh-CN" altLang="en-US" dirty="0">
                <a:ea typeface="微软雅黑" panose="020B0503020204020204" pitchFamily="34" charset="-122"/>
              </a:endParaRPr>
            </a:p>
          </p:txBody>
        </p:sp>
      </p:grpSp>
      <p:grpSp>
        <p:nvGrpSpPr>
          <p:cNvPr id="44" name="组合 43"/>
          <p:cNvGrpSpPr/>
          <p:nvPr/>
        </p:nvGrpSpPr>
        <p:grpSpPr>
          <a:xfrm>
            <a:off x="1389030" y="1719340"/>
            <a:ext cx="2722124" cy="2444498"/>
            <a:chOff x="1408582" y="1971929"/>
            <a:chExt cx="2722124" cy="2444498"/>
          </a:xfrm>
        </p:grpSpPr>
        <p:sp>
          <p:nvSpPr>
            <p:cNvPr id="45" name="Freeform 46"/>
            <p:cNvSpPr>
              <a:spLocks/>
            </p:cNvSpPr>
            <p:nvPr/>
          </p:nvSpPr>
          <p:spPr bwMode="auto">
            <a:xfrm>
              <a:off x="1408582" y="1971929"/>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solidFill>
                <a:srgbClr val="F29A5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Freeform 47"/>
            <p:cNvSpPr>
              <a:spLocks noEditPoints="1"/>
            </p:cNvSpPr>
            <p:nvPr/>
          </p:nvSpPr>
          <p:spPr bwMode="auto">
            <a:xfrm>
              <a:off x="1408582" y="1971929"/>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F29A5B"/>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47" name="Freeform 51"/>
            <p:cNvSpPr>
              <a:spLocks/>
            </p:cNvSpPr>
            <p:nvPr/>
          </p:nvSpPr>
          <p:spPr bwMode="auto">
            <a:xfrm>
              <a:off x="2063352" y="2520720"/>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48" name="文本框 47"/>
            <p:cNvSpPr txBox="1"/>
            <p:nvPr/>
          </p:nvSpPr>
          <p:spPr>
            <a:xfrm>
              <a:off x="1941276" y="3125492"/>
              <a:ext cx="1420582"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dirty="0">
                  <a:ea typeface="微软雅黑" panose="020B0503020204020204" pitchFamily="34" charset="-122"/>
                </a:rPr>
                <a:t>Step 1</a:t>
              </a:r>
              <a:endParaRPr lang="zh-CN" altLang="en-US" dirty="0">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6973444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fmla="#ppt_w*sin(2.5*pi*$)">
                                          <p:val>
                                            <p:fltVal val="0"/>
                                          </p:val>
                                        </p:tav>
                                        <p:tav tm="100000">
                                          <p:val>
                                            <p:fltVal val="1"/>
                                          </p:val>
                                        </p:tav>
                                      </p:tavLst>
                                    </p:anim>
                                    <p:anim calcmode="lin" valueType="num">
                                      <p:cBhvr>
                                        <p:cTn id="8" dur="500" fill="hold"/>
                                        <p:tgtEl>
                                          <p:spTgt spid="4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9" presetClass="entr" presetSubtype="1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fmla="#ppt_w*sin(2.5*pi*$)">
                                          <p:val>
                                            <p:fltVal val="0"/>
                                          </p:val>
                                        </p:tav>
                                        <p:tav tm="100000">
                                          <p:val>
                                            <p:fltVal val="1"/>
                                          </p:val>
                                        </p:tav>
                                      </p:tavLst>
                                    </p:anim>
                                    <p:anim calcmode="lin" valueType="num">
                                      <p:cBhvr>
                                        <p:cTn id="13" dur="500" fill="hold"/>
                                        <p:tgtEl>
                                          <p:spTgt spid="3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9" presetClass="entr" presetSubtype="1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fmla="#ppt_w*sin(2.5*pi*$)">
                                          <p:val>
                                            <p:fltVal val="0"/>
                                          </p:val>
                                        </p:tav>
                                        <p:tav tm="100000">
                                          <p:val>
                                            <p:fltVal val="1"/>
                                          </p:val>
                                        </p:tav>
                                      </p:tavLst>
                                    </p:anim>
                                    <p:anim calcmode="lin" valueType="num">
                                      <p:cBhvr>
                                        <p:cTn id="18" dur="500" fill="hold"/>
                                        <p:tgtEl>
                                          <p:spTgt spid="3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9" presetClass="entr" presetSubtype="1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fmla="#ppt_w*sin(2.5*pi*$)">
                                          <p:val>
                                            <p:fltVal val="0"/>
                                          </p:val>
                                        </p:tav>
                                        <p:tav tm="100000">
                                          <p:val>
                                            <p:fltVal val="1"/>
                                          </p:val>
                                        </p:tav>
                                      </p:tavLst>
                                    </p:anim>
                                    <p:anim calcmode="lin" valueType="num">
                                      <p:cBhvr>
                                        <p:cTn id="23" dur="500" fill="hold"/>
                                        <p:tgtEl>
                                          <p:spTgt spid="25"/>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horizontal)">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2531170_162158900000_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380"/>
          <a:stretch>
            <a:fillRect/>
          </a:stretch>
        </p:blipFill>
        <p:spPr bwMode="auto">
          <a:xfrm>
            <a:off x="3147439" y="617402"/>
            <a:ext cx="5868987"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799393" y="2715066"/>
            <a:ext cx="716863" cy="707886"/>
          </a:xfrm>
          <a:prstGeom prst="rect">
            <a:avLst/>
          </a:prstGeom>
          <a:noFill/>
        </p:spPr>
        <p:txBody>
          <a:bodyPr wrap="none" rtlCol="0">
            <a:spAutoFit/>
          </a:bodyPr>
          <a:lstStyle/>
          <a:p>
            <a:r>
              <a:rPr lang="en-US" altLang="zh-CN" sz="4000" dirty="0" smtClean="0">
                <a:solidFill>
                  <a:schemeClr val="tx1">
                    <a:lumMod val="65000"/>
                    <a:lumOff val="35000"/>
                  </a:schemeClr>
                </a:solidFill>
                <a:latin typeface="Impact" panose="020B0806030902050204" pitchFamily="34" charset="0"/>
              </a:rPr>
              <a:t>04</a:t>
            </a:r>
            <a:endParaRPr lang="zh-CN" altLang="en-US" sz="4000" dirty="0">
              <a:solidFill>
                <a:schemeClr val="tx1">
                  <a:lumMod val="65000"/>
                  <a:lumOff val="35000"/>
                </a:schemeClr>
              </a:solidFill>
              <a:latin typeface="Impact" panose="020B0806030902050204" pitchFamily="34" charset="0"/>
            </a:endParaRPr>
          </a:p>
        </p:txBody>
      </p:sp>
      <p:sp>
        <p:nvSpPr>
          <p:cNvPr id="5" name="文本框 4"/>
          <p:cNvSpPr txBox="1"/>
          <p:nvPr/>
        </p:nvSpPr>
        <p:spPr>
          <a:xfrm>
            <a:off x="4957816" y="3573190"/>
            <a:ext cx="2339102" cy="523220"/>
          </a:xfrm>
          <a:prstGeom prst="rect">
            <a:avLst/>
          </a:prstGeom>
          <a:noFill/>
        </p:spPr>
        <p:txBody>
          <a:bodyPr wrap="none" rtlCol="0">
            <a:spAutoFit/>
          </a:bodyPr>
          <a:lstStyle/>
          <a:p>
            <a:r>
              <a: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88214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788711" y="1560735"/>
            <a:ext cx="1497910" cy="2449007"/>
            <a:chOff x="3788711" y="1560735"/>
            <a:chExt cx="1497910" cy="2449007"/>
          </a:xfrm>
        </p:grpSpPr>
        <p:sp>
          <p:nvSpPr>
            <p:cNvPr id="6" name="文本框 5"/>
            <p:cNvSpPr txBox="1"/>
            <p:nvPr/>
          </p:nvSpPr>
          <p:spPr>
            <a:xfrm>
              <a:off x="3788711" y="1560735"/>
              <a:ext cx="1015663" cy="1477328"/>
            </a:xfrm>
            <a:prstGeom prst="rect">
              <a:avLst/>
            </a:prstGeom>
            <a:noFill/>
          </p:spPr>
          <p:txBody>
            <a:bodyPr vert="eaVert" wrap="none" rtlCol="0">
              <a:spAutoFit/>
            </a:bodyPr>
            <a:lstStyle/>
            <a:p>
              <a:r>
                <a:rPr lang="zh-CN" altLang="en-US" sz="5400" b="1" dirty="0" smtClean="0">
                  <a:solidFill>
                    <a:srgbClr val="865B3E"/>
                  </a:solidFill>
                  <a:latin typeface="微软雅黑" panose="020B0503020204020204" pitchFamily="34" charset="-122"/>
                  <a:ea typeface="微软雅黑" panose="020B0503020204020204" pitchFamily="34" charset="-122"/>
                </a:rPr>
                <a:t>目录</a:t>
              </a:r>
              <a:endParaRPr lang="zh-CN" altLang="en-US" sz="5400" b="1" dirty="0">
                <a:solidFill>
                  <a:srgbClr val="865B3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09513" y="1581833"/>
              <a:ext cx="677108" cy="2427909"/>
            </a:xfrm>
            <a:prstGeom prst="rect">
              <a:avLst/>
            </a:prstGeom>
            <a:noFill/>
          </p:spPr>
          <p:txBody>
            <a:bodyPr vert="eaVert" wrap="none" rtlCol="0">
              <a:spAutoFit/>
            </a:bodyPr>
            <a:lstStyle/>
            <a:p>
              <a:r>
                <a:rPr lang="en-US" altLang="zh-CN" sz="3200" b="1" dirty="0" smtClean="0">
                  <a:solidFill>
                    <a:schemeClr val="tx1">
                      <a:lumMod val="65000"/>
                      <a:lumOff val="35000"/>
                    </a:schemeClr>
                  </a:solidFill>
                  <a:latin typeface="Batang" panose="02030600000101010101" pitchFamily="18" charset="-127"/>
                  <a:ea typeface="Batang" panose="02030600000101010101" pitchFamily="18" charset="-127"/>
                </a:rPr>
                <a:t>CONTENTS</a:t>
              </a:r>
              <a:endParaRPr lang="zh-CN" altLang="en-US" sz="3200" b="1" dirty="0">
                <a:solidFill>
                  <a:schemeClr val="tx1">
                    <a:lumMod val="65000"/>
                    <a:lumOff val="35000"/>
                  </a:schemeClr>
                </a:solidFill>
                <a:latin typeface="Batang" panose="02030600000101010101" pitchFamily="18" charset="-127"/>
                <a:ea typeface="Batang" panose="02030600000101010101" pitchFamily="18" charset="-127"/>
              </a:endParaRPr>
            </a:p>
          </p:txBody>
        </p:sp>
      </p:grpSp>
      <p:grpSp>
        <p:nvGrpSpPr>
          <p:cNvPr id="4" name="组合 3"/>
          <p:cNvGrpSpPr/>
          <p:nvPr/>
        </p:nvGrpSpPr>
        <p:grpSpPr>
          <a:xfrm>
            <a:off x="5496706" y="1560735"/>
            <a:ext cx="5836704" cy="681064"/>
            <a:chOff x="4389121" y="1084217"/>
            <a:chExt cx="6309360" cy="736216"/>
          </a:xfrm>
        </p:grpSpPr>
        <p:sp>
          <p:nvSpPr>
            <p:cNvPr id="8" name="五边形 7"/>
            <p:cNvSpPr/>
            <p:nvPr/>
          </p:nvSpPr>
          <p:spPr>
            <a:xfrm flipH="1">
              <a:off x="4389121" y="1084217"/>
              <a:ext cx="6309360" cy="736216"/>
            </a:xfrm>
            <a:prstGeom prst="homePlat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单击输入您的章节标题</a:t>
              </a:r>
              <a:endParaRPr lang="zh-CN" altLang="en-US" sz="2800" b="1" dirty="0">
                <a:latin typeface="微软雅黑" panose="020B0503020204020204" pitchFamily="34" charset="-122"/>
                <a:ea typeface="微软雅黑" panose="020B0503020204020204" pitchFamily="34" charset="-122"/>
              </a:endParaRPr>
            </a:p>
          </p:txBody>
        </p:sp>
        <p:sp>
          <p:nvSpPr>
            <p:cNvPr id="2" name="菱形 1"/>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71173" y="1264608"/>
              <a:ext cx="542718" cy="432511"/>
            </a:xfrm>
            <a:prstGeom prst="rect">
              <a:avLst/>
            </a:prstGeom>
            <a:noFill/>
          </p:spPr>
          <p:txBody>
            <a:bodyPr wrap="none" rtlCol="0">
              <a:spAutoFit/>
            </a:bodyPr>
            <a:lstStyle/>
            <a:p>
              <a:r>
                <a:rPr lang="en-US" altLang="zh-CN" sz="2000" b="1" dirty="0" smtClean="0">
                  <a:solidFill>
                    <a:srgbClr val="F29A5B"/>
                  </a:solidFill>
                  <a:latin typeface="微软雅黑" panose="020B0503020204020204" pitchFamily="34" charset="-122"/>
                  <a:ea typeface="微软雅黑" panose="020B0503020204020204" pitchFamily="34" charset="-122"/>
                </a:rPr>
                <a:t>01</a:t>
              </a:r>
              <a:endParaRPr lang="zh-CN" altLang="en-US" sz="2000" b="1" dirty="0">
                <a:solidFill>
                  <a:srgbClr val="F29A5B"/>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496706" y="2528866"/>
            <a:ext cx="5836704" cy="681064"/>
            <a:chOff x="4389121" y="1084217"/>
            <a:chExt cx="6309360" cy="736216"/>
          </a:xfrm>
        </p:grpSpPr>
        <p:sp>
          <p:nvSpPr>
            <p:cNvPr id="30" name="五边形 29"/>
            <p:cNvSpPr/>
            <p:nvPr/>
          </p:nvSpPr>
          <p:spPr>
            <a:xfrm flipH="1">
              <a:off x="4389121" y="1084217"/>
              <a:ext cx="6309360" cy="736216"/>
            </a:xfrm>
            <a:prstGeom prst="homePlat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单击输入您的章节标题</a:t>
              </a:r>
              <a:endParaRPr lang="zh-CN" altLang="en-US" sz="2800" b="1" dirty="0">
                <a:latin typeface="微软雅黑" panose="020B0503020204020204" pitchFamily="34" charset="-122"/>
                <a:ea typeface="微软雅黑" panose="020B0503020204020204" pitchFamily="34" charset="-122"/>
              </a:endParaRPr>
            </a:p>
          </p:txBody>
        </p:sp>
        <p:sp>
          <p:nvSpPr>
            <p:cNvPr id="31" name="菱形 30"/>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43329" y="1264608"/>
              <a:ext cx="542718" cy="432511"/>
            </a:xfrm>
            <a:prstGeom prst="rect">
              <a:avLst/>
            </a:prstGeom>
            <a:noFill/>
          </p:spPr>
          <p:txBody>
            <a:bodyPr wrap="none" rtlCol="0">
              <a:spAutoFit/>
            </a:bodyPr>
            <a:lstStyle/>
            <a:p>
              <a:r>
                <a:rPr lang="en-US" altLang="zh-CN" sz="2000" b="1" dirty="0" smtClean="0">
                  <a:solidFill>
                    <a:srgbClr val="A6C0A5"/>
                  </a:solidFill>
                  <a:latin typeface="微软雅黑" panose="020B0503020204020204" pitchFamily="34" charset="-122"/>
                  <a:ea typeface="微软雅黑" panose="020B0503020204020204" pitchFamily="34" charset="-122"/>
                </a:rPr>
                <a:t>02</a:t>
              </a:r>
              <a:endParaRPr lang="zh-CN" altLang="en-US" sz="2000" b="1" dirty="0">
                <a:solidFill>
                  <a:srgbClr val="A6C0A5"/>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496706" y="3496997"/>
            <a:ext cx="5836704" cy="681064"/>
            <a:chOff x="4389121" y="1084217"/>
            <a:chExt cx="6309360" cy="736216"/>
          </a:xfrm>
        </p:grpSpPr>
        <p:sp>
          <p:nvSpPr>
            <p:cNvPr id="34" name="五边形 33"/>
            <p:cNvSpPr/>
            <p:nvPr/>
          </p:nvSpPr>
          <p:spPr>
            <a:xfrm flipH="1">
              <a:off x="4389121" y="1084217"/>
              <a:ext cx="6309360" cy="736216"/>
            </a:xfrm>
            <a:prstGeom prst="homePlat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单击输入您的章节标题</a:t>
              </a:r>
              <a:endParaRPr lang="zh-CN" altLang="en-US" sz="2800" b="1" dirty="0">
                <a:latin typeface="微软雅黑" panose="020B0503020204020204" pitchFamily="34" charset="-122"/>
                <a:ea typeface="微软雅黑" panose="020B0503020204020204" pitchFamily="34" charset="-122"/>
              </a:endParaRPr>
            </a:p>
          </p:txBody>
        </p:sp>
        <p:sp>
          <p:nvSpPr>
            <p:cNvPr id="35" name="菱形 34"/>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585095" y="1264608"/>
              <a:ext cx="542718" cy="432511"/>
            </a:xfrm>
            <a:prstGeom prst="rect">
              <a:avLst/>
            </a:prstGeom>
            <a:noFill/>
          </p:spPr>
          <p:txBody>
            <a:bodyPr wrap="none" rtlCol="0">
              <a:spAutoFit/>
            </a:bodyPr>
            <a:lstStyle/>
            <a:p>
              <a:r>
                <a:rPr lang="en-US" altLang="zh-CN" sz="2000" b="1" dirty="0" smtClean="0">
                  <a:solidFill>
                    <a:srgbClr val="B09278"/>
                  </a:solidFill>
                  <a:latin typeface="微软雅黑" panose="020B0503020204020204" pitchFamily="34" charset="-122"/>
                  <a:ea typeface="微软雅黑" panose="020B0503020204020204" pitchFamily="34" charset="-122"/>
                </a:rPr>
                <a:t>03</a:t>
              </a:r>
              <a:endParaRPr lang="zh-CN" altLang="en-US" sz="2000" b="1" dirty="0">
                <a:solidFill>
                  <a:srgbClr val="B09278"/>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5496706" y="4465128"/>
            <a:ext cx="5836704" cy="681064"/>
            <a:chOff x="4389121" y="1084217"/>
            <a:chExt cx="6309360" cy="736216"/>
          </a:xfrm>
        </p:grpSpPr>
        <p:sp>
          <p:nvSpPr>
            <p:cNvPr id="38" name="五边形 37"/>
            <p:cNvSpPr/>
            <p:nvPr/>
          </p:nvSpPr>
          <p:spPr>
            <a:xfrm flipH="1">
              <a:off x="4389121" y="1084217"/>
              <a:ext cx="6309360" cy="736216"/>
            </a:xfrm>
            <a:prstGeom prst="homePlat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单击输入您的章节标题</a:t>
              </a:r>
              <a:endParaRPr lang="zh-CN" altLang="en-US" sz="2800" b="1" dirty="0">
                <a:latin typeface="微软雅黑" panose="020B0503020204020204" pitchFamily="34" charset="-122"/>
                <a:ea typeface="微软雅黑" panose="020B0503020204020204" pitchFamily="34" charset="-122"/>
              </a:endParaRPr>
            </a:p>
          </p:txBody>
        </p:sp>
        <p:sp>
          <p:nvSpPr>
            <p:cNvPr id="39" name="菱形 38"/>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571173" y="1264608"/>
              <a:ext cx="542718" cy="432511"/>
            </a:xfrm>
            <a:prstGeom prst="rect">
              <a:avLst/>
            </a:prstGeom>
            <a:noFill/>
          </p:spPr>
          <p:txBody>
            <a:bodyPr wrap="none" rtlCol="0">
              <a:spAutoFit/>
            </a:bodyPr>
            <a:lstStyle/>
            <a:p>
              <a:r>
                <a:rPr lang="en-US" altLang="zh-CN" sz="2000" b="1" dirty="0" smtClean="0">
                  <a:solidFill>
                    <a:srgbClr val="C8D85B"/>
                  </a:solidFill>
                  <a:latin typeface="微软雅黑" panose="020B0503020204020204" pitchFamily="34" charset="-122"/>
                  <a:ea typeface="微软雅黑" panose="020B0503020204020204" pitchFamily="34" charset="-122"/>
                </a:rPr>
                <a:t>04</a:t>
              </a:r>
              <a:endParaRPr lang="zh-CN" altLang="en-US" sz="2000" b="1" dirty="0">
                <a:solidFill>
                  <a:srgbClr val="C8D85B"/>
                </a:solidFill>
                <a:latin typeface="微软雅黑" panose="020B0503020204020204" pitchFamily="34" charset="-122"/>
                <a:ea typeface="微软雅黑" panose="020B0503020204020204" pitchFamily="34" charset="-122"/>
              </a:endParaRPr>
            </a:p>
          </p:txBody>
        </p:sp>
      </p:gr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0315" y="633079"/>
            <a:ext cx="2655732" cy="6461369"/>
          </a:xfrm>
          <a:prstGeom prst="rect">
            <a:avLst/>
          </a:prstGeom>
        </p:spPr>
      </p:pic>
    </p:spTree>
    <p:extLst>
      <p:ext uri="{BB962C8B-B14F-4D97-AF65-F5344CB8AC3E}">
        <p14:creationId xmlns:p14="http://schemas.microsoft.com/office/powerpoint/2010/main" val="3297386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1+#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7008" y="1535104"/>
            <a:ext cx="2520935" cy="4691456"/>
          </a:xfrm>
          <a:prstGeom prst="rect">
            <a:avLst/>
          </a:prstGeom>
        </p:spPr>
      </p:pic>
      <p:graphicFrame>
        <p:nvGraphicFramePr>
          <p:cNvPr id="63" name="图表 62"/>
          <p:cNvGraphicFramePr/>
          <p:nvPr>
            <p:extLst>
              <p:ext uri="{D42A27DB-BD31-4B8C-83A1-F6EECF244321}">
                <p14:modId xmlns:p14="http://schemas.microsoft.com/office/powerpoint/2010/main" val="206441932"/>
              </p:ext>
            </p:extLst>
          </p:nvPr>
        </p:nvGraphicFramePr>
        <p:xfrm>
          <a:off x="4467611" y="1089612"/>
          <a:ext cx="6709905" cy="4984004"/>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8614781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900" decel="100000" fill="hold"/>
                                        <p:tgtEl>
                                          <p:spTgt spid="6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1000"/>
                                        <p:tgtEl>
                                          <p:spTgt spid="62"/>
                                        </p:tgtEl>
                                      </p:cBhvr>
                                    </p:animEffect>
                                    <p:anim calcmode="lin" valueType="num">
                                      <p:cBhvr>
                                        <p:cTn id="16" dur="1000" fill="hold"/>
                                        <p:tgtEl>
                                          <p:spTgt spid="62"/>
                                        </p:tgtEl>
                                        <p:attrNameLst>
                                          <p:attrName>ppt_x</p:attrName>
                                        </p:attrNameLst>
                                      </p:cBhvr>
                                      <p:tavLst>
                                        <p:tav tm="0">
                                          <p:val>
                                            <p:strVal val="#ppt_x"/>
                                          </p:val>
                                        </p:tav>
                                        <p:tav tm="100000">
                                          <p:val>
                                            <p:strVal val="#ppt_x"/>
                                          </p:val>
                                        </p:tav>
                                      </p:tavLst>
                                    </p:anim>
                                    <p:anim calcmode="lin" valueType="num">
                                      <p:cBhvr>
                                        <p:cTn id="1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3"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5" name="五边形 4"/>
          <p:cNvSpPr/>
          <p:nvPr/>
        </p:nvSpPr>
        <p:spPr>
          <a:xfrm>
            <a:off x="1020659" y="1587069"/>
            <a:ext cx="10154205" cy="357187"/>
          </a:xfrm>
          <a:prstGeom prst="homePlat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01</a:t>
            </a:r>
            <a:endParaRPr lang="zh-CN" altLang="en-US"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020659" y="2210680"/>
            <a:ext cx="2236510" cy="400110"/>
          </a:xfrm>
          <a:prstGeom prst="rect">
            <a:avLst/>
          </a:prstGeom>
          <a:noFill/>
        </p:spPr>
        <p:txBody>
          <a:bodyPr wrap="none" rtlCol="0">
            <a:spAutoFit/>
          </a:bodyPr>
          <a:lstStyle/>
          <a:p>
            <a:r>
              <a:rPr lang="zh-CN" altLang="en-US" sz="2000" b="1" dirty="0" smtClean="0">
                <a:solidFill>
                  <a:srgbClr val="F29A5B"/>
                </a:solidFill>
                <a:latin typeface="微软雅黑" panose="020B0503020204020204" pitchFamily="34" charset="-122"/>
                <a:ea typeface="微软雅黑" panose="020B0503020204020204" pitchFamily="34" charset="-122"/>
              </a:rPr>
              <a:t>在此输入您的标题</a:t>
            </a:r>
            <a:endParaRPr lang="zh-CN" altLang="en-US" sz="2000" b="1" dirty="0">
              <a:solidFill>
                <a:srgbClr val="F29A5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20659" y="2852734"/>
            <a:ext cx="2268570" cy="2123658"/>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五边形 7"/>
          <p:cNvSpPr/>
          <p:nvPr/>
        </p:nvSpPr>
        <p:spPr>
          <a:xfrm>
            <a:off x="3502475" y="2167877"/>
            <a:ext cx="7672389" cy="357187"/>
          </a:xfrm>
          <a:prstGeom prst="homePlat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02</a:t>
            </a:r>
            <a:endParaRPr lang="zh-CN" altLang="en-US"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3527690" y="2734196"/>
            <a:ext cx="2236510" cy="400110"/>
          </a:xfrm>
          <a:prstGeom prst="rect">
            <a:avLst/>
          </a:prstGeom>
          <a:noFill/>
        </p:spPr>
        <p:txBody>
          <a:bodyPr wrap="none" rtlCol="0">
            <a:spAutoFit/>
          </a:bodyPr>
          <a:lstStyle/>
          <a:p>
            <a:r>
              <a:rPr lang="zh-CN" altLang="en-US" sz="2000" b="1" dirty="0" smtClean="0">
                <a:solidFill>
                  <a:srgbClr val="A5C0A4"/>
                </a:solidFill>
                <a:latin typeface="微软雅黑" panose="020B0503020204020204" pitchFamily="34" charset="-122"/>
                <a:ea typeface="微软雅黑" panose="020B0503020204020204" pitchFamily="34" charset="-122"/>
              </a:rPr>
              <a:t>在此输入您的标题</a:t>
            </a:r>
            <a:endParaRPr lang="zh-CN" altLang="en-US" sz="2000" b="1" dirty="0">
              <a:solidFill>
                <a:srgbClr val="A5C0A4"/>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02475" y="3376250"/>
            <a:ext cx="2268570" cy="2123658"/>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五边形 10"/>
          <p:cNvSpPr/>
          <p:nvPr/>
        </p:nvSpPr>
        <p:spPr>
          <a:xfrm>
            <a:off x="6059937" y="2809619"/>
            <a:ext cx="5114927" cy="357187"/>
          </a:xfrm>
          <a:prstGeom prst="homePlat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03</a:t>
            </a:r>
            <a:endParaRPr lang="zh-CN" altLang="en-US"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034721" y="3251306"/>
            <a:ext cx="2236510" cy="400110"/>
          </a:xfrm>
          <a:prstGeom prst="rect">
            <a:avLst/>
          </a:prstGeom>
          <a:noFill/>
        </p:spPr>
        <p:txBody>
          <a:bodyPr wrap="none" rtlCol="0">
            <a:spAutoFit/>
          </a:bodyPr>
          <a:lstStyle/>
          <a:p>
            <a:r>
              <a:rPr lang="zh-CN" altLang="en-US" sz="2000" b="1" dirty="0" smtClean="0">
                <a:solidFill>
                  <a:srgbClr val="B09277"/>
                </a:solidFill>
                <a:latin typeface="微软雅黑" panose="020B0503020204020204" pitchFamily="34" charset="-122"/>
                <a:ea typeface="微软雅黑" panose="020B0503020204020204" pitchFamily="34" charset="-122"/>
              </a:rPr>
              <a:t>在此输入您的标题</a:t>
            </a:r>
            <a:endParaRPr lang="zh-CN" altLang="en-US" sz="2000" b="1" dirty="0">
              <a:solidFill>
                <a:srgbClr val="B09277"/>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059937" y="3893360"/>
            <a:ext cx="2268570" cy="2123658"/>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五边形 13"/>
          <p:cNvSpPr/>
          <p:nvPr/>
        </p:nvSpPr>
        <p:spPr>
          <a:xfrm>
            <a:off x="8612214" y="3430949"/>
            <a:ext cx="2562650" cy="357187"/>
          </a:xfrm>
          <a:prstGeom prst="homePlat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04</a:t>
            </a:r>
            <a:endParaRPr lang="zh-CN" altLang="en-US"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8541753" y="3921936"/>
            <a:ext cx="2236510" cy="400110"/>
          </a:xfrm>
          <a:prstGeom prst="rect">
            <a:avLst/>
          </a:prstGeom>
          <a:noFill/>
        </p:spPr>
        <p:txBody>
          <a:bodyPr wrap="none" rtlCol="0">
            <a:spAutoFit/>
          </a:bodyPr>
          <a:lstStyle/>
          <a:p>
            <a:r>
              <a:rPr lang="zh-CN" altLang="en-US" sz="2000" b="1" dirty="0" smtClean="0">
                <a:solidFill>
                  <a:srgbClr val="C8D85B"/>
                </a:solidFill>
                <a:latin typeface="微软雅黑" panose="020B0503020204020204" pitchFamily="34" charset="-122"/>
                <a:ea typeface="微软雅黑" panose="020B0503020204020204" pitchFamily="34" charset="-122"/>
              </a:rPr>
              <a:t>在此输入您的标题</a:t>
            </a:r>
            <a:endParaRPr lang="zh-CN" altLang="en-US" sz="2000" b="1" dirty="0">
              <a:solidFill>
                <a:srgbClr val="C8D85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541753" y="4563990"/>
            <a:ext cx="2268570" cy="2123658"/>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单击输入您的文字描述或者复制您的文本内容</a:t>
            </a: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1833150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1000"/>
                                        <p:tgtEl>
                                          <p:spTgt spid="16"/>
                                        </p:tgtEl>
                                      </p:cBhvr>
                                    </p:animEffect>
                                    <p:anim calcmode="lin" valueType="num">
                                      <p:cBhvr>
                                        <p:cTn id="77" dur="1000" fill="hold"/>
                                        <p:tgtEl>
                                          <p:spTgt spid="16"/>
                                        </p:tgtEl>
                                        <p:attrNameLst>
                                          <p:attrName>ppt_x</p:attrName>
                                        </p:attrNameLst>
                                      </p:cBhvr>
                                      <p:tavLst>
                                        <p:tav tm="0">
                                          <p:val>
                                            <p:strVal val="#ppt_x"/>
                                          </p:val>
                                        </p:tav>
                                        <p:tav tm="100000">
                                          <p:val>
                                            <p:strVal val="#ppt_x"/>
                                          </p:val>
                                        </p:tav>
                                      </p:tavLst>
                                    </p:anim>
                                    <p:anim calcmode="lin" valueType="num">
                                      <p:cBhvr>
                                        <p:cTn id="7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animBg="1"/>
      <p:bldP spid="12" grpId="0"/>
      <p:bldP spid="13" grpId="0"/>
      <p:bldP spid="14" grpId="0" animBg="1"/>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36" name="任意多边形 35"/>
          <p:cNvSpPr/>
          <p:nvPr/>
        </p:nvSpPr>
        <p:spPr>
          <a:xfrm>
            <a:off x="899113" y="3567753"/>
            <a:ext cx="8102428" cy="926123"/>
          </a:xfrm>
          <a:custGeom>
            <a:avLst/>
            <a:gdLst>
              <a:gd name="connsiteX0" fmla="*/ 11723 w 8241323"/>
              <a:gd name="connsiteY0" fmla="*/ 0 h 926123"/>
              <a:gd name="connsiteX1" fmla="*/ 7772400 w 8241323"/>
              <a:gd name="connsiteY1" fmla="*/ 0 h 926123"/>
              <a:gd name="connsiteX2" fmla="*/ 8241323 w 8241323"/>
              <a:gd name="connsiteY2" fmla="*/ 468923 h 926123"/>
              <a:gd name="connsiteX3" fmla="*/ 7784123 w 8241323"/>
              <a:gd name="connsiteY3" fmla="*/ 926123 h 926123"/>
              <a:gd name="connsiteX4" fmla="*/ 0 w 8241323"/>
              <a:gd name="connsiteY4" fmla="*/ 926123 h 926123"/>
              <a:gd name="connsiteX5" fmla="*/ 11723 w 8241323"/>
              <a:gd name="connsiteY5" fmla="*/ 0 h 926123"/>
              <a:gd name="connsiteX0" fmla="*/ 0 w 8229600"/>
              <a:gd name="connsiteY0" fmla="*/ 0 h 926123"/>
              <a:gd name="connsiteX1" fmla="*/ 7760677 w 8229600"/>
              <a:gd name="connsiteY1" fmla="*/ 0 h 926123"/>
              <a:gd name="connsiteX2" fmla="*/ 8229600 w 8229600"/>
              <a:gd name="connsiteY2" fmla="*/ 468923 h 926123"/>
              <a:gd name="connsiteX3" fmla="*/ 7772400 w 8229600"/>
              <a:gd name="connsiteY3" fmla="*/ 926123 h 926123"/>
              <a:gd name="connsiteX4" fmla="*/ 11426 w 8229600"/>
              <a:gd name="connsiteY4" fmla="*/ 926123 h 926123"/>
              <a:gd name="connsiteX5" fmla="*/ 0 w 8229600"/>
              <a:gd name="connsiteY5" fmla="*/ 0 h 926123"/>
              <a:gd name="connsiteX0" fmla="*/ 149 w 8229749"/>
              <a:gd name="connsiteY0" fmla="*/ 0 h 926123"/>
              <a:gd name="connsiteX1" fmla="*/ 7760826 w 8229749"/>
              <a:gd name="connsiteY1" fmla="*/ 0 h 926123"/>
              <a:gd name="connsiteX2" fmla="*/ 8229749 w 8229749"/>
              <a:gd name="connsiteY2" fmla="*/ 468923 h 926123"/>
              <a:gd name="connsiteX3" fmla="*/ 7772549 w 8229749"/>
              <a:gd name="connsiteY3" fmla="*/ 926123 h 926123"/>
              <a:gd name="connsiteX4" fmla="*/ 0 w 8229749"/>
              <a:gd name="connsiteY4" fmla="*/ 926123 h 926123"/>
              <a:gd name="connsiteX5" fmla="*/ 149 w 8229749"/>
              <a:gd name="connsiteY5" fmla="*/ 0 h 926123"/>
              <a:gd name="connsiteX0" fmla="*/ 149 w 8102428"/>
              <a:gd name="connsiteY0" fmla="*/ 0 h 926123"/>
              <a:gd name="connsiteX1" fmla="*/ 7760826 w 8102428"/>
              <a:gd name="connsiteY1" fmla="*/ 0 h 926123"/>
              <a:gd name="connsiteX2" fmla="*/ 8102428 w 8102428"/>
              <a:gd name="connsiteY2" fmla="*/ 468923 h 926123"/>
              <a:gd name="connsiteX3" fmla="*/ 7772549 w 8102428"/>
              <a:gd name="connsiteY3" fmla="*/ 926123 h 926123"/>
              <a:gd name="connsiteX4" fmla="*/ 0 w 8102428"/>
              <a:gd name="connsiteY4" fmla="*/ 926123 h 926123"/>
              <a:gd name="connsiteX5" fmla="*/ 149 w 8102428"/>
              <a:gd name="connsiteY5"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02428" h="926123">
                <a:moveTo>
                  <a:pt x="149" y="0"/>
                </a:moveTo>
                <a:lnTo>
                  <a:pt x="7760826" y="0"/>
                </a:lnTo>
                <a:lnTo>
                  <a:pt x="8102428" y="468923"/>
                </a:lnTo>
                <a:lnTo>
                  <a:pt x="7772549" y="926123"/>
                </a:lnTo>
                <a:lnTo>
                  <a:pt x="0" y="926123"/>
                </a:lnTo>
                <a:cubicBezTo>
                  <a:pt x="50" y="617415"/>
                  <a:pt x="99" y="308708"/>
                  <a:pt x="149" y="0"/>
                </a:cubicBezTo>
                <a:close/>
              </a:path>
            </a:pathLst>
          </a:custGeom>
          <a:solidFill>
            <a:schemeClr val="bg1">
              <a:lumMod val="95000"/>
            </a:schemeClr>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8333918" y="3567753"/>
            <a:ext cx="667623" cy="926123"/>
          </a:xfrm>
          <a:custGeom>
            <a:avLst/>
            <a:gdLst>
              <a:gd name="connsiteX0" fmla="*/ 0 w 667623"/>
              <a:gd name="connsiteY0" fmla="*/ 0 h 926123"/>
              <a:gd name="connsiteX1" fmla="*/ 326021 w 667623"/>
              <a:gd name="connsiteY1" fmla="*/ 0 h 926123"/>
              <a:gd name="connsiteX2" fmla="*/ 667623 w 667623"/>
              <a:gd name="connsiteY2" fmla="*/ 468923 h 926123"/>
              <a:gd name="connsiteX3" fmla="*/ 337744 w 667623"/>
              <a:gd name="connsiteY3" fmla="*/ 926123 h 926123"/>
              <a:gd name="connsiteX4" fmla="*/ 11723 w 667623"/>
              <a:gd name="connsiteY4" fmla="*/ 926123 h 926123"/>
              <a:gd name="connsiteX5" fmla="*/ 341602 w 667623"/>
              <a:gd name="connsiteY5" fmla="*/ 468923 h 926123"/>
              <a:gd name="connsiteX6" fmla="*/ 0 w 667623"/>
              <a:gd name="connsiteY6"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623" h="926123">
                <a:moveTo>
                  <a:pt x="0" y="0"/>
                </a:moveTo>
                <a:lnTo>
                  <a:pt x="326021" y="0"/>
                </a:lnTo>
                <a:lnTo>
                  <a:pt x="667623" y="468923"/>
                </a:lnTo>
                <a:lnTo>
                  <a:pt x="337744" y="926123"/>
                </a:lnTo>
                <a:lnTo>
                  <a:pt x="11723" y="926123"/>
                </a:lnTo>
                <a:lnTo>
                  <a:pt x="341602" y="468923"/>
                </a:lnTo>
                <a:lnTo>
                  <a:pt x="0" y="0"/>
                </a:lnTo>
                <a:close/>
              </a:path>
            </a:pathLst>
          </a:custGeom>
          <a:solidFill>
            <a:srgbClr val="9AA4C1"/>
          </a:solidFill>
          <a:ln>
            <a:noFill/>
          </a:ln>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1851976" y="3567753"/>
            <a:ext cx="667623" cy="926123"/>
          </a:xfrm>
          <a:custGeom>
            <a:avLst/>
            <a:gdLst>
              <a:gd name="connsiteX0" fmla="*/ 0 w 667623"/>
              <a:gd name="connsiteY0" fmla="*/ 0 h 926123"/>
              <a:gd name="connsiteX1" fmla="*/ 326021 w 667623"/>
              <a:gd name="connsiteY1" fmla="*/ 0 h 926123"/>
              <a:gd name="connsiteX2" fmla="*/ 667623 w 667623"/>
              <a:gd name="connsiteY2" fmla="*/ 468923 h 926123"/>
              <a:gd name="connsiteX3" fmla="*/ 337744 w 667623"/>
              <a:gd name="connsiteY3" fmla="*/ 926123 h 926123"/>
              <a:gd name="connsiteX4" fmla="*/ 11723 w 667623"/>
              <a:gd name="connsiteY4" fmla="*/ 926123 h 926123"/>
              <a:gd name="connsiteX5" fmla="*/ 341602 w 667623"/>
              <a:gd name="connsiteY5" fmla="*/ 468923 h 926123"/>
              <a:gd name="connsiteX6" fmla="*/ 0 w 667623"/>
              <a:gd name="connsiteY6"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623" h="926123">
                <a:moveTo>
                  <a:pt x="0" y="0"/>
                </a:moveTo>
                <a:lnTo>
                  <a:pt x="326021" y="0"/>
                </a:lnTo>
                <a:lnTo>
                  <a:pt x="667623" y="468923"/>
                </a:lnTo>
                <a:lnTo>
                  <a:pt x="337744" y="926123"/>
                </a:lnTo>
                <a:lnTo>
                  <a:pt x="11723" y="926123"/>
                </a:lnTo>
                <a:lnTo>
                  <a:pt x="341602" y="468923"/>
                </a:lnTo>
                <a:lnTo>
                  <a:pt x="0" y="0"/>
                </a:lnTo>
                <a:close/>
              </a:path>
            </a:pathLst>
          </a:custGeom>
          <a:solidFill>
            <a:srgbClr val="F29A5B"/>
          </a:solidFill>
          <a:ln>
            <a:noFill/>
          </a:ln>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sp>
        <p:nvSpPr>
          <p:cNvPr id="39" name="任意多边形 38"/>
          <p:cNvSpPr/>
          <p:nvPr/>
        </p:nvSpPr>
        <p:spPr>
          <a:xfrm>
            <a:off x="3472462" y="3567753"/>
            <a:ext cx="667623" cy="926123"/>
          </a:xfrm>
          <a:custGeom>
            <a:avLst/>
            <a:gdLst>
              <a:gd name="connsiteX0" fmla="*/ 0 w 667623"/>
              <a:gd name="connsiteY0" fmla="*/ 0 h 926123"/>
              <a:gd name="connsiteX1" fmla="*/ 326021 w 667623"/>
              <a:gd name="connsiteY1" fmla="*/ 0 h 926123"/>
              <a:gd name="connsiteX2" fmla="*/ 667623 w 667623"/>
              <a:gd name="connsiteY2" fmla="*/ 468923 h 926123"/>
              <a:gd name="connsiteX3" fmla="*/ 337744 w 667623"/>
              <a:gd name="connsiteY3" fmla="*/ 926123 h 926123"/>
              <a:gd name="connsiteX4" fmla="*/ 11723 w 667623"/>
              <a:gd name="connsiteY4" fmla="*/ 926123 h 926123"/>
              <a:gd name="connsiteX5" fmla="*/ 341602 w 667623"/>
              <a:gd name="connsiteY5" fmla="*/ 468923 h 926123"/>
              <a:gd name="connsiteX6" fmla="*/ 0 w 667623"/>
              <a:gd name="connsiteY6"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623" h="926123">
                <a:moveTo>
                  <a:pt x="0" y="0"/>
                </a:moveTo>
                <a:lnTo>
                  <a:pt x="326021" y="0"/>
                </a:lnTo>
                <a:lnTo>
                  <a:pt x="667623" y="468923"/>
                </a:lnTo>
                <a:lnTo>
                  <a:pt x="337744" y="926123"/>
                </a:lnTo>
                <a:lnTo>
                  <a:pt x="11723" y="926123"/>
                </a:lnTo>
                <a:lnTo>
                  <a:pt x="341602" y="468923"/>
                </a:lnTo>
                <a:lnTo>
                  <a:pt x="0" y="0"/>
                </a:lnTo>
                <a:close/>
              </a:path>
            </a:pathLst>
          </a:custGeom>
          <a:solidFill>
            <a:srgbClr val="A5C0A4"/>
          </a:solidFill>
          <a:ln>
            <a:noFill/>
          </a:ln>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sp>
        <p:nvSpPr>
          <p:cNvPr id="40" name="任意多边形 39"/>
          <p:cNvSpPr/>
          <p:nvPr/>
        </p:nvSpPr>
        <p:spPr>
          <a:xfrm>
            <a:off x="6713434" y="3567753"/>
            <a:ext cx="667623" cy="926123"/>
          </a:xfrm>
          <a:custGeom>
            <a:avLst/>
            <a:gdLst>
              <a:gd name="connsiteX0" fmla="*/ 0 w 667623"/>
              <a:gd name="connsiteY0" fmla="*/ 0 h 926123"/>
              <a:gd name="connsiteX1" fmla="*/ 326021 w 667623"/>
              <a:gd name="connsiteY1" fmla="*/ 0 h 926123"/>
              <a:gd name="connsiteX2" fmla="*/ 667623 w 667623"/>
              <a:gd name="connsiteY2" fmla="*/ 468923 h 926123"/>
              <a:gd name="connsiteX3" fmla="*/ 337744 w 667623"/>
              <a:gd name="connsiteY3" fmla="*/ 926123 h 926123"/>
              <a:gd name="connsiteX4" fmla="*/ 11723 w 667623"/>
              <a:gd name="connsiteY4" fmla="*/ 926123 h 926123"/>
              <a:gd name="connsiteX5" fmla="*/ 341602 w 667623"/>
              <a:gd name="connsiteY5" fmla="*/ 468923 h 926123"/>
              <a:gd name="connsiteX6" fmla="*/ 0 w 667623"/>
              <a:gd name="connsiteY6"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623" h="926123">
                <a:moveTo>
                  <a:pt x="0" y="0"/>
                </a:moveTo>
                <a:lnTo>
                  <a:pt x="326021" y="0"/>
                </a:lnTo>
                <a:lnTo>
                  <a:pt x="667623" y="468923"/>
                </a:lnTo>
                <a:lnTo>
                  <a:pt x="337744" y="926123"/>
                </a:lnTo>
                <a:lnTo>
                  <a:pt x="11723" y="926123"/>
                </a:lnTo>
                <a:lnTo>
                  <a:pt x="341602" y="468923"/>
                </a:lnTo>
                <a:lnTo>
                  <a:pt x="0" y="0"/>
                </a:lnTo>
                <a:close/>
              </a:path>
            </a:pathLst>
          </a:custGeom>
          <a:solidFill>
            <a:srgbClr val="C8D85B"/>
          </a:solidFill>
          <a:ln>
            <a:noFill/>
          </a:ln>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sp>
        <p:nvSpPr>
          <p:cNvPr id="41" name="任意多边形 40"/>
          <p:cNvSpPr/>
          <p:nvPr/>
        </p:nvSpPr>
        <p:spPr>
          <a:xfrm>
            <a:off x="5092948" y="3567753"/>
            <a:ext cx="667623" cy="926123"/>
          </a:xfrm>
          <a:custGeom>
            <a:avLst/>
            <a:gdLst>
              <a:gd name="connsiteX0" fmla="*/ 0 w 667623"/>
              <a:gd name="connsiteY0" fmla="*/ 0 h 926123"/>
              <a:gd name="connsiteX1" fmla="*/ 326021 w 667623"/>
              <a:gd name="connsiteY1" fmla="*/ 0 h 926123"/>
              <a:gd name="connsiteX2" fmla="*/ 667623 w 667623"/>
              <a:gd name="connsiteY2" fmla="*/ 468923 h 926123"/>
              <a:gd name="connsiteX3" fmla="*/ 337744 w 667623"/>
              <a:gd name="connsiteY3" fmla="*/ 926123 h 926123"/>
              <a:gd name="connsiteX4" fmla="*/ 11723 w 667623"/>
              <a:gd name="connsiteY4" fmla="*/ 926123 h 926123"/>
              <a:gd name="connsiteX5" fmla="*/ 341602 w 667623"/>
              <a:gd name="connsiteY5" fmla="*/ 468923 h 926123"/>
              <a:gd name="connsiteX6" fmla="*/ 0 w 667623"/>
              <a:gd name="connsiteY6" fmla="*/ 0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623" h="926123">
                <a:moveTo>
                  <a:pt x="0" y="0"/>
                </a:moveTo>
                <a:lnTo>
                  <a:pt x="326021" y="0"/>
                </a:lnTo>
                <a:lnTo>
                  <a:pt x="667623" y="468923"/>
                </a:lnTo>
                <a:lnTo>
                  <a:pt x="337744" y="926123"/>
                </a:lnTo>
                <a:lnTo>
                  <a:pt x="11723" y="926123"/>
                </a:lnTo>
                <a:lnTo>
                  <a:pt x="341602" y="468923"/>
                </a:lnTo>
                <a:lnTo>
                  <a:pt x="0" y="0"/>
                </a:lnTo>
                <a:close/>
              </a:path>
            </a:pathLst>
          </a:custGeom>
          <a:solidFill>
            <a:srgbClr val="B09277"/>
          </a:solidFill>
          <a:ln>
            <a:noFill/>
          </a:ln>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9001541" y="3020315"/>
            <a:ext cx="2539441" cy="1904792"/>
            <a:chOff x="9001541" y="2599398"/>
            <a:chExt cx="2539441" cy="1904792"/>
          </a:xfrm>
        </p:grpSpPr>
        <p:sp>
          <p:nvSpPr>
            <p:cNvPr id="43" name="MH_Other_7"/>
            <p:cNvSpPr/>
            <p:nvPr>
              <p:custDataLst>
                <p:tags r:id="rId2"/>
              </p:custDataLst>
            </p:nvPr>
          </p:nvSpPr>
          <p:spPr bwMode="auto">
            <a:xfrm>
              <a:off x="9001541" y="4059720"/>
              <a:ext cx="2539441" cy="44447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en-US" altLang="zh-CN">
                <a:solidFill>
                  <a:srgbClr val="FFFFFF"/>
                </a:solidFill>
                <a:latin typeface="微软雅黑" panose="020B0503020204020204" pitchFamily="34" charset="-122"/>
              </a:endParaRPr>
            </a:p>
          </p:txBody>
        </p:sp>
        <p:grpSp>
          <p:nvGrpSpPr>
            <p:cNvPr id="44" name="组合 43"/>
            <p:cNvGrpSpPr/>
            <p:nvPr/>
          </p:nvGrpSpPr>
          <p:grpSpPr>
            <a:xfrm>
              <a:off x="9418028" y="2599398"/>
              <a:ext cx="1685227" cy="1682952"/>
              <a:chOff x="9418028" y="2599398"/>
              <a:chExt cx="1685227" cy="1682952"/>
            </a:xfrm>
          </p:grpSpPr>
          <p:sp>
            <p:nvSpPr>
              <p:cNvPr id="45" name="MH_SubTitle_1"/>
              <p:cNvSpPr/>
              <p:nvPr>
                <p:custDataLst>
                  <p:tags r:id="rId3"/>
                </p:custDataLst>
              </p:nvPr>
            </p:nvSpPr>
            <p:spPr bwMode="auto">
              <a:xfrm>
                <a:off x="9418028" y="2599398"/>
                <a:ext cx="1685227" cy="1682952"/>
              </a:xfrm>
              <a:prstGeom prst="ellipse">
                <a:avLst/>
              </a:prstGeom>
              <a:solidFill>
                <a:srgbClr val="F29A5B"/>
              </a:solidFill>
              <a:ln w="9525" cap="flat" cmpd="sng" algn="ctr">
                <a:noFill/>
                <a:prstDash val="solid"/>
              </a:ln>
              <a:effectLst/>
            </p:spPr>
            <p:txBody>
              <a:bodyPr lIns="0" tIns="0" rIns="0" bIns="0" anchor="b">
                <a:normAutofit/>
              </a:bodyPr>
              <a:lstStyle/>
              <a:p>
                <a:pPr algn="ctr">
                  <a:defRPr/>
                </a:pPr>
                <a:r>
                  <a:rPr lang="zh-CN" altLang="en-US" sz="3200" b="1" kern="0" dirty="0" smtClean="0">
                    <a:solidFill>
                      <a:srgbClr val="FFFFFF"/>
                    </a:solidFill>
                    <a:latin typeface="+mj-lt"/>
                    <a:ea typeface="微软雅黑" panose="020B0503020204020204" pitchFamily="34" charset="-122"/>
                  </a:rPr>
                  <a:t>添加标题</a:t>
                </a:r>
                <a:endParaRPr lang="en-US" sz="3200" b="1" kern="0" dirty="0">
                  <a:solidFill>
                    <a:srgbClr val="FFFFFF"/>
                  </a:solidFill>
                  <a:latin typeface="+mj-lt"/>
                  <a:ea typeface="微软雅黑" panose="020B0503020204020204" pitchFamily="34" charset="-122"/>
                </a:endParaRPr>
              </a:p>
            </p:txBody>
          </p:sp>
          <p:sp>
            <p:nvSpPr>
              <p:cNvPr id="46" name="MH_Other_8"/>
              <p:cNvSpPr>
                <a:spLocks noChangeArrowheads="1"/>
              </p:cNvSpPr>
              <p:nvPr>
                <p:custDataLst>
                  <p:tags r:id="rId4"/>
                </p:custDataLst>
              </p:nvPr>
            </p:nvSpPr>
            <p:spPr bwMode="auto">
              <a:xfrm>
                <a:off x="9656827" y="2633514"/>
                <a:ext cx="1223552" cy="914252"/>
              </a:xfrm>
              <a:prstGeom prst="ellipse">
                <a:avLst/>
              </a:prstGeom>
              <a:gradFill rotWithShape="1">
                <a:gsLst>
                  <a:gs pos="0">
                    <a:srgbClr val="FFFFFF">
                      <a:alpha val="0"/>
                    </a:srgbClr>
                  </a:gs>
                  <a:gs pos="100000">
                    <a:srgbClr val="FFFCF9">
                      <a:alpha val="76999"/>
                    </a:srgbClr>
                  </a:gs>
                </a:gsLst>
                <a:lin ang="16200000"/>
              </a:gradFill>
              <a:ln w="9525" algn="ctr">
                <a:noFill/>
                <a:round/>
                <a:headEnd/>
                <a:tailEnd/>
              </a:ln>
            </p:spPr>
            <p:txBody>
              <a:bodyPr lIns="0" tIns="0" rIns="0" bIns="0" anchor="ctr">
                <a:normAutofit/>
              </a:bodyPr>
              <a:lstStyle/>
              <a:p>
                <a:pPr algn="ctr">
                  <a:defRPr/>
                </a:pPr>
                <a:endParaRPr lang="en-US" kern="0">
                  <a:solidFill>
                    <a:srgbClr val="FFFFFF"/>
                  </a:solidFill>
                  <a:latin typeface="微软雅黑" panose="020B0503020204020204" pitchFamily="34" charset="-122"/>
                  <a:ea typeface="微软雅黑" panose="020B0503020204020204" pitchFamily="34" charset="-122"/>
                </a:endParaRPr>
              </a:p>
            </p:txBody>
          </p:sp>
        </p:grpSp>
      </p:grpSp>
      <p:sp>
        <p:nvSpPr>
          <p:cNvPr id="47" name="文本框 46"/>
          <p:cNvSpPr txBox="1"/>
          <p:nvPr/>
        </p:nvSpPr>
        <p:spPr>
          <a:xfrm>
            <a:off x="1051757" y="3837727"/>
            <a:ext cx="748923" cy="430887"/>
          </a:xfrm>
          <a:prstGeom prst="rect">
            <a:avLst/>
          </a:prstGeom>
          <a:noFill/>
        </p:spPr>
        <p:txBody>
          <a:bodyPr wrap="none" rtlCol="0">
            <a:spAutoFit/>
          </a:bodyPr>
          <a:lstStyle/>
          <a:p>
            <a:r>
              <a:rPr lang="zh-CN" altLang="en-US" sz="2200" b="1" dirty="0" smtClean="0">
                <a:solidFill>
                  <a:srgbClr val="F29A5B"/>
                </a:solidFill>
                <a:ea typeface="微软雅黑" panose="020B0503020204020204" pitchFamily="34" charset="-122"/>
              </a:rPr>
              <a:t>标题</a:t>
            </a:r>
            <a:endParaRPr lang="zh-CN" altLang="en-US" sz="2200" b="1" dirty="0">
              <a:solidFill>
                <a:srgbClr val="F29A5B"/>
              </a:solidFill>
              <a:ea typeface="微软雅黑" panose="020B0503020204020204" pitchFamily="34" charset="-122"/>
            </a:endParaRPr>
          </a:p>
        </p:txBody>
      </p:sp>
      <p:sp>
        <p:nvSpPr>
          <p:cNvPr id="48" name="文本框 47"/>
          <p:cNvSpPr txBox="1"/>
          <p:nvPr/>
        </p:nvSpPr>
        <p:spPr>
          <a:xfrm>
            <a:off x="2672618" y="3807736"/>
            <a:ext cx="748923" cy="430887"/>
          </a:xfrm>
          <a:prstGeom prst="rect">
            <a:avLst/>
          </a:prstGeom>
          <a:noFill/>
        </p:spPr>
        <p:txBody>
          <a:bodyPr wrap="none" rtlCol="0">
            <a:spAutoFit/>
          </a:bodyPr>
          <a:lstStyle/>
          <a:p>
            <a:r>
              <a:rPr lang="zh-CN" altLang="en-US" sz="2200" b="1" dirty="0" smtClean="0">
                <a:solidFill>
                  <a:srgbClr val="A5C0A4"/>
                </a:solidFill>
                <a:ea typeface="微软雅黑" panose="020B0503020204020204" pitchFamily="34" charset="-122"/>
              </a:rPr>
              <a:t>标题</a:t>
            </a:r>
            <a:endParaRPr lang="zh-CN" altLang="en-US" sz="2200" b="1" dirty="0">
              <a:solidFill>
                <a:srgbClr val="A5C0A4"/>
              </a:solidFill>
              <a:ea typeface="微软雅黑" panose="020B0503020204020204" pitchFamily="34" charset="-122"/>
            </a:endParaRPr>
          </a:p>
        </p:txBody>
      </p:sp>
      <p:sp>
        <p:nvSpPr>
          <p:cNvPr id="49" name="文本框 48"/>
          <p:cNvSpPr txBox="1"/>
          <p:nvPr/>
        </p:nvSpPr>
        <p:spPr>
          <a:xfrm>
            <a:off x="4293479" y="3775917"/>
            <a:ext cx="748923" cy="430887"/>
          </a:xfrm>
          <a:prstGeom prst="rect">
            <a:avLst/>
          </a:prstGeom>
          <a:noFill/>
        </p:spPr>
        <p:txBody>
          <a:bodyPr wrap="none" rtlCol="0">
            <a:spAutoFit/>
          </a:bodyPr>
          <a:lstStyle/>
          <a:p>
            <a:r>
              <a:rPr lang="zh-CN" altLang="en-US" sz="2200" b="1" dirty="0" smtClean="0">
                <a:solidFill>
                  <a:srgbClr val="B09277"/>
                </a:solidFill>
                <a:ea typeface="微软雅黑" panose="020B0503020204020204" pitchFamily="34" charset="-122"/>
              </a:rPr>
              <a:t>标题</a:t>
            </a:r>
            <a:endParaRPr lang="zh-CN" altLang="en-US" sz="2200" b="1" dirty="0">
              <a:solidFill>
                <a:srgbClr val="B09277"/>
              </a:solidFill>
              <a:ea typeface="微软雅黑" panose="020B0503020204020204" pitchFamily="34" charset="-122"/>
            </a:endParaRPr>
          </a:p>
        </p:txBody>
      </p:sp>
      <p:sp>
        <p:nvSpPr>
          <p:cNvPr id="50" name="文本框 49"/>
          <p:cNvSpPr txBox="1"/>
          <p:nvPr/>
        </p:nvSpPr>
        <p:spPr>
          <a:xfrm>
            <a:off x="5914340" y="3775917"/>
            <a:ext cx="748923" cy="430887"/>
          </a:xfrm>
          <a:prstGeom prst="rect">
            <a:avLst/>
          </a:prstGeom>
          <a:noFill/>
        </p:spPr>
        <p:txBody>
          <a:bodyPr wrap="none" rtlCol="0">
            <a:spAutoFit/>
          </a:bodyPr>
          <a:lstStyle/>
          <a:p>
            <a:r>
              <a:rPr lang="zh-CN" altLang="en-US" sz="2200" b="1" dirty="0" smtClean="0">
                <a:solidFill>
                  <a:srgbClr val="C8D85B"/>
                </a:solidFill>
                <a:ea typeface="微软雅黑" panose="020B0503020204020204" pitchFamily="34" charset="-122"/>
              </a:rPr>
              <a:t>标题</a:t>
            </a:r>
            <a:endParaRPr lang="zh-CN" altLang="en-US" sz="2200" b="1" dirty="0">
              <a:solidFill>
                <a:srgbClr val="C8D85B"/>
              </a:solidFill>
              <a:ea typeface="微软雅黑" panose="020B0503020204020204" pitchFamily="34" charset="-122"/>
            </a:endParaRPr>
          </a:p>
        </p:txBody>
      </p:sp>
      <p:sp>
        <p:nvSpPr>
          <p:cNvPr id="51" name="文本框 50"/>
          <p:cNvSpPr txBox="1"/>
          <p:nvPr/>
        </p:nvSpPr>
        <p:spPr>
          <a:xfrm>
            <a:off x="7535203" y="3807736"/>
            <a:ext cx="748923" cy="430887"/>
          </a:xfrm>
          <a:prstGeom prst="rect">
            <a:avLst/>
          </a:prstGeom>
          <a:noFill/>
        </p:spPr>
        <p:txBody>
          <a:bodyPr wrap="none" rtlCol="0">
            <a:spAutoFit/>
          </a:bodyPr>
          <a:lstStyle/>
          <a:p>
            <a:r>
              <a:rPr lang="zh-CN" altLang="en-US" sz="2200" b="1" dirty="0" smtClean="0">
                <a:solidFill>
                  <a:srgbClr val="9AA4C1"/>
                </a:solidFill>
                <a:ea typeface="微软雅黑" panose="020B0503020204020204" pitchFamily="34" charset="-122"/>
              </a:rPr>
              <a:t>标题</a:t>
            </a:r>
            <a:endParaRPr lang="zh-CN" altLang="en-US" sz="2200" b="1" dirty="0">
              <a:solidFill>
                <a:srgbClr val="9AA4C1"/>
              </a:solidFill>
              <a:ea typeface="微软雅黑" panose="020B0503020204020204" pitchFamily="34" charset="-122"/>
            </a:endParaRPr>
          </a:p>
        </p:txBody>
      </p:sp>
      <p:sp>
        <p:nvSpPr>
          <p:cNvPr id="52" name="文本框 51"/>
          <p:cNvSpPr txBox="1"/>
          <p:nvPr/>
        </p:nvSpPr>
        <p:spPr>
          <a:xfrm>
            <a:off x="4253974" y="4810121"/>
            <a:ext cx="1826141" cy="338554"/>
          </a:xfrm>
          <a:prstGeom prst="rect">
            <a:avLst/>
          </a:prstGeom>
        </p:spPr>
        <p:txBody>
          <a:bodyPr wrap="none">
            <a:spAutoFit/>
          </a:bodyPr>
          <a:lstStyle>
            <a:defPPr>
              <a:defRPr lang="zh-CN"/>
            </a:defPPr>
            <a:lvl1pPr algn="just">
              <a:spcAft>
                <a:spcPts val="0"/>
              </a:spcAft>
              <a:defRPr sz="2800" b="1" kern="1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点击输入您的标题</a:t>
            </a:r>
          </a:p>
        </p:txBody>
      </p:sp>
      <p:sp>
        <p:nvSpPr>
          <p:cNvPr id="53" name="矩形 52"/>
          <p:cNvSpPr/>
          <p:nvPr/>
        </p:nvSpPr>
        <p:spPr>
          <a:xfrm>
            <a:off x="4253974" y="5177707"/>
            <a:ext cx="2159566" cy="523220"/>
          </a:xfrm>
          <a:prstGeom prst="rect">
            <a:avLst/>
          </a:prstGeom>
        </p:spPr>
        <p:txBody>
          <a:bodyPr wrap="none">
            <a:spAutoFit/>
          </a:bodyPr>
          <a:lstStyle/>
          <a:p>
            <a:r>
              <a:rPr lang="zh-CN" altLang="en-US" sz="1400" dirty="0">
                <a:solidFill>
                  <a:schemeClr val="tx1">
                    <a:lumMod val="85000"/>
                    <a:lumOff val="15000"/>
                  </a:schemeClr>
                </a:solidFill>
                <a:latin typeface="微软雅黑" pitchFamily="34" charset="-122"/>
                <a:ea typeface="微软雅黑" pitchFamily="34" charset="-122"/>
              </a:rPr>
              <a:t>请在此处输入您的</a:t>
            </a:r>
            <a:r>
              <a:rPr lang="zh-CN" altLang="en-US" sz="1400" dirty="0" smtClean="0">
                <a:solidFill>
                  <a:schemeClr val="tx1">
                    <a:lumMod val="85000"/>
                    <a:lumOff val="15000"/>
                  </a:schemeClr>
                </a:solidFill>
                <a:latin typeface="微软雅黑" pitchFamily="34" charset="-122"/>
                <a:ea typeface="微软雅黑" pitchFamily="34" charset="-122"/>
              </a:rPr>
              <a:t>文本或</a:t>
            </a:r>
            <a:endParaRPr lang="en-US" altLang="zh-CN" sz="1400" dirty="0" smtClean="0">
              <a:solidFill>
                <a:schemeClr val="tx1">
                  <a:lumMod val="85000"/>
                  <a:lumOff val="15000"/>
                </a:schemeClr>
              </a:solidFill>
              <a:latin typeface="微软雅黑" pitchFamily="34" charset="-122"/>
              <a:ea typeface="微软雅黑" pitchFamily="34" charset="-122"/>
            </a:endParaRPr>
          </a:p>
          <a:p>
            <a:r>
              <a:rPr lang="zh-CN" altLang="en-US" sz="1400" dirty="0" smtClean="0">
                <a:solidFill>
                  <a:schemeClr val="tx1">
                    <a:lumMod val="85000"/>
                    <a:lumOff val="15000"/>
                  </a:schemeClr>
                </a:solidFill>
                <a:latin typeface="微软雅黑" pitchFamily="34" charset="-122"/>
                <a:ea typeface="微软雅黑" pitchFamily="34" charset="-122"/>
              </a:rPr>
              <a:t>复制</a:t>
            </a:r>
            <a:r>
              <a:rPr lang="zh-CN" altLang="en-US" sz="1400" dirty="0">
                <a:solidFill>
                  <a:schemeClr val="tx1">
                    <a:lumMod val="85000"/>
                    <a:lumOff val="15000"/>
                  </a:schemeClr>
                </a:solidFill>
                <a:latin typeface="微软雅黑" pitchFamily="34" charset="-122"/>
                <a:ea typeface="微软雅黑" pitchFamily="34" charset="-122"/>
              </a:rPr>
              <a:t>您的文本粘贴到此处</a:t>
            </a:r>
            <a:endParaRPr lang="zh-CN" altLang="en-US" sz="1400" dirty="0">
              <a:solidFill>
                <a:schemeClr val="tx1">
                  <a:lumMod val="85000"/>
                  <a:lumOff val="15000"/>
                </a:schemeClr>
              </a:solidFill>
              <a:ea typeface="微软雅黑" panose="020B0503020204020204" pitchFamily="34" charset="-122"/>
            </a:endParaRPr>
          </a:p>
        </p:txBody>
      </p:sp>
      <p:sp>
        <p:nvSpPr>
          <p:cNvPr id="54" name="文本框 53"/>
          <p:cNvSpPr txBox="1"/>
          <p:nvPr/>
        </p:nvSpPr>
        <p:spPr>
          <a:xfrm>
            <a:off x="5845250" y="2280008"/>
            <a:ext cx="1826141" cy="338554"/>
          </a:xfrm>
          <a:prstGeom prst="rect">
            <a:avLst/>
          </a:prstGeom>
        </p:spPr>
        <p:txBody>
          <a:bodyPr wrap="none">
            <a:spAutoFit/>
          </a:bodyPr>
          <a:lstStyle>
            <a:defPPr>
              <a:defRPr lang="zh-CN"/>
            </a:defPPr>
            <a:lvl1pPr algn="just">
              <a:spcAft>
                <a:spcPts val="0"/>
              </a:spcAft>
              <a:defRPr sz="2800" b="1" kern="1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点击输入您的标题</a:t>
            </a:r>
          </a:p>
        </p:txBody>
      </p:sp>
      <p:sp>
        <p:nvSpPr>
          <p:cNvPr id="55" name="矩形 54"/>
          <p:cNvSpPr/>
          <p:nvPr/>
        </p:nvSpPr>
        <p:spPr>
          <a:xfrm>
            <a:off x="5845250" y="2647594"/>
            <a:ext cx="2159566" cy="523220"/>
          </a:xfrm>
          <a:prstGeom prst="rect">
            <a:avLst/>
          </a:prstGeom>
        </p:spPr>
        <p:txBody>
          <a:bodyPr wrap="none">
            <a:spAutoFit/>
          </a:bodyPr>
          <a:lstStyle/>
          <a:p>
            <a:r>
              <a:rPr lang="zh-CN" altLang="en-US" sz="1400" dirty="0">
                <a:solidFill>
                  <a:schemeClr val="tx1">
                    <a:lumMod val="85000"/>
                    <a:lumOff val="15000"/>
                  </a:schemeClr>
                </a:solidFill>
                <a:latin typeface="微软雅黑" pitchFamily="34" charset="-122"/>
                <a:ea typeface="微软雅黑" pitchFamily="34" charset="-122"/>
              </a:rPr>
              <a:t>请在此处输入您的</a:t>
            </a:r>
            <a:r>
              <a:rPr lang="zh-CN" altLang="en-US" sz="1400" dirty="0" smtClean="0">
                <a:solidFill>
                  <a:schemeClr val="tx1">
                    <a:lumMod val="85000"/>
                    <a:lumOff val="15000"/>
                  </a:schemeClr>
                </a:solidFill>
                <a:latin typeface="微软雅黑" pitchFamily="34" charset="-122"/>
                <a:ea typeface="微软雅黑" pitchFamily="34" charset="-122"/>
              </a:rPr>
              <a:t>文本或</a:t>
            </a:r>
            <a:endParaRPr lang="en-US" altLang="zh-CN" sz="1400" dirty="0" smtClean="0">
              <a:solidFill>
                <a:schemeClr val="tx1">
                  <a:lumMod val="85000"/>
                  <a:lumOff val="15000"/>
                </a:schemeClr>
              </a:solidFill>
              <a:latin typeface="微软雅黑" pitchFamily="34" charset="-122"/>
              <a:ea typeface="微软雅黑" pitchFamily="34" charset="-122"/>
            </a:endParaRPr>
          </a:p>
          <a:p>
            <a:r>
              <a:rPr lang="zh-CN" altLang="en-US" sz="1400" dirty="0" smtClean="0">
                <a:solidFill>
                  <a:schemeClr val="tx1">
                    <a:lumMod val="85000"/>
                    <a:lumOff val="15000"/>
                  </a:schemeClr>
                </a:solidFill>
                <a:latin typeface="微软雅黑" pitchFamily="34" charset="-122"/>
                <a:ea typeface="微软雅黑" pitchFamily="34" charset="-122"/>
              </a:rPr>
              <a:t>复制</a:t>
            </a:r>
            <a:r>
              <a:rPr lang="zh-CN" altLang="en-US" sz="1400" dirty="0">
                <a:solidFill>
                  <a:schemeClr val="tx1">
                    <a:lumMod val="85000"/>
                    <a:lumOff val="15000"/>
                  </a:schemeClr>
                </a:solidFill>
                <a:latin typeface="微软雅黑" pitchFamily="34" charset="-122"/>
                <a:ea typeface="微软雅黑" pitchFamily="34" charset="-122"/>
              </a:rPr>
              <a:t>您的文本粘贴到此处</a:t>
            </a:r>
            <a:endParaRPr lang="zh-CN" altLang="en-US" sz="1400" dirty="0">
              <a:solidFill>
                <a:schemeClr val="tx1">
                  <a:lumMod val="85000"/>
                  <a:lumOff val="15000"/>
                </a:schemeClr>
              </a:solidFill>
              <a:ea typeface="微软雅黑" panose="020B0503020204020204" pitchFamily="34" charset="-122"/>
            </a:endParaRPr>
          </a:p>
        </p:txBody>
      </p:sp>
      <p:sp>
        <p:nvSpPr>
          <p:cNvPr id="56" name="文本框 55"/>
          <p:cNvSpPr txBox="1"/>
          <p:nvPr/>
        </p:nvSpPr>
        <p:spPr>
          <a:xfrm>
            <a:off x="7485952" y="4810121"/>
            <a:ext cx="1826141" cy="338554"/>
          </a:xfrm>
          <a:prstGeom prst="rect">
            <a:avLst/>
          </a:prstGeom>
        </p:spPr>
        <p:txBody>
          <a:bodyPr wrap="none">
            <a:spAutoFit/>
          </a:bodyPr>
          <a:lstStyle>
            <a:defPPr>
              <a:defRPr lang="zh-CN"/>
            </a:defPPr>
            <a:lvl1pPr algn="just">
              <a:spcAft>
                <a:spcPts val="0"/>
              </a:spcAft>
              <a:defRPr sz="2800" b="1" kern="1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点击输入您的标题</a:t>
            </a:r>
          </a:p>
        </p:txBody>
      </p:sp>
      <p:sp>
        <p:nvSpPr>
          <p:cNvPr id="57" name="矩形 56"/>
          <p:cNvSpPr/>
          <p:nvPr/>
        </p:nvSpPr>
        <p:spPr>
          <a:xfrm>
            <a:off x="7485952" y="5177707"/>
            <a:ext cx="2159566" cy="523220"/>
          </a:xfrm>
          <a:prstGeom prst="rect">
            <a:avLst/>
          </a:prstGeom>
        </p:spPr>
        <p:txBody>
          <a:bodyPr wrap="none">
            <a:spAutoFit/>
          </a:bodyPr>
          <a:lstStyle/>
          <a:p>
            <a:r>
              <a:rPr lang="zh-CN" altLang="en-US" sz="1400" dirty="0">
                <a:solidFill>
                  <a:schemeClr val="tx1">
                    <a:lumMod val="85000"/>
                    <a:lumOff val="15000"/>
                  </a:schemeClr>
                </a:solidFill>
                <a:latin typeface="微软雅黑" pitchFamily="34" charset="-122"/>
                <a:ea typeface="微软雅黑" pitchFamily="34" charset="-122"/>
              </a:rPr>
              <a:t>请在此处输入您的</a:t>
            </a:r>
            <a:r>
              <a:rPr lang="zh-CN" altLang="en-US" sz="1400" dirty="0" smtClean="0">
                <a:solidFill>
                  <a:schemeClr val="tx1">
                    <a:lumMod val="85000"/>
                    <a:lumOff val="15000"/>
                  </a:schemeClr>
                </a:solidFill>
                <a:latin typeface="微软雅黑" pitchFamily="34" charset="-122"/>
                <a:ea typeface="微软雅黑" pitchFamily="34" charset="-122"/>
              </a:rPr>
              <a:t>文本或</a:t>
            </a:r>
            <a:endParaRPr lang="en-US" altLang="zh-CN" sz="1400" dirty="0" smtClean="0">
              <a:solidFill>
                <a:schemeClr val="tx1">
                  <a:lumMod val="85000"/>
                  <a:lumOff val="15000"/>
                </a:schemeClr>
              </a:solidFill>
              <a:latin typeface="微软雅黑" pitchFamily="34" charset="-122"/>
              <a:ea typeface="微软雅黑" pitchFamily="34" charset="-122"/>
            </a:endParaRPr>
          </a:p>
          <a:p>
            <a:r>
              <a:rPr lang="zh-CN" altLang="en-US" sz="1400" dirty="0" smtClean="0">
                <a:solidFill>
                  <a:schemeClr val="tx1">
                    <a:lumMod val="85000"/>
                    <a:lumOff val="15000"/>
                  </a:schemeClr>
                </a:solidFill>
                <a:latin typeface="微软雅黑" pitchFamily="34" charset="-122"/>
                <a:ea typeface="微软雅黑" pitchFamily="34" charset="-122"/>
              </a:rPr>
              <a:t>复制</a:t>
            </a:r>
            <a:r>
              <a:rPr lang="zh-CN" altLang="en-US" sz="1400" dirty="0">
                <a:solidFill>
                  <a:schemeClr val="tx1">
                    <a:lumMod val="85000"/>
                    <a:lumOff val="15000"/>
                  </a:schemeClr>
                </a:solidFill>
                <a:latin typeface="微软雅黑" pitchFamily="34" charset="-122"/>
                <a:ea typeface="微软雅黑" pitchFamily="34" charset="-122"/>
              </a:rPr>
              <a:t>您的文本粘贴到此处</a:t>
            </a:r>
            <a:endParaRPr lang="zh-CN" altLang="en-US" sz="1400" dirty="0">
              <a:solidFill>
                <a:schemeClr val="tx1">
                  <a:lumMod val="85000"/>
                  <a:lumOff val="15000"/>
                </a:schemeClr>
              </a:solidFill>
              <a:ea typeface="微软雅黑" panose="020B0503020204020204" pitchFamily="34" charset="-122"/>
            </a:endParaRPr>
          </a:p>
        </p:txBody>
      </p:sp>
      <p:sp>
        <p:nvSpPr>
          <p:cNvPr id="58" name="文本框 57"/>
          <p:cNvSpPr txBox="1"/>
          <p:nvPr/>
        </p:nvSpPr>
        <p:spPr>
          <a:xfrm>
            <a:off x="1175078" y="4810121"/>
            <a:ext cx="1826141" cy="338554"/>
          </a:xfrm>
          <a:prstGeom prst="rect">
            <a:avLst/>
          </a:prstGeom>
        </p:spPr>
        <p:txBody>
          <a:bodyPr wrap="none">
            <a:spAutoFit/>
          </a:bodyPr>
          <a:lstStyle>
            <a:defPPr>
              <a:defRPr lang="zh-CN"/>
            </a:defPPr>
            <a:lvl1pPr algn="just">
              <a:spcAft>
                <a:spcPts val="0"/>
              </a:spcAft>
              <a:defRPr sz="2800" b="1" kern="1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点击输入您的标题</a:t>
            </a:r>
          </a:p>
        </p:txBody>
      </p:sp>
      <p:sp>
        <p:nvSpPr>
          <p:cNvPr id="59" name="矩形 58"/>
          <p:cNvSpPr/>
          <p:nvPr/>
        </p:nvSpPr>
        <p:spPr>
          <a:xfrm>
            <a:off x="1175078" y="5177707"/>
            <a:ext cx="2159566" cy="523220"/>
          </a:xfrm>
          <a:prstGeom prst="rect">
            <a:avLst/>
          </a:prstGeom>
        </p:spPr>
        <p:txBody>
          <a:bodyPr wrap="none">
            <a:spAutoFit/>
          </a:bodyPr>
          <a:lstStyle/>
          <a:p>
            <a:r>
              <a:rPr lang="zh-CN" altLang="en-US" sz="1400" dirty="0">
                <a:solidFill>
                  <a:schemeClr val="tx1">
                    <a:lumMod val="85000"/>
                    <a:lumOff val="15000"/>
                  </a:schemeClr>
                </a:solidFill>
                <a:latin typeface="微软雅黑" pitchFamily="34" charset="-122"/>
                <a:ea typeface="微软雅黑" pitchFamily="34" charset="-122"/>
              </a:rPr>
              <a:t>请在此处输入您的</a:t>
            </a:r>
            <a:r>
              <a:rPr lang="zh-CN" altLang="en-US" sz="1400" dirty="0" smtClean="0">
                <a:solidFill>
                  <a:schemeClr val="tx1">
                    <a:lumMod val="85000"/>
                    <a:lumOff val="15000"/>
                  </a:schemeClr>
                </a:solidFill>
                <a:latin typeface="微软雅黑" pitchFamily="34" charset="-122"/>
                <a:ea typeface="微软雅黑" pitchFamily="34" charset="-122"/>
              </a:rPr>
              <a:t>文本或</a:t>
            </a:r>
            <a:endParaRPr lang="en-US" altLang="zh-CN" sz="1400" dirty="0" smtClean="0">
              <a:solidFill>
                <a:schemeClr val="tx1">
                  <a:lumMod val="85000"/>
                  <a:lumOff val="15000"/>
                </a:schemeClr>
              </a:solidFill>
              <a:latin typeface="微软雅黑" pitchFamily="34" charset="-122"/>
              <a:ea typeface="微软雅黑" pitchFamily="34" charset="-122"/>
            </a:endParaRPr>
          </a:p>
          <a:p>
            <a:r>
              <a:rPr lang="zh-CN" altLang="en-US" sz="1400" dirty="0" smtClean="0">
                <a:solidFill>
                  <a:schemeClr val="tx1">
                    <a:lumMod val="85000"/>
                    <a:lumOff val="15000"/>
                  </a:schemeClr>
                </a:solidFill>
                <a:latin typeface="微软雅黑" pitchFamily="34" charset="-122"/>
                <a:ea typeface="微软雅黑" pitchFamily="34" charset="-122"/>
              </a:rPr>
              <a:t>复制</a:t>
            </a:r>
            <a:r>
              <a:rPr lang="zh-CN" altLang="en-US" sz="1400" dirty="0">
                <a:solidFill>
                  <a:schemeClr val="tx1">
                    <a:lumMod val="85000"/>
                    <a:lumOff val="15000"/>
                  </a:schemeClr>
                </a:solidFill>
                <a:latin typeface="微软雅黑" pitchFamily="34" charset="-122"/>
                <a:ea typeface="微软雅黑" pitchFamily="34" charset="-122"/>
              </a:rPr>
              <a:t>您的文本粘贴到此处</a:t>
            </a:r>
            <a:endParaRPr lang="zh-CN" altLang="en-US" sz="1400" dirty="0">
              <a:solidFill>
                <a:schemeClr val="tx1">
                  <a:lumMod val="85000"/>
                  <a:lumOff val="15000"/>
                </a:schemeClr>
              </a:solidFill>
              <a:ea typeface="微软雅黑" panose="020B0503020204020204" pitchFamily="34" charset="-122"/>
            </a:endParaRPr>
          </a:p>
        </p:txBody>
      </p:sp>
      <p:sp>
        <p:nvSpPr>
          <p:cNvPr id="60" name="文本框 59"/>
          <p:cNvSpPr txBox="1"/>
          <p:nvPr/>
        </p:nvSpPr>
        <p:spPr>
          <a:xfrm>
            <a:off x="2604278" y="2280008"/>
            <a:ext cx="1826141" cy="338554"/>
          </a:xfrm>
          <a:prstGeom prst="rect">
            <a:avLst/>
          </a:prstGeom>
        </p:spPr>
        <p:txBody>
          <a:bodyPr wrap="none">
            <a:spAutoFit/>
          </a:bodyPr>
          <a:lstStyle>
            <a:defPPr>
              <a:defRPr lang="zh-CN"/>
            </a:defPPr>
            <a:lvl1pPr algn="just">
              <a:spcAft>
                <a:spcPts val="0"/>
              </a:spcAft>
              <a:defRPr sz="2800" b="1" kern="1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点击输入您的标题</a:t>
            </a:r>
          </a:p>
        </p:txBody>
      </p:sp>
      <p:sp>
        <p:nvSpPr>
          <p:cNvPr id="61" name="矩形 60"/>
          <p:cNvSpPr/>
          <p:nvPr/>
        </p:nvSpPr>
        <p:spPr>
          <a:xfrm>
            <a:off x="2604278" y="2647594"/>
            <a:ext cx="2159566" cy="523220"/>
          </a:xfrm>
          <a:prstGeom prst="rect">
            <a:avLst/>
          </a:prstGeom>
        </p:spPr>
        <p:txBody>
          <a:bodyPr wrap="none">
            <a:spAutoFit/>
          </a:bodyPr>
          <a:lstStyle/>
          <a:p>
            <a:r>
              <a:rPr lang="zh-CN" altLang="en-US" sz="1400" dirty="0">
                <a:solidFill>
                  <a:schemeClr val="tx1">
                    <a:lumMod val="85000"/>
                    <a:lumOff val="15000"/>
                  </a:schemeClr>
                </a:solidFill>
                <a:latin typeface="微软雅黑" pitchFamily="34" charset="-122"/>
                <a:ea typeface="微软雅黑" pitchFamily="34" charset="-122"/>
              </a:rPr>
              <a:t>请在此处输入您的</a:t>
            </a:r>
            <a:r>
              <a:rPr lang="zh-CN" altLang="en-US" sz="1400" dirty="0" smtClean="0">
                <a:solidFill>
                  <a:schemeClr val="tx1">
                    <a:lumMod val="85000"/>
                    <a:lumOff val="15000"/>
                  </a:schemeClr>
                </a:solidFill>
                <a:latin typeface="微软雅黑" pitchFamily="34" charset="-122"/>
                <a:ea typeface="微软雅黑" pitchFamily="34" charset="-122"/>
              </a:rPr>
              <a:t>文本或</a:t>
            </a:r>
            <a:endParaRPr lang="en-US" altLang="zh-CN" sz="1400" dirty="0" smtClean="0">
              <a:solidFill>
                <a:schemeClr val="tx1">
                  <a:lumMod val="85000"/>
                  <a:lumOff val="15000"/>
                </a:schemeClr>
              </a:solidFill>
              <a:latin typeface="微软雅黑" pitchFamily="34" charset="-122"/>
              <a:ea typeface="微软雅黑" pitchFamily="34" charset="-122"/>
            </a:endParaRPr>
          </a:p>
          <a:p>
            <a:r>
              <a:rPr lang="zh-CN" altLang="en-US" sz="1400" dirty="0" smtClean="0">
                <a:solidFill>
                  <a:schemeClr val="tx1">
                    <a:lumMod val="85000"/>
                    <a:lumOff val="15000"/>
                  </a:schemeClr>
                </a:solidFill>
                <a:latin typeface="微软雅黑" pitchFamily="34" charset="-122"/>
                <a:ea typeface="微软雅黑" pitchFamily="34" charset="-122"/>
              </a:rPr>
              <a:t>复制</a:t>
            </a:r>
            <a:r>
              <a:rPr lang="zh-CN" altLang="en-US" sz="1400" dirty="0">
                <a:solidFill>
                  <a:schemeClr val="tx1">
                    <a:lumMod val="85000"/>
                    <a:lumOff val="15000"/>
                  </a:schemeClr>
                </a:solidFill>
                <a:latin typeface="微软雅黑" pitchFamily="34" charset="-122"/>
                <a:ea typeface="微软雅黑" pitchFamily="34" charset="-122"/>
              </a:rPr>
              <a:t>您的文本粘贴到此处</a:t>
            </a:r>
            <a:endParaRPr lang="zh-CN" altLang="en-US" sz="1400" dirty="0">
              <a:solidFill>
                <a:schemeClr val="tx1">
                  <a:lumMod val="85000"/>
                  <a:lumOff val="15000"/>
                </a:schemeClr>
              </a:solidFill>
              <a:ea typeface="微软雅黑" panose="020B0503020204020204" pitchFamily="34" charset="-122"/>
            </a:endParaRPr>
          </a:p>
        </p:txBody>
      </p:sp>
      <p:grpSp>
        <p:nvGrpSpPr>
          <p:cNvPr id="62" name="组合 61"/>
          <p:cNvGrpSpPr/>
          <p:nvPr/>
        </p:nvGrpSpPr>
        <p:grpSpPr>
          <a:xfrm>
            <a:off x="1126222" y="4273811"/>
            <a:ext cx="96982" cy="1807791"/>
            <a:chOff x="11073245" y="1246909"/>
            <a:chExt cx="96982" cy="1807791"/>
          </a:xfrm>
        </p:grpSpPr>
        <p:sp>
          <p:nvSpPr>
            <p:cNvPr id="63" name="椭圆 62"/>
            <p:cNvSpPr/>
            <p:nvPr/>
          </p:nvSpPr>
          <p:spPr>
            <a:xfrm>
              <a:off x="11073245" y="1246909"/>
              <a:ext cx="96982" cy="96982"/>
            </a:xfrm>
            <a:prstGeom prst="ellipse">
              <a:avLst/>
            </a:prstGeom>
            <a:solidFill>
              <a:srgbClr val="F29A5B"/>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63"/>
            <p:cNvCxnSpPr/>
            <p:nvPr/>
          </p:nvCxnSpPr>
          <p:spPr>
            <a:xfrm>
              <a:off x="11107881" y="1343891"/>
              <a:ext cx="0" cy="1622055"/>
            </a:xfrm>
            <a:prstGeom prst="line">
              <a:avLst/>
            </a:prstGeom>
            <a:ln>
              <a:solidFill>
                <a:srgbClr val="F29A5B"/>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11073245" y="2957718"/>
              <a:ext cx="96982" cy="96982"/>
            </a:xfrm>
            <a:prstGeom prst="ellipse">
              <a:avLst/>
            </a:prstGeom>
            <a:solidFill>
              <a:srgbClr val="F29A5B"/>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2520900" y="1937632"/>
            <a:ext cx="96982" cy="1807791"/>
            <a:chOff x="11073245" y="1246909"/>
            <a:chExt cx="96982" cy="1807791"/>
          </a:xfrm>
        </p:grpSpPr>
        <p:sp>
          <p:nvSpPr>
            <p:cNvPr id="67" name="椭圆 66"/>
            <p:cNvSpPr/>
            <p:nvPr/>
          </p:nvSpPr>
          <p:spPr>
            <a:xfrm>
              <a:off x="11073245" y="1246909"/>
              <a:ext cx="96982" cy="96982"/>
            </a:xfrm>
            <a:prstGeom prst="ellipse">
              <a:avLst/>
            </a:prstGeom>
            <a:solidFill>
              <a:srgbClr val="A5C0A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11107881" y="1343891"/>
              <a:ext cx="0" cy="1622055"/>
            </a:xfrm>
            <a:prstGeom prst="line">
              <a:avLst/>
            </a:prstGeom>
            <a:ln>
              <a:solidFill>
                <a:srgbClr val="A5C0A4"/>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11073245" y="2957718"/>
              <a:ext cx="96982" cy="96982"/>
            </a:xfrm>
            <a:prstGeom prst="ellipse">
              <a:avLst/>
            </a:prstGeom>
            <a:solidFill>
              <a:srgbClr val="A5C0A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5788964" y="1937632"/>
            <a:ext cx="96982" cy="1807791"/>
            <a:chOff x="11073245" y="1246909"/>
            <a:chExt cx="96982" cy="1807791"/>
          </a:xfrm>
        </p:grpSpPr>
        <p:sp>
          <p:nvSpPr>
            <p:cNvPr id="71" name="椭圆 70"/>
            <p:cNvSpPr/>
            <p:nvPr/>
          </p:nvSpPr>
          <p:spPr>
            <a:xfrm>
              <a:off x="11073245" y="1246909"/>
              <a:ext cx="96982" cy="96982"/>
            </a:xfrm>
            <a:prstGeom prst="ellipse">
              <a:avLst/>
            </a:prstGeom>
            <a:solidFill>
              <a:srgbClr val="C8D85B"/>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cxnSp>
          <p:nvCxnSpPr>
            <p:cNvPr id="72" name="直接连接符 71"/>
            <p:cNvCxnSpPr/>
            <p:nvPr/>
          </p:nvCxnSpPr>
          <p:spPr>
            <a:xfrm>
              <a:off x="11107881" y="1343891"/>
              <a:ext cx="0" cy="1622055"/>
            </a:xfrm>
            <a:prstGeom prst="line">
              <a:avLst/>
            </a:prstGeom>
            <a:ln>
              <a:solidFill>
                <a:srgbClr val="C8D85B"/>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11073245" y="2957718"/>
              <a:ext cx="96982" cy="96982"/>
            </a:xfrm>
            <a:prstGeom prst="ellipse">
              <a:avLst/>
            </a:prstGeom>
            <a:solidFill>
              <a:srgbClr val="C8D85B"/>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4173253" y="4273811"/>
            <a:ext cx="96982" cy="1807791"/>
            <a:chOff x="11073245" y="1246909"/>
            <a:chExt cx="96982" cy="1807791"/>
          </a:xfrm>
        </p:grpSpPr>
        <p:sp>
          <p:nvSpPr>
            <p:cNvPr id="75" name="椭圆 74"/>
            <p:cNvSpPr/>
            <p:nvPr/>
          </p:nvSpPr>
          <p:spPr>
            <a:xfrm>
              <a:off x="11073245" y="1246909"/>
              <a:ext cx="96982" cy="96982"/>
            </a:xfrm>
            <a:prstGeom prst="ellipse">
              <a:avLst/>
            </a:prstGeom>
            <a:solidFill>
              <a:srgbClr val="B0927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cxnSp>
          <p:nvCxnSpPr>
            <p:cNvPr id="76" name="直接连接符 75"/>
            <p:cNvCxnSpPr/>
            <p:nvPr/>
          </p:nvCxnSpPr>
          <p:spPr>
            <a:xfrm>
              <a:off x="11107881" y="1343891"/>
              <a:ext cx="0" cy="1622055"/>
            </a:xfrm>
            <a:prstGeom prst="line">
              <a:avLst/>
            </a:prstGeom>
            <a:ln>
              <a:solidFill>
                <a:srgbClr val="B09277"/>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11073245" y="2957718"/>
              <a:ext cx="96982" cy="96982"/>
            </a:xfrm>
            <a:prstGeom prst="ellipse">
              <a:avLst/>
            </a:prstGeom>
            <a:solidFill>
              <a:srgbClr val="B0927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7354840" y="4273811"/>
            <a:ext cx="103290" cy="1807791"/>
            <a:chOff x="11066937" y="1246909"/>
            <a:chExt cx="103290" cy="1807791"/>
          </a:xfrm>
        </p:grpSpPr>
        <p:sp>
          <p:nvSpPr>
            <p:cNvPr id="79" name="椭圆 78"/>
            <p:cNvSpPr/>
            <p:nvPr/>
          </p:nvSpPr>
          <p:spPr>
            <a:xfrm>
              <a:off x="11073245" y="1246909"/>
              <a:ext cx="96982" cy="96982"/>
            </a:xfrm>
            <a:prstGeom prst="ellipse">
              <a:avLst/>
            </a:prstGeom>
            <a:solidFill>
              <a:srgbClr val="9AA4C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a:xfrm>
              <a:off x="11107881" y="1343891"/>
              <a:ext cx="0" cy="1622055"/>
            </a:xfrm>
            <a:prstGeom prst="line">
              <a:avLst/>
            </a:prstGeom>
            <a:ln>
              <a:solidFill>
                <a:srgbClr val="9AA4C1"/>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11066937" y="2957718"/>
              <a:ext cx="96982" cy="96982"/>
            </a:xfrm>
            <a:prstGeom prst="ellipse">
              <a:avLst/>
            </a:prstGeom>
            <a:solidFill>
              <a:srgbClr val="9AA4C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accent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1902880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0-#ppt_w/2"/>
                                          </p:val>
                                        </p:tav>
                                        <p:tav tm="100000">
                                          <p:val>
                                            <p:strVal val="#ppt_x"/>
                                          </p:val>
                                        </p:tav>
                                      </p:tavLst>
                                    </p:anim>
                                    <p:anim calcmode="lin" valueType="num">
                                      <p:cBhvr additive="base">
                                        <p:cTn id="21" dur="500" fill="hold"/>
                                        <p:tgtEl>
                                          <p:spTgt spid="4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0-#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0-#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p:cTn id="34" dur="500" fill="hold"/>
                                        <p:tgtEl>
                                          <p:spTgt spid="47"/>
                                        </p:tgtEl>
                                        <p:attrNameLst>
                                          <p:attrName>ppt_w</p:attrName>
                                        </p:attrNameLst>
                                      </p:cBhvr>
                                      <p:tavLst>
                                        <p:tav tm="0">
                                          <p:val>
                                            <p:fltVal val="0"/>
                                          </p:val>
                                        </p:tav>
                                        <p:tav tm="100000">
                                          <p:val>
                                            <p:strVal val="#ppt_w"/>
                                          </p:val>
                                        </p:tav>
                                      </p:tavLst>
                                    </p:anim>
                                    <p:anim calcmode="lin" valueType="num">
                                      <p:cBhvr>
                                        <p:cTn id="35" dur="500" fill="hold"/>
                                        <p:tgtEl>
                                          <p:spTgt spid="47"/>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up)">
                                      <p:cBhvr>
                                        <p:cTn id="56" dur="500"/>
                                        <p:tgtEl>
                                          <p:spTgt spid="62"/>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1000"/>
                                        <p:tgtEl>
                                          <p:spTgt spid="58"/>
                                        </p:tgtEl>
                                      </p:cBhvr>
                                    </p:animEffect>
                                    <p:anim calcmode="lin" valueType="num">
                                      <p:cBhvr>
                                        <p:cTn id="62" dur="1000" fill="hold"/>
                                        <p:tgtEl>
                                          <p:spTgt spid="58"/>
                                        </p:tgtEl>
                                        <p:attrNameLst>
                                          <p:attrName>ppt_x</p:attrName>
                                        </p:attrNameLst>
                                      </p:cBhvr>
                                      <p:tavLst>
                                        <p:tav tm="0">
                                          <p:val>
                                            <p:strVal val="#ppt_x"/>
                                          </p:val>
                                        </p:tav>
                                        <p:tav tm="100000">
                                          <p:val>
                                            <p:strVal val="#ppt_x"/>
                                          </p:val>
                                        </p:tav>
                                      </p:tavLst>
                                    </p:anim>
                                    <p:anim calcmode="lin" valueType="num">
                                      <p:cBhvr>
                                        <p:cTn id="63" dur="1000" fill="hold"/>
                                        <p:tgtEl>
                                          <p:spTgt spid="5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1000"/>
                                        <p:tgtEl>
                                          <p:spTgt spid="59"/>
                                        </p:tgtEl>
                                      </p:cBhvr>
                                    </p:animEffect>
                                    <p:anim calcmode="lin" valueType="num">
                                      <p:cBhvr>
                                        <p:cTn id="67" dur="1000" fill="hold"/>
                                        <p:tgtEl>
                                          <p:spTgt spid="59"/>
                                        </p:tgtEl>
                                        <p:attrNameLst>
                                          <p:attrName>ppt_x</p:attrName>
                                        </p:attrNameLst>
                                      </p:cBhvr>
                                      <p:tavLst>
                                        <p:tav tm="0">
                                          <p:val>
                                            <p:strVal val="#ppt_x"/>
                                          </p:val>
                                        </p:tav>
                                        <p:tav tm="100000">
                                          <p:val>
                                            <p:strVal val="#ppt_x"/>
                                          </p:val>
                                        </p:tav>
                                      </p:tavLst>
                                    </p:anim>
                                    <p:anim calcmode="lin" valueType="num">
                                      <p:cBhvr>
                                        <p:cTn id="6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down)">
                                      <p:cBhvr>
                                        <p:cTn id="73" dur="500"/>
                                        <p:tgtEl>
                                          <p:spTgt spid="66"/>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anim calcmode="lin" valueType="num">
                                      <p:cBhvr>
                                        <p:cTn id="79" dur="1000" fill="hold"/>
                                        <p:tgtEl>
                                          <p:spTgt spid="60"/>
                                        </p:tgtEl>
                                        <p:attrNameLst>
                                          <p:attrName>ppt_x</p:attrName>
                                        </p:attrNameLst>
                                      </p:cBhvr>
                                      <p:tavLst>
                                        <p:tav tm="0">
                                          <p:val>
                                            <p:strVal val="#ppt_x"/>
                                          </p:val>
                                        </p:tav>
                                        <p:tav tm="100000">
                                          <p:val>
                                            <p:strVal val="#ppt_x"/>
                                          </p:val>
                                        </p:tav>
                                      </p:tavLst>
                                    </p:anim>
                                    <p:anim calcmode="lin" valueType="num">
                                      <p:cBhvr>
                                        <p:cTn id="80" dur="1000" fill="hold"/>
                                        <p:tgtEl>
                                          <p:spTgt spid="6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1000"/>
                                        <p:tgtEl>
                                          <p:spTgt spid="61"/>
                                        </p:tgtEl>
                                      </p:cBhvr>
                                    </p:animEffect>
                                    <p:anim calcmode="lin" valueType="num">
                                      <p:cBhvr>
                                        <p:cTn id="84" dur="1000" fill="hold"/>
                                        <p:tgtEl>
                                          <p:spTgt spid="61"/>
                                        </p:tgtEl>
                                        <p:attrNameLst>
                                          <p:attrName>ppt_x</p:attrName>
                                        </p:attrNameLst>
                                      </p:cBhvr>
                                      <p:tavLst>
                                        <p:tav tm="0">
                                          <p:val>
                                            <p:strVal val="#ppt_x"/>
                                          </p:val>
                                        </p:tav>
                                        <p:tav tm="100000">
                                          <p:val>
                                            <p:strVal val="#ppt_x"/>
                                          </p:val>
                                        </p:tav>
                                      </p:tavLst>
                                    </p:anim>
                                    <p:anim calcmode="lin" valueType="num">
                                      <p:cBhvr>
                                        <p:cTn id="85"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up)">
                                      <p:cBhvr>
                                        <p:cTn id="90" dur="500"/>
                                        <p:tgtEl>
                                          <p:spTgt spid="74"/>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1000"/>
                                        <p:tgtEl>
                                          <p:spTgt spid="52"/>
                                        </p:tgtEl>
                                      </p:cBhvr>
                                    </p:animEffect>
                                    <p:anim calcmode="lin" valueType="num">
                                      <p:cBhvr>
                                        <p:cTn id="96" dur="1000" fill="hold"/>
                                        <p:tgtEl>
                                          <p:spTgt spid="52"/>
                                        </p:tgtEl>
                                        <p:attrNameLst>
                                          <p:attrName>ppt_x</p:attrName>
                                        </p:attrNameLst>
                                      </p:cBhvr>
                                      <p:tavLst>
                                        <p:tav tm="0">
                                          <p:val>
                                            <p:strVal val="#ppt_x"/>
                                          </p:val>
                                        </p:tav>
                                        <p:tav tm="100000">
                                          <p:val>
                                            <p:strVal val="#ppt_x"/>
                                          </p:val>
                                        </p:tav>
                                      </p:tavLst>
                                    </p:anim>
                                    <p:anim calcmode="lin" valueType="num">
                                      <p:cBhvr>
                                        <p:cTn id="97" dur="1000" fill="hold"/>
                                        <p:tgtEl>
                                          <p:spTgt spid="5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down)">
                                      <p:cBhvr>
                                        <p:cTn id="107" dur="500"/>
                                        <p:tgtEl>
                                          <p:spTgt spid="70"/>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1000"/>
                                        <p:tgtEl>
                                          <p:spTgt spid="54"/>
                                        </p:tgtEl>
                                      </p:cBhvr>
                                    </p:animEffect>
                                    <p:anim calcmode="lin" valueType="num">
                                      <p:cBhvr>
                                        <p:cTn id="113" dur="1000" fill="hold"/>
                                        <p:tgtEl>
                                          <p:spTgt spid="54"/>
                                        </p:tgtEl>
                                        <p:attrNameLst>
                                          <p:attrName>ppt_x</p:attrName>
                                        </p:attrNameLst>
                                      </p:cBhvr>
                                      <p:tavLst>
                                        <p:tav tm="0">
                                          <p:val>
                                            <p:strVal val="#ppt_x"/>
                                          </p:val>
                                        </p:tav>
                                        <p:tav tm="100000">
                                          <p:val>
                                            <p:strVal val="#ppt_x"/>
                                          </p:val>
                                        </p:tav>
                                      </p:tavLst>
                                    </p:anim>
                                    <p:anim calcmode="lin" valueType="num">
                                      <p:cBhvr>
                                        <p:cTn id="114" dur="1000" fill="hold"/>
                                        <p:tgtEl>
                                          <p:spTgt spid="54"/>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fade">
                                      <p:cBhvr>
                                        <p:cTn id="117" dur="1000"/>
                                        <p:tgtEl>
                                          <p:spTgt spid="55"/>
                                        </p:tgtEl>
                                      </p:cBhvr>
                                    </p:animEffect>
                                    <p:anim calcmode="lin" valueType="num">
                                      <p:cBhvr>
                                        <p:cTn id="118" dur="1000" fill="hold"/>
                                        <p:tgtEl>
                                          <p:spTgt spid="55"/>
                                        </p:tgtEl>
                                        <p:attrNameLst>
                                          <p:attrName>ppt_x</p:attrName>
                                        </p:attrNameLst>
                                      </p:cBhvr>
                                      <p:tavLst>
                                        <p:tav tm="0">
                                          <p:val>
                                            <p:strVal val="#ppt_x"/>
                                          </p:val>
                                        </p:tav>
                                        <p:tav tm="100000">
                                          <p:val>
                                            <p:strVal val="#ppt_x"/>
                                          </p:val>
                                        </p:tav>
                                      </p:tavLst>
                                    </p:anim>
                                    <p:anim calcmode="lin" valueType="num">
                                      <p:cBhvr>
                                        <p:cTn id="1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nodeType="click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wipe(up)">
                                      <p:cBhvr>
                                        <p:cTn id="124" dur="500"/>
                                        <p:tgtEl>
                                          <p:spTgt spid="78"/>
                                        </p:tgtEl>
                                      </p:cBhvr>
                                    </p:animEffect>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1000"/>
                                        <p:tgtEl>
                                          <p:spTgt spid="56"/>
                                        </p:tgtEl>
                                      </p:cBhvr>
                                    </p:animEffect>
                                    <p:anim calcmode="lin" valueType="num">
                                      <p:cBhvr>
                                        <p:cTn id="130" dur="1000" fill="hold"/>
                                        <p:tgtEl>
                                          <p:spTgt spid="56"/>
                                        </p:tgtEl>
                                        <p:attrNameLst>
                                          <p:attrName>ppt_x</p:attrName>
                                        </p:attrNameLst>
                                      </p:cBhvr>
                                      <p:tavLst>
                                        <p:tav tm="0">
                                          <p:val>
                                            <p:strVal val="#ppt_x"/>
                                          </p:val>
                                        </p:tav>
                                        <p:tav tm="100000">
                                          <p:val>
                                            <p:strVal val="#ppt_x"/>
                                          </p:val>
                                        </p:tav>
                                      </p:tavLst>
                                    </p:anim>
                                    <p:anim calcmode="lin" valueType="num">
                                      <p:cBhvr>
                                        <p:cTn id="131" dur="1000" fill="hold"/>
                                        <p:tgtEl>
                                          <p:spTgt spid="56"/>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57"/>
                                        </p:tgtEl>
                                        <p:attrNameLst>
                                          <p:attrName>style.visibility</p:attrName>
                                        </p:attrNameLst>
                                      </p:cBhvr>
                                      <p:to>
                                        <p:strVal val="visible"/>
                                      </p:to>
                                    </p:set>
                                    <p:animEffect transition="in" filter="fade">
                                      <p:cBhvr>
                                        <p:cTn id="134" dur="1000"/>
                                        <p:tgtEl>
                                          <p:spTgt spid="57"/>
                                        </p:tgtEl>
                                      </p:cBhvr>
                                    </p:animEffect>
                                    <p:anim calcmode="lin" valueType="num">
                                      <p:cBhvr>
                                        <p:cTn id="135" dur="1000" fill="hold"/>
                                        <p:tgtEl>
                                          <p:spTgt spid="57"/>
                                        </p:tgtEl>
                                        <p:attrNameLst>
                                          <p:attrName>ppt_x</p:attrName>
                                        </p:attrNameLst>
                                      </p:cBhvr>
                                      <p:tavLst>
                                        <p:tav tm="0">
                                          <p:val>
                                            <p:strVal val="#ppt_x"/>
                                          </p:val>
                                        </p:tav>
                                        <p:tav tm="100000">
                                          <p:val>
                                            <p:strVal val="#ppt_x"/>
                                          </p:val>
                                        </p:tav>
                                      </p:tavLst>
                                    </p:anim>
                                    <p:anim calcmode="lin" valueType="num">
                                      <p:cBhvr>
                                        <p:cTn id="13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3" presetClass="entr" presetSubtype="16" fill="hold" nodeType="clickEffect">
                                  <p:stCondLst>
                                    <p:cond delay="0"/>
                                  </p:stCondLst>
                                  <p:childTnLst>
                                    <p:set>
                                      <p:cBhvr>
                                        <p:cTn id="140" dur="1" fill="hold">
                                          <p:stCondLst>
                                            <p:cond delay="0"/>
                                          </p:stCondLst>
                                        </p:cTn>
                                        <p:tgtEl>
                                          <p:spTgt spid="42"/>
                                        </p:tgtEl>
                                        <p:attrNameLst>
                                          <p:attrName>style.visibility</p:attrName>
                                        </p:attrNameLst>
                                      </p:cBhvr>
                                      <p:to>
                                        <p:strVal val="visible"/>
                                      </p:to>
                                    </p:set>
                                    <p:anim calcmode="lin" valueType="num">
                                      <p:cBhvr>
                                        <p:cTn id="141" dur="500" fill="hold"/>
                                        <p:tgtEl>
                                          <p:spTgt spid="42"/>
                                        </p:tgtEl>
                                        <p:attrNameLst>
                                          <p:attrName>ppt_w</p:attrName>
                                        </p:attrNameLst>
                                      </p:cBhvr>
                                      <p:tavLst>
                                        <p:tav tm="0">
                                          <p:val>
                                            <p:fltVal val="0"/>
                                          </p:val>
                                        </p:tav>
                                        <p:tav tm="100000">
                                          <p:val>
                                            <p:strVal val="#ppt_w"/>
                                          </p:val>
                                        </p:tav>
                                      </p:tavLst>
                                    </p:anim>
                                    <p:anim calcmode="lin" valueType="num">
                                      <p:cBhvr>
                                        <p:cTn id="142"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3" name="矩形 2"/>
          <p:cNvSpPr/>
          <p:nvPr/>
        </p:nvSpPr>
        <p:spPr>
          <a:xfrm>
            <a:off x="4467069" y="2158583"/>
            <a:ext cx="1543987" cy="1543987"/>
          </a:xfrm>
          <a:prstGeom prst="rect">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33478" y="2158583"/>
            <a:ext cx="1543987" cy="1543987"/>
          </a:xfrm>
          <a:prstGeom prst="rect">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67069" y="3824990"/>
            <a:ext cx="1543987" cy="1543987"/>
          </a:xfrm>
          <a:prstGeom prst="rect">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33478" y="3824990"/>
            <a:ext cx="1543987" cy="1543987"/>
          </a:xfrm>
          <a:prstGeom prst="rect">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p:nvPr/>
        </p:nvSpPr>
        <p:spPr>
          <a:xfrm>
            <a:off x="6373145" y="4169762"/>
            <a:ext cx="942511" cy="799563"/>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8" name="KSO_Shape"/>
          <p:cNvSpPr>
            <a:spLocks/>
          </p:cNvSpPr>
          <p:nvPr/>
        </p:nvSpPr>
        <p:spPr bwMode="auto">
          <a:xfrm>
            <a:off x="4926680" y="4169761"/>
            <a:ext cx="799563" cy="79956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 name="KSO_Shape"/>
          <p:cNvSpPr>
            <a:spLocks/>
          </p:cNvSpPr>
          <p:nvPr/>
        </p:nvSpPr>
        <p:spPr bwMode="auto">
          <a:xfrm>
            <a:off x="6503795" y="2503355"/>
            <a:ext cx="706281" cy="799563"/>
          </a:xfrm>
          <a:custGeom>
            <a:avLst/>
            <a:gdLst>
              <a:gd name="T0" fmla="*/ 0 w 4484"/>
              <a:gd name="T1" fmla="*/ 230465954 h 5074"/>
              <a:gd name="T2" fmla="*/ 167185566 w 4484"/>
              <a:gd name="T3" fmla="*/ 230465954 h 5074"/>
              <a:gd name="T4" fmla="*/ 237668923 w 4484"/>
              <a:gd name="T5" fmla="*/ 178875520 h 5074"/>
              <a:gd name="T6" fmla="*/ 482385957 w 4484"/>
              <a:gd name="T7" fmla="*/ 0 h 5074"/>
              <a:gd name="T8" fmla="*/ 482385957 w 4484"/>
              <a:gd name="T9" fmla="*/ 357609874 h 5074"/>
              <a:gd name="T10" fmla="*/ 482385957 w 4484"/>
              <a:gd name="T11" fmla="*/ 715219748 h 5074"/>
              <a:gd name="T12" fmla="*/ 237668923 w 4484"/>
              <a:gd name="T13" fmla="*/ 536485394 h 5074"/>
              <a:gd name="T14" fmla="*/ 167185566 w 4484"/>
              <a:gd name="T15" fmla="*/ 484894585 h 5074"/>
              <a:gd name="T16" fmla="*/ 0 w 4484"/>
              <a:gd name="T17" fmla="*/ 484894585 h 5074"/>
              <a:gd name="T18" fmla="*/ 0 w 4484"/>
              <a:gd name="T19" fmla="*/ 230465954 h 5074"/>
              <a:gd name="T20" fmla="*/ 0 w 4484"/>
              <a:gd name="T21" fmla="*/ 230465954 h 5074"/>
              <a:gd name="T22" fmla="*/ 545820453 w 4484"/>
              <a:gd name="T23" fmla="*/ 0 h 5074"/>
              <a:gd name="T24" fmla="*/ 632091788 w 4484"/>
              <a:gd name="T25" fmla="*/ 0 h 5074"/>
              <a:gd name="T26" fmla="*/ 632091788 w 4484"/>
              <a:gd name="T27" fmla="*/ 715219748 h 5074"/>
              <a:gd name="T28" fmla="*/ 545820453 w 4484"/>
              <a:gd name="T29" fmla="*/ 715219748 h 5074"/>
              <a:gd name="T30" fmla="*/ 545820453 w 4484"/>
              <a:gd name="T31" fmla="*/ 0 h 50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84" h="5074">
                <a:moveTo>
                  <a:pt x="0" y="1635"/>
                </a:moveTo>
                <a:lnTo>
                  <a:pt x="1186" y="1635"/>
                </a:lnTo>
                <a:lnTo>
                  <a:pt x="1686" y="1269"/>
                </a:lnTo>
                <a:lnTo>
                  <a:pt x="3422" y="0"/>
                </a:lnTo>
                <a:lnTo>
                  <a:pt x="3422" y="2537"/>
                </a:lnTo>
                <a:lnTo>
                  <a:pt x="3422" y="5074"/>
                </a:lnTo>
                <a:lnTo>
                  <a:pt x="1686" y="3806"/>
                </a:lnTo>
                <a:lnTo>
                  <a:pt x="1186" y="3440"/>
                </a:lnTo>
                <a:lnTo>
                  <a:pt x="0" y="3440"/>
                </a:lnTo>
                <a:lnTo>
                  <a:pt x="0" y="1635"/>
                </a:lnTo>
                <a:close/>
                <a:moveTo>
                  <a:pt x="3872" y="0"/>
                </a:moveTo>
                <a:lnTo>
                  <a:pt x="4484" y="0"/>
                </a:lnTo>
                <a:lnTo>
                  <a:pt x="4484" y="5074"/>
                </a:lnTo>
                <a:lnTo>
                  <a:pt x="3872" y="5074"/>
                </a:lnTo>
                <a:lnTo>
                  <a:pt x="3872" y="0"/>
                </a:lnTo>
                <a:close/>
              </a:path>
            </a:pathLst>
          </a:custGeom>
          <a:solidFill>
            <a:schemeClr val="bg1"/>
          </a:solidFill>
          <a:ln>
            <a:noFill/>
          </a:ln>
        </p:spPr>
        <p:txBody>
          <a:bodyPr anchor="ctr"/>
          <a:lstStyle/>
          <a:p>
            <a:endParaRPr lang="zh-CN" altLang="en-US"/>
          </a:p>
        </p:txBody>
      </p:sp>
      <p:sp>
        <p:nvSpPr>
          <p:cNvPr id="10" name="KSO_Shape"/>
          <p:cNvSpPr>
            <a:spLocks/>
          </p:cNvSpPr>
          <p:nvPr/>
        </p:nvSpPr>
        <p:spPr bwMode="auto">
          <a:xfrm>
            <a:off x="4751330" y="2555821"/>
            <a:ext cx="881871" cy="799563"/>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6"/>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cxnSp>
        <p:nvCxnSpPr>
          <p:cNvPr id="11" name="直接连接符 10"/>
          <p:cNvCxnSpPr/>
          <p:nvPr/>
        </p:nvCxnSpPr>
        <p:spPr>
          <a:xfrm>
            <a:off x="7809876" y="2555821"/>
            <a:ext cx="3612629"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674470" y="2103245"/>
            <a:ext cx="1723549"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47"/>
          <p:cNvSpPr>
            <a:spLocks noChangeArrowheads="1"/>
          </p:cNvSpPr>
          <p:nvPr/>
        </p:nvSpPr>
        <p:spPr bwMode="auto">
          <a:xfrm>
            <a:off x="7677465" y="2600790"/>
            <a:ext cx="37450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单击此处输入您的文本或者复制您的内容单击此处输入您的文本或者复制您的内容</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7809876" y="4388186"/>
            <a:ext cx="3612629"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674470" y="3935610"/>
            <a:ext cx="1723549"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7677465" y="4433155"/>
            <a:ext cx="37450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单击此处输入您的文本或者复制您的内容单击此处输入您的文本或者复制您的内容</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48347" y="2708221"/>
            <a:ext cx="3612629"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612941" y="2255645"/>
            <a:ext cx="1723549"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15936" y="2753190"/>
            <a:ext cx="37450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单击此处输入您的文本或者复制您的内容单击此处输入您的文本或者复制您的内容</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748347" y="4540586"/>
            <a:ext cx="3612629"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12941" y="4088010"/>
            <a:ext cx="1723549"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15936" y="4585555"/>
            <a:ext cx="37450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单击此处输入您的文本或者复制您的内容单击此处输入您的文本或者复制您的内容</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6729285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300" fill="hold"/>
                                        <p:tgtEl>
                                          <p:spTgt spid="5"/>
                                        </p:tgtEl>
                                        <p:attrNameLst>
                                          <p:attrName>ppt_w</p:attrName>
                                        </p:attrNameLst>
                                      </p:cBhvr>
                                      <p:tavLst>
                                        <p:tav tm="0">
                                          <p:val>
                                            <p:fltVal val="0"/>
                                          </p:val>
                                        </p:tav>
                                        <p:tav tm="100000">
                                          <p:val>
                                            <p:strVal val="#ppt_w"/>
                                          </p:val>
                                        </p:tav>
                                      </p:tavLst>
                                    </p:anim>
                                    <p:anim calcmode="lin" valueType="num">
                                      <p:cBhvr>
                                        <p:cTn id="22" dur="300" fill="hold"/>
                                        <p:tgtEl>
                                          <p:spTgt spid="5"/>
                                        </p:tgtEl>
                                        <p:attrNameLst>
                                          <p:attrName>ppt_h</p:attrName>
                                        </p:attrNameLst>
                                      </p:cBhvr>
                                      <p:tavLst>
                                        <p:tav tm="0">
                                          <p:val>
                                            <p:fltVal val="0"/>
                                          </p:val>
                                        </p:tav>
                                        <p:tav tm="100000">
                                          <p:val>
                                            <p:strVal val="#ppt_h"/>
                                          </p:val>
                                        </p:tav>
                                      </p:tavLst>
                                    </p:anim>
                                    <p:animEffect transition="in" filter="fade">
                                      <p:cBhvr>
                                        <p:cTn id="23" dur="3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300" fill="hold"/>
                                        <p:tgtEl>
                                          <p:spTgt spid="6"/>
                                        </p:tgtEl>
                                        <p:attrNameLst>
                                          <p:attrName>ppt_w</p:attrName>
                                        </p:attrNameLst>
                                      </p:cBhvr>
                                      <p:tavLst>
                                        <p:tav tm="0">
                                          <p:val>
                                            <p:fltVal val="0"/>
                                          </p:val>
                                        </p:tav>
                                        <p:tav tm="100000">
                                          <p:val>
                                            <p:strVal val="#ppt_w"/>
                                          </p:val>
                                        </p:tav>
                                      </p:tavLst>
                                    </p:anim>
                                    <p:anim calcmode="lin" valueType="num">
                                      <p:cBhvr>
                                        <p:cTn id="29" dur="300" fill="hold"/>
                                        <p:tgtEl>
                                          <p:spTgt spid="6"/>
                                        </p:tgtEl>
                                        <p:attrNameLst>
                                          <p:attrName>ppt_h</p:attrName>
                                        </p:attrNameLst>
                                      </p:cBhvr>
                                      <p:tavLst>
                                        <p:tav tm="0">
                                          <p:val>
                                            <p:fltVal val="0"/>
                                          </p:val>
                                        </p:tav>
                                        <p:tav tm="100000">
                                          <p:val>
                                            <p:strVal val="#ppt_h"/>
                                          </p:val>
                                        </p:tav>
                                      </p:tavLst>
                                    </p:anim>
                                    <p:animEffect transition="in" filter="fade">
                                      <p:cBhvr>
                                        <p:cTn id="30" dur="3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300"/>
                                        <p:tgtEl>
                                          <p:spTgt spid="10"/>
                                        </p:tgtEl>
                                      </p:cBhvr>
                                    </p:animEffect>
                                  </p:childTnLst>
                                </p:cTn>
                              </p:par>
                            </p:childTnLst>
                          </p:cTn>
                        </p:par>
                        <p:par>
                          <p:cTn id="36" fill="hold">
                            <p:stCondLst>
                              <p:cond delay="3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childTnLst>
                          </p:cTn>
                        </p:par>
                        <p:par>
                          <p:cTn id="40" fill="hold">
                            <p:stCondLst>
                              <p:cond delay="6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300"/>
                                        <p:tgtEl>
                                          <p:spTgt spid="8"/>
                                        </p:tgtEl>
                                      </p:cBhvr>
                                    </p:animEffect>
                                  </p:childTnLst>
                                </p:cTn>
                              </p:par>
                            </p:childTnLst>
                          </p:cTn>
                        </p:par>
                        <p:par>
                          <p:cTn id="44" fill="hold">
                            <p:stCondLst>
                              <p:cond delay="9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3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barn(inVertical)">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randombar(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arn(inVertic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randombar(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barn(inVertical)">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500"/>
                                        <p:tgtEl>
                                          <p:spTgt spid="15"/>
                                        </p:tgtEl>
                                      </p:cBhvr>
                                    </p:animEffect>
                                  </p:childTnLst>
                                </p:cTn>
                              </p:par>
                            </p:childTnLst>
                          </p:cTn>
                        </p:par>
                      </p:childTnLst>
                    </p:cTn>
                  </p:par>
                  <p:par>
                    <p:cTn id="103" fill="hold">
                      <p:stCondLst>
                        <p:cond delay="indefinite"/>
                      </p:stCondLst>
                      <p:childTnLst>
                        <p:par>
                          <p:cTn id="104" fill="hold">
                            <p:stCondLst>
                              <p:cond delay="0"/>
                            </p:stCondLst>
                            <p:childTnLst>
                              <p:par>
                                <p:cTn id="105" presetID="14" presetClass="entr" presetSubtype="10" fill="hold" grpId="0" nodeType="click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randombar(horizontal)">
                                      <p:cBhvr>
                                        <p:cTn id="10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2" grpId="0"/>
      <p:bldP spid="13" grpId="0"/>
      <p:bldP spid="15" grpId="0"/>
      <p:bldP spid="16" grpId="0"/>
      <p:bldP spid="18" grpId="0"/>
      <p:bldP spid="19"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17" name="MH_SubTitle_1"/>
          <p:cNvSpPr/>
          <p:nvPr>
            <p:custDataLst>
              <p:tags r:id="rId2"/>
            </p:custDataLst>
          </p:nvPr>
        </p:nvSpPr>
        <p:spPr>
          <a:xfrm>
            <a:off x="4865756" y="2217621"/>
            <a:ext cx="2217881" cy="377825"/>
          </a:xfrm>
          <a:prstGeom prst="roundRect">
            <a:avLst>
              <a:gd name="adj" fmla="val 21110"/>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b="1" dirty="0" smtClean="0">
                <a:solidFill>
                  <a:srgbClr val="FFFFFF"/>
                </a:solidFill>
                <a:ea typeface="微软雅黑" panose="020B0503020204020204" pitchFamily="34" charset="-122"/>
              </a:rPr>
              <a:t>单击输入您的标题</a:t>
            </a:r>
            <a:endParaRPr lang="en-US" b="1" dirty="0">
              <a:solidFill>
                <a:srgbClr val="FFFFFF"/>
              </a:solidFill>
              <a:ea typeface="微软雅黑" panose="020B0503020204020204" pitchFamily="34" charset="-122"/>
            </a:endParaRPr>
          </a:p>
        </p:txBody>
      </p:sp>
      <p:sp>
        <p:nvSpPr>
          <p:cNvPr id="18" name="MH_Text_1"/>
          <p:cNvSpPr txBox="1">
            <a:spLocks noChangeArrowheads="1"/>
          </p:cNvSpPr>
          <p:nvPr>
            <p:custDataLst>
              <p:tags r:id="rId3"/>
            </p:custDataLst>
          </p:nvPr>
        </p:nvSpPr>
        <p:spPr bwMode="auto">
          <a:xfrm>
            <a:off x="4865756" y="2662119"/>
            <a:ext cx="6673102"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CN" altLang="en-US" sz="1600" dirty="0">
                <a:latin typeface="微软雅黑" pitchFamily="34" charset="-122"/>
                <a:ea typeface="微软雅黑" pitchFamily="34" charset="-122"/>
              </a:rPr>
              <a:t>请在此处输入您的文本或者复制您的文本粘贴到此处请在此处输入您的文本或者复制您的文本请在此处输入您的文本或者复制您的文本</a:t>
            </a:r>
            <a:endParaRPr lang="zh-CN" altLang="en-US" sz="1600" dirty="0">
              <a:ea typeface="微软雅黑" panose="020B0503020204020204" pitchFamily="34" charset="-122"/>
            </a:endParaRPr>
          </a:p>
        </p:txBody>
      </p:sp>
      <p:grpSp>
        <p:nvGrpSpPr>
          <p:cNvPr id="19" name="组合 18"/>
          <p:cNvGrpSpPr/>
          <p:nvPr/>
        </p:nvGrpSpPr>
        <p:grpSpPr>
          <a:xfrm>
            <a:off x="805580" y="2210862"/>
            <a:ext cx="1481445" cy="1481445"/>
            <a:chOff x="849122" y="2051206"/>
            <a:chExt cx="1481445" cy="1481445"/>
          </a:xfrm>
        </p:grpSpPr>
        <p:sp>
          <p:nvSpPr>
            <p:cNvPr id="20" name="MH_Other_4"/>
            <p:cNvSpPr/>
            <p:nvPr>
              <p:custDataLst>
                <p:tags r:id="rId11"/>
              </p:custDataLst>
            </p:nvPr>
          </p:nvSpPr>
          <p:spPr>
            <a:xfrm rot="5400000">
              <a:off x="849122" y="2051206"/>
              <a:ext cx="1481445" cy="1481445"/>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ea typeface="微软雅黑" panose="020B0503020204020204" pitchFamily="34" charset="-122"/>
              </a:endParaRPr>
            </a:p>
          </p:txBody>
        </p:sp>
        <p:sp>
          <p:nvSpPr>
            <p:cNvPr id="21" name="KSO_Shape"/>
            <p:cNvSpPr>
              <a:spLocks/>
            </p:cNvSpPr>
            <p:nvPr/>
          </p:nvSpPr>
          <p:spPr bwMode="auto">
            <a:xfrm>
              <a:off x="1188643" y="2529481"/>
              <a:ext cx="775887" cy="58838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ea typeface="微软雅黑" panose="020B0503020204020204" pitchFamily="34" charset="-122"/>
              </a:endParaRPr>
            </a:p>
          </p:txBody>
        </p:sp>
      </p:grpSp>
      <p:grpSp>
        <p:nvGrpSpPr>
          <p:cNvPr id="22" name="组合 21"/>
          <p:cNvGrpSpPr/>
          <p:nvPr/>
        </p:nvGrpSpPr>
        <p:grpSpPr>
          <a:xfrm>
            <a:off x="813915" y="3750646"/>
            <a:ext cx="1481445" cy="1483528"/>
            <a:chOff x="857457" y="3590990"/>
            <a:chExt cx="1481445" cy="1483528"/>
          </a:xfrm>
        </p:grpSpPr>
        <p:sp>
          <p:nvSpPr>
            <p:cNvPr id="23" name="MH_Other_3"/>
            <p:cNvSpPr/>
            <p:nvPr>
              <p:custDataLst>
                <p:tags r:id="rId10"/>
              </p:custDataLst>
            </p:nvPr>
          </p:nvSpPr>
          <p:spPr>
            <a:xfrm>
              <a:off x="857457" y="3590990"/>
              <a:ext cx="1481445" cy="1483528"/>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ea typeface="微软雅黑" panose="020B0503020204020204" pitchFamily="34" charset="-122"/>
              </a:endParaRPr>
            </a:p>
          </p:txBody>
        </p:sp>
        <p:sp>
          <p:nvSpPr>
            <p:cNvPr id="25" name="KSO_Shape"/>
            <p:cNvSpPr>
              <a:spLocks/>
            </p:cNvSpPr>
            <p:nvPr/>
          </p:nvSpPr>
          <p:spPr bwMode="auto">
            <a:xfrm>
              <a:off x="1110613" y="3883693"/>
              <a:ext cx="925033" cy="92503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6" name="组合 25"/>
          <p:cNvGrpSpPr/>
          <p:nvPr/>
        </p:nvGrpSpPr>
        <p:grpSpPr>
          <a:xfrm>
            <a:off x="2368284" y="3750646"/>
            <a:ext cx="2083607" cy="2083607"/>
            <a:chOff x="2411826" y="3590990"/>
            <a:chExt cx="2083607" cy="2083607"/>
          </a:xfrm>
        </p:grpSpPr>
        <p:sp>
          <p:nvSpPr>
            <p:cNvPr id="27" name="MH_Other_1"/>
            <p:cNvSpPr/>
            <p:nvPr>
              <p:custDataLst>
                <p:tags r:id="rId9"/>
              </p:custDataLst>
            </p:nvPr>
          </p:nvSpPr>
          <p:spPr>
            <a:xfrm rot="16200000">
              <a:off x="2411826" y="3590990"/>
              <a:ext cx="2083607" cy="2083607"/>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ea typeface="微软雅黑" panose="020B0503020204020204" pitchFamily="34" charset="-122"/>
              </a:endParaRPr>
            </a:p>
          </p:txBody>
        </p:sp>
        <p:sp>
          <p:nvSpPr>
            <p:cNvPr id="28" name="KSO_Shape"/>
            <p:cNvSpPr>
              <a:spLocks/>
            </p:cNvSpPr>
            <p:nvPr/>
          </p:nvSpPr>
          <p:spPr bwMode="auto">
            <a:xfrm>
              <a:off x="2712487" y="4010924"/>
              <a:ext cx="1368814" cy="117946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9" name="组合 28"/>
          <p:cNvGrpSpPr/>
          <p:nvPr/>
        </p:nvGrpSpPr>
        <p:grpSpPr>
          <a:xfrm>
            <a:off x="2368284" y="2196276"/>
            <a:ext cx="1483528" cy="1481444"/>
            <a:chOff x="2411826" y="2036620"/>
            <a:chExt cx="1483528" cy="1481444"/>
          </a:xfrm>
        </p:grpSpPr>
        <p:sp>
          <p:nvSpPr>
            <p:cNvPr id="30" name="MH_Other_2"/>
            <p:cNvSpPr/>
            <p:nvPr>
              <p:custDataLst>
                <p:tags r:id="rId8"/>
              </p:custDataLst>
            </p:nvPr>
          </p:nvSpPr>
          <p:spPr>
            <a:xfrm rot="10800000">
              <a:off x="2411826" y="2036620"/>
              <a:ext cx="1483528" cy="1481444"/>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ea typeface="微软雅黑" panose="020B0503020204020204" pitchFamily="34" charset="-122"/>
              </a:endParaRPr>
            </a:p>
          </p:txBody>
        </p:sp>
        <p:sp>
          <p:nvSpPr>
            <p:cNvPr id="31" name="KSO_Shape"/>
            <p:cNvSpPr>
              <a:spLocks/>
            </p:cNvSpPr>
            <p:nvPr/>
          </p:nvSpPr>
          <p:spPr bwMode="auto">
            <a:xfrm>
              <a:off x="2546448" y="2472869"/>
              <a:ext cx="1214284" cy="671903"/>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sp>
        <p:nvSpPr>
          <p:cNvPr id="32" name="MH_SubTitle_1"/>
          <p:cNvSpPr/>
          <p:nvPr>
            <p:custDataLst>
              <p:tags r:id="rId4"/>
            </p:custDataLst>
          </p:nvPr>
        </p:nvSpPr>
        <p:spPr>
          <a:xfrm>
            <a:off x="4865756" y="3502555"/>
            <a:ext cx="2217881" cy="377825"/>
          </a:xfrm>
          <a:prstGeom prst="roundRect">
            <a:avLst>
              <a:gd name="adj" fmla="val 21110"/>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b="1" dirty="0" smtClean="0">
                <a:solidFill>
                  <a:srgbClr val="FFFFFF"/>
                </a:solidFill>
                <a:ea typeface="微软雅黑" panose="020B0503020204020204" pitchFamily="34" charset="-122"/>
              </a:rPr>
              <a:t>单击输入您的标题</a:t>
            </a:r>
            <a:endParaRPr lang="en-US" b="1" dirty="0">
              <a:solidFill>
                <a:srgbClr val="FFFFFF"/>
              </a:solidFill>
              <a:ea typeface="微软雅黑" panose="020B0503020204020204" pitchFamily="34" charset="-122"/>
            </a:endParaRPr>
          </a:p>
        </p:txBody>
      </p:sp>
      <p:sp>
        <p:nvSpPr>
          <p:cNvPr id="33" name="MH_Text_1"/>
          <p:cNvSpPr txBox="1">
            <a:spLocks noChangeArrowheads="1"/>
          </p:cNvSpPr>
          <p:nvPr>
            <p:custDataLst>
              <p:tags r:id="rId5"/>
            </p:custDataLst>
          </p:nvPr>
        </p:nvSpPr>
        <p:spPr bwMode="auto">
          <a:xfrm>
            <a:off x="4865756" y="3947053"/>
            <a:ext cx="6673102"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CN" altLang="en-US" sz="1600" dirty="0">
                <a:latin typeface="微软雅黑" pitchFamily="34" charset="-122"/>
                <a:ea typeface="微软雅黑" pitchFamily="34" charset="-122"/>
              </a:rPr>
              <a:t>请在此处输入您的文本或者复制您的文本粘贴到此处请在此处输入您的文本或者复制您的文本请在此处输入您的文本或者复制您的文本</a:t>
            </a:r>
            <a:endParaRPr lang="zh-CN" altLang="en-US" sz="1600" dirty="0">
              <a:ea typeface="微软雅黑" panose="020B0503020204020204" pitchFamily="34" charset="-122"/>
            </a:endParaRPr>
          </a:p>
        </p:txBody>
      </p:sp>
      <p:sp>
        <p:nvSpPr>
          <p:cNvPr id="34" name="MH_SubTitle_1"/>
          <p:cNvSpPr/>
          <p:nvPr>
            <p:custDataLst>
              <p:tags r:id="rId6"/>
            </p:custDataLst>
          </p:nvPr>
        </p:nvSpPr>
        <p:spPr>
          <a:xfrm>
            <a:off x="4865756" y="4787490"/>
            <a:ext cx="2217881" cy="377825"/>
          </a:xfrm>
          <a:prstGeom prst="roundRect">
            <a:avLst>
              <a:gd name="adj" fmla="val 21110"/>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b="1" dirty="0" smtClean="0">
                <a:solidFill>
                  <a:srgbClr val="FFFFFF"/>
                </a:solidFill>
                <a:ea typeface="微软雅黑" panose="020B0503020204020204" pitchFamily="34" charset="-122"/>
              </a:rPr>
              <a:t>单击输入您的标题</a:t>
            </a:r>
            <a:endParaRPr lang="en-US" b="1" dirty="0">
              <a:solidFill>
                <a:srgbClr val="FFFFFF"/>
              </a:solidFill>
              <a:ea typeface="微软雅黑" panose="020B0503020204020204" pitchFamily="34" charset="-122"/>
            </a:endParaRPr>
          </a:p>
        </p:txBody>
      </p:sp>
      <p:sp>
        <p:nvSpPr>
          <p:cNvPr id="35" name="MH_Text_1"/>
          <p:cNvSpPr txBox="1">
            <a:spLocks noChangeArrowheads="1"/>
          </p:cNvSpPr>
          <p:nvPr>
            <p:custDataLst>
              <p:tags r:id="rId7"/>
            </p:custDataLst>
          </p:nvPr>
        </p:nvSpPr>
        <p:spPr bwMode="auto">
          <a:xfrm>
            <a:off x="4865756" y="5231988"/>
            <a:ext cx="6673102"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CN" altLang="en-US" sz="1600" dirty="0">
                <a:latin typeface="微软雅黑" pitchFamily="34" charset="-122"/>
                <a:ea typeface="微软雅黑" pitchFamily="34" charset="-122"/>
              </a:rPr>
              <a:t>请在此处输入您的文本或者复制您的文本粘贴到此处请在此处输入您的文本或者复制您的文本请在此处输入您的文本或者复制您的文本</a:t>
            </a:r>
            <a:endParaRPr lang="zh-CN" altLang="en-US" sz="16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42440770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900" decel="100000" fill="hold"/>
                                        <p:tgtEl>
                                          <p:spTgt spid="1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900" decel="100000" fill="hold"/>
                                        <p:tgtEl>
                                          <p:spTgt spid="32"/>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900" decel="100000" fill="hold"/>
                                        <p:tgtEl>
                                          <p:spTgt spid="3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1+#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32" grpId="0" animBg="1"/>
      <p:bldP spid="33" grpId="0"/>
      <p:bldP spid="34" grpId="0" animBg="1"/>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 y="0"/>
            <a:ext cx="15450095" cy="6334539"/>
          </a:xfrm>
          <a:prstGeom prst="rect">
            <a:avLst/>
          </a:prstGeom>
        </p:spPr>
      </p:pic>
      <p:grpSp>
        <p:nvGrpSpPr>
          <p:cNvPr id="10" name="组合 9"/>
          <p:cNvGrpSpPr/>
          <p:nvPr/>
        </p:nvGrpSpPr>
        <p:grpSpPr>
          <a:xfrm>
            <a:off x="1881807" y="4273924"/>
            <a:ext cx="6416625" cy="2113623"/>
            <a:chOff x="4805169" y="3003803"/>
            <a:chExt cx="2581661" cy="850394"/>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1491" y="3022091"/>
              <a:ext cx="509017" cy="813818"/>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5169" y="3003803"/>
              <a:ext cx="2581661" cy="850394"/>
            </a:xfrm>
            <a:prstGeom prst="rect">
              <a:avLst/>
            </a:prstGeom>
          </p:spPr>
        </p:pic>
      </p:gr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6042" y="3732325"/>
            <a:ext cx="1221693" cy="195324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518" y="379335"/>
            <a:ext cx="2584188" cy="6478665"/>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877312"/>
            <a:ext cx="12192000" cy="3980688"/>
          </a:xfrm>
          <a:prstGeom prst="rect">
            <a:avLst/>
          </a:prstGeom>
        </p:spPr>
      </p:pic>
      <p:sp>
        <p:nvSpPr>
          <p:cNvPr id="12" name="文本框 11"/>
          <p:cNvSpPr txBox="1"/>
          <p:nvPr/>
        </p:nvSpPr>
        <p:spPr>
          <a:xfrm>
            <a:off x="3373230" y="1532057"/>
            <a:ext cx="5431295" cy="769441"/>
          </a:xfrm>
          <a:prstGeom prst="rect">
            <a:avLst/>
          </a:prstGeom>
          <a:noFill/>
        </p:spPr>
        <p:txBody>
          <a:bodyPr wrap="none" rtlCol="0">
            <a:spAutoFit/>
          </a:bodyPr>
          <a:lstStyle/>
          <a:p>
            <a:r>
              <a:rPr lang="zh-CN" altLang="en-US" sz="4400" b="1" dirty="0" smtClean="0">
                <a:solidFill>
                  <a:srgbClr val="865B3E"/>
                </a:solidFill>
                <a:latin typeface="微软雅黑" panose="020B0503020204020204" pitchFamily="34" charset="-122"/>
                <a:ea typeface="微软雅黑" panose="020B0503020204020204" pitchFamily="34" charset="-122"/>
              </a:rPr>
              <a:t>谢谢观看 欢迎下载！</a:t>
            </a:r>
            <a:endParaRPr lang="zh-CN" altLang="en-US" sz="4400" b="1" dirty="0">
              <a:solidFill>
                <a:srgbClr val="865B3E"/>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553888" y="2363173"/>
            <a:ext cx="5069978" cy="400110"/>
          </a:xfrm>
          <a:prstGeom prst="rect">
            <a:avLst/>
          </a:prstGeom>
          <a:noFill/>
        </p:spPr>
        <p:txBody>
          <a:bodyPr wrap="none" rtlCol="0">
            <a:spAutoFit/>
          </a:bodyPr>
          <a:lstStyle/>
          <a:p>
            <a:r>
              <a:rPr lang="en-US" altLang="zh-CN" sz="2000" dirty="0">
                <a:solidFill>
                  <a:srgbClr val="865B3E"/>
                </a:solidFill>
              </a:rPr>
              <a:t>Thank you for watching welcome to download!</a:t>
            </a:r>
            <a:endParaRPr lang="zh-CN" altLang="en-US" sz="2000" dirty="0">
              <a:solidFill>
                <a:srgbClr val="865B3E"/>
              </a:solidFill>
            </a:endParaRPr>
          </a:p>
        </p:txBody>
      </p:sp>
    </p:spTree>
    <p:extLst>
      <p:ext uri="{BB962C8B-B14F-4D97-AF65-F5344CB8AC3E}">
        <p14:creationId xmlns:p14="http://schemas.microsoft.com/office/powerpoint/2010/main" val="16875831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9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2531170_162158900000_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380"/>
          <a:stretch>
            <a:fillRect/>
          </a:stretch>
        </p:blipFill>
        <p:spPr bwMode="auto">
          <a:xfrm>
            <a:off x="3147439" y="617402"/>
            <a:ext cx="5868987"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799393" y="2715066"/>
            <a:ext cx="655949" cy="707886"/>
          </a:xfrm>
          <a:prstGeom prst="rect">
            <a:avLst/>
          </a:prstGeom>
          <a:noFill/>
        </p:spPr>
        <p:txBody>
          <a:bodyPr wrap="none" rtlCol="0">
            <a:spAutoFit/>
          </a:bodyPr>
          <a:lstStyle/>
          <a:p>
            <a:r>
              <a:rPr lang="en-US" altLang="zh-CN" sz="4000" dirty="0" smtClean="0">
                <a:solidFill>
                  <a:schemeClr val="tx1">
                    <a:lumMod val="65000"/>
                    <a:lumOff val="35000"/>
                  </a:schemeClr>
                </a:solidFill>
                <a:latin typeface="Impact" panose="020B0806030902050204" pitchFamily="34" charset="0"/>
              </a:rPr>
              <a:t>01</a:t>
            </a:r>
            <a:endParaRPr lang="zh-CN" altLang="en-US" sz="4000" dirty="0">
              <a:solidFill>
                <a:schemeClr val="tx1">
                  <a:lumMod val="65000"/>
                  <a:lumOff val="35000"/>
                </a:schemeClr>
              </a:solidFill>
              <a:latin typeface="Impact" panose="020B0806030902050204" pitchFamily="34" charset="0"/>
            </a:endParaRPr>
          </a:p>
        </p:txBody>
      </p:sp>
      <p:sp>
        <p:nvSpPr>
          <p:cNvPr id="5" name="文本框 4"/>
          <p:cNvSpPr txBox="1"/>
          <p:nvPr/>
        </p:nvSpPr>
        <p:spPr>
          <a:xfrm>
            <a:off x="4957816" y="3573190"/>
            <a:ext cx="2339102" cy="523220"/>
          </a:xfrm>
          <a:prstGeom prst="rect">
            <a:avLst/>
          </a:prstGeom>
          <a:noFill/>
        </p:spPr>
        <p:txBody>
          <a:bodyPr wrap="none" rtlCol="0">
            <a:spAutoFit/>
          </a:bodyPr>
          <a:lstStyle/>
          <a:p>
            <a:r>
              <a: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76235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grpSp>
        <p:nvGrpSpPr>
          <p:cNvPr id="39" name="组合 38"/>
          <p:cNvGrpSpPr/>
          <p:nvPr/>
        </p:nvGrpSpPr>
        <p:grpSpPr>
          <a:xfrm>
            <a:off x="1717971" y="5085185"/>
            <a:ext cx="648072" cy="648072"/>
            <a:chOff x="1424975" y="5013176"/>
            <a:chExt cx="648072" cy="648072"/>
          </a:xfrm>
        </p:grpSpPr>
        <p:sp>
          <p:nvSpPr>
            <p:cNvPr id="40" name="矩形 39"/>
            <p:cNvSpPr/>
            <p:nvPr/>
          </p:nvSpPr>
          <p:spPr>
            <a:xfrm>
              <a:off x="1424975" y="5013176"/>
              <a:ext cx="648072" cy="64807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Shape"/>
            <p:cNvSpPr>
              <a:spLocks/>
            </p:cNvSpPr>
            <p:nvPr/>
          </p:nvSpPr>
          <p:spPr bwMode="auto">
            <a:xfrm>
              <a:off x="1507572" y="5097785"/>
              <a:ext cx="482878" cy="478854"/>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42" name="组合 41"/>
          <p:cNvGrpSpPr/>
          <p:nvPr/>
        </p:nvGrpSpPr>
        <p:grpSpPr>
          <a:xfrm>
            <a:off x="3740656" y="2132856"/>
            <a:ext cx="4371569" cy="2336853"/>
            <a:chOff x="3740656" y="2132856"/>
            <a:chExt cx="4371569" cy="2336853"/>
          </a:xfrm>
        </p:grpSpPr>
        <p:grpSp>
          <p:nvGrpSpPr>
            <p:cNvPr id="43" name="组合 42"/>
            <p:cNvGrpSpPr/>
            <p:nvPr/>
          </p:nvGrpSpPr>
          <p:grpSpPr>
            <a:xfrm>
              <a:off x="3740656" y="2132856"/>
              <a:ext cx="4371569" cy="2336853"/>
              <a:chOff x="3452623" y="2276871"/>
              <a:chExt cx="4371569" cy="2336853"/>
            </a:xfrm>
            <a:effectLst>
              <a:outerShdw blurRad="50800" dist="38100" dir="2700000" algn="tl" rotWithShape="0">
                <a:prstClr val="black">
                  <a:alpha val="40000"/>
                </a:prstClr>
              </a:outerShdw>
            </a:effectLst>
          </p:grpSpPr>
          <p:sp>
            <p:nvSpPr>
              <p:cNvPr id="51" name="Freeform 7"/>
              <p:cNvSpPr>
                <a:spLocks/>
              </p:cNvSpPr>
              <p:nvPr/>
            </p:nvSpPr>
            <p:spPr bwMode="auto">
              <a:xfrm>
                <a:off x="3452623"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29A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7"/>
              <p:cNvSpPr>
                <a:spLocks/>
              </p:cNvSpPr>
              <p:nvPr/>
            </p:nvSpPr>
            <p:spPr bwMode="auto">
              <a:xfrm flipV="1">
                <a:off x="5480271"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29A5B"/>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4" name="组合 43"/>
            <p:cNvGrpSpPr/>
            <p:nvPr/>
          </p:nvGrpSpPr>
          <p:grpSpPr>
            <a:xfrm>
              <a:off x="3740656" y="2132856"/>
              <a:ext cx="4371569" cy="2336853"/>
              <a:chOff x="3452623" y="2276871"/>
              <a:chExt cx="4371569" cy="2336853"/>
            </a:xfrm>
            <a:effectLst>
              <a:outerShdw blurRad="50800" dist="38100" dir="2700000" algn="tl" rotWithShape="0">
                <a:prstClr val="black">
                  <a:alpha val="40000"/>
                </a:prstClr>
              </a:outerShdw>
            </a:effectLst>
          </p:grpSpPr>
          <p:sp>
            <p:nvSpPr>
              <p:cNvPr id="49" name="Freeform 7"/>
              <p:cNvSpPr>
                <a:spLocks/>
              </p:cNvSpPr>
              <p:nvPr/>
            </p:nvSpPr>
            <p:spPr bwMode="auto">
              <a:xfrm flipV="1">
                <a:off x="3452623"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0" name="Freeform 7"/>
              <p:cNvSpPr>
                <a:spLocks/>
              </p:cNvSpPr>
              <p:nvPr/>
            </p:nvSpPr>
            <p:spPr bwMode="auto">
              <a:xfrm>
                <a:off x="5480271"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5" name="椭圆 44"/>
            <p:cNvSpPr/>
            <p:nvPr/>
          </p:nvSpPr>
          <p:spPr>
            <a:xfrm>
              <a:off x="4156060" y="2547334"/>
              <a:ext cx="1507893" cy="1507893"/>
            </a:xfrm>
            <a:prstGeom prst="ellipse">
              <a:avLst/>
            </a:prstGeom>
            <a:no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188928" y="2547333"/>
              <a:ext cx="1507893" cy="1507893"/>
            </a:xfrm>
            <a:prstGeom prst="ellipse">
              <a:avLst/>
            </a:prstGeom>
            <a:no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216733" y="2953687"/>
              <a:ext cx="1338828" cy="777457"/>
            </a:xfrm>
            <a:prstGeom prst="rect">
              <a:avLst/>
            </a:prstGeom>
            <a:noFill/>
          </p:spPr>
          <p:txBody>
            <a:bodyPr wrap="none" rtlCol="0">
              <a:spAutoFit/>
            </a:bodyPr>
            <a:lstStyle/>
            <a:p>
              <a:pPr algn="r">
                <a:lnSpc>
                  <a:spcPct val="130000"/>
                </a:lnSpc>
              </a:pPr>
              <a:r>
                <a:rPr lang="zh-CN" altLang="en-US" b="1" dirty="0" smtClean="0">
                  <a:solidFill>
                    <a:schemeClr val="tx1">
                      <a:lumMod val="75000"/>
                    </a:schemeClr>
                  </a:solidFill>
                  <a:latin typeface="微软雅黑" panose="020B0503020204020204" pitchFamily="34" charset="-122"/>
                  <a:ea typeface="微软雅黑" panose="020B0503020204020204" pitchFamily="34" charset="-122"/>
                </a:rPr>
                <a:t>请在此处输</a:t>
              </a:r>
              <a:endParaRPr lang="en-US" altLang="zh-CN" b="1" dirty="0" smtClean="0">
                <a:solidFill>
                  <a:schemeClr val="tx1">
                    <a:lumMod val="75000"/>
                  </a:schemeClr>
                </a:solidFill>
                <a:latin typeface="微软雅黑" panose="020B0503020204020204" pitchFamily="34" charset="-122"/>
                <a:ea typeface="微软雅黑" panose="020B0503020204020204" pitchFamily="34" charset="-122"/>
              </a:endParaRPr>
            </a:p>
            <a:p>
              <a:pPr algn="r">
                <a:lnSpc>
                  <a:spcPct val="130000"/>
                </a:lnSpc>
              </a:pPr>
              <a:r>
                <a:rPr lang="zh-CN" altLang="en-US" b="1" dirty="0" smtClean="0">
                  <a:solidFill>
                    <a:schemeClr val="tx1">
                      <a:lumMod val="75000"/>
                    </a:schemeClr>
                  </a:solidFill>
                  <a:latin typeface="微软雅黑" panose="020B0503020204020204" pitchFamily="34" charset="-122"/>
                  <a:ea typeface="微软雅黑" panose="020B0503020204020204" pitchFamily="34" charset="-122"/>
                </a:rPr>
                <a:t>入文字内容</a:t>
              </a:r>
            </a:p>
          </p:txBody>
        </p:sp>
        <p:sp>
          <p:nvSpPr>
            <p:cNvPr id="48" name="文本框 47"/>
            <p:cNvSpPr txBox="1"/>
            <p:nvPr/>
          </p:nvSpPr>
          <p:spPr>
            <a:xfrm>
              <a:off x="6280914" y="2900797"/>
              <a:ext cx="1338828" cy="777457"/>
            </a:xfrm>
            <a:prstGeom prst="rect">
              <a:avLst/>
            </a:prstGeom>
            <a:noFill/>
          </p:spPr>
          <p:txBody>
            <a:bodyPr wrap="none" rtlCol="0">
              <a:spAutoFit/>
            </a:bodyPr>
            <a:lstStyle/>
            <a:p>
              <a:pPr algn="r">
                <a:lnSpc>
                  <a:spcPct val="130000"/>
                </a:lnSpc>
              </a:pPr>
              <a:r>
                <a:rPr lang="zh-CN" altLang="en-US" b="1" dirty="0" smtClean="0">
                  <a:solidFill>
                    <a:schemeClr val="tx1">
                      <a:lumMod val="75000"/>
                    </a:schemeClr>
                  </a:solidFill>
                  <a:latin typeface="微软雅黑" panose="020B0503020204020204" pitchFamily="34" charset="-122"/>
                  <a:ea typeface="微软雅黑" panose="020B0503020204020204" pitchFamily="34" charset="-122"/>
                </a:rPr>
                <a:t>请在此处输</a:t>
              </a:r>
              <a:endParaRPr lang="en-US" altLang="zh-CN" b="1" dirty="0" smtClean="0">
                <a:solidFill>
                  <a:schemeClr val="tx1">
                    <a:lumMod val="75000"/>
                  </a:schemeClr>
                </a:solidFill>
                <a:latin typeface="微软雅黑" panose="020B0503020204020204" pitchFamily="34" charset="-122"/>
                <a:ea typeface="微软雅黑" panose="020B0503020204020204" pitchFamily="34" charset="-122"/>
              </a:endParaRPr>
            </a:p>
            <a:p>
              <a:pPr algn="r">
                <a:lnSpc>
                  <a:spcPct val="130000"/>
                </a:lnSpc>
              </a:pPr>
              <a:r>
                <a:rPr lang="zh-CN" altLang="en-US" b="1" dirty="0" smtClean="0">
                  <a:solidFill>
                    <a:schemeClr val="tx1">
                      <a:lumMod val="75000"/>
                    </a:schemeClr>
                  </a:solidFill>
                  <a:latin typeface="微软雅黑" panose="020B0503020204020204" pitchFamily="34" charset="-122"/>
                  <a:ea typeface="微软雅黑" panose="020B0503020204020204" pitchFamily="34" charset="-122"/>
                </a:rPr>
                <a:t>入文字内容</a:t>
              </a:r>
            </a:p>
          </p:txBody>
        </p:sp>
      </p:grpSp>
      <p:sp>
        <p:nvSpPr>
          <p:cNvPr id="54" name="椭圆 53"/>
          <p:cNvSpPr/>
          <p:nvPr/>
        </p:nvSpPr>
        <p:spPr>
          <a:xfrm>
            <a:off x="1729466" y="2397861"/>
            <a:ext cx="2062279" cy="2062278"/>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66170" y="2266116"/>
            <a:ext cx="2062279" cy="2070335"/>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MH_Text_1"/>
          <p:cNvSpPr txBox="1">
            <a:spLocks noChangeArrowheads="1"/>
          </p:cNvSpPr>
          <p:nvPr>
            <p:custDataLst>
              <p:tags r:id="rId1"/>
            </p:custDataLst>
          </p:nvPr>
        </p:nvSpPr>
        <p:spPr bwMode="auto">
          <a:xfrm>
            <a:off x="2423651" y="5040527"/>
            <a:ext cx="8064837" cy="10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fontScale="92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请在此处输入您的文字叙述</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叙述</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请在此处输入您的文字叙述请在此处输入您的文字</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叙述请在（下面证书更改：右键</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更改图片</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然后选择您要替换的图片即可）</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rcRect l="25242" t="1250" r="13420" b="10304"/>
          <a:stretch>
            <a:fillRect/>
          </a:stretch>
        </p:blipFill>
        <p:spPr>
          <a:xfrm>
            <a:off x="1945620" y="2594236"/>
            <a:ext cx="1629969" cy="1629969"/>
          </a:xfrm>
          <a:custGeom>
            <a:avLst/>
            <a:gdLst>
              <a:gd name="connsiteX0" fmla="*/ 753947 w 1507894"/>
              <a:gd name="connsiteY0" fmla="*/ 0 h 1507894"/>
              <a:gd name="connsiteX1" fmla="*/ 1507894 w 1507894"/>
              <a:gd name="connsiteY1" fmla="*/ 753947 h 1507894"/>
              <a:gd name="connsiteX2" fmla="*/ 753947 w 1507894"/>
              <a:gd name="connsiteY2" fmla="*/ 1507894 h 1507894"/>
              <a:gd name="connsiteX3" fmla="*/ 0 w 1507894"/>
              <a:gd name="connsiteY3" fmla="*/ 753947 h 1507894"/>
              <a:gd name="connsiteX4" fmla="*/ 753947 w 1507894"/>
              <a:gd name="connsiteY4" fmla="*/ 0 h 1507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894" h="1507894">
                <a:moveTo>
                  <a:pt x="753947" y="0"/>
                </a:moveTo>
                <a:cubicBezTo>
                  <a:pt x="1170340" y="0"/>
                  <a:pt x="1507894" y="337554"/>
                  <a:pt x="1507894" y="753947"/>
                </a:cubicBezTo>
                <a:cubicBezTo>
                  <a:pt x="1507894" y="1170340"/>
                  <a:pt x="1170340" y="1507894"/>
                  <a:pt x="753947" y="1507894"/>
                </a:cubicBezTo>
                <a:cubicBezTo>
                  <a:pt x="337554" y="1507894"/>
                  <a:pt x="0" y="1170340"/>
                  <a:pt x="0" y="753947"/>
                </a:cubicBezTo>
                <a:cubicBezTo>
                  <a:pt x="0" y="337554"/>
                  <a:pt x="337554" y="0"/>
                  <a:pt x="753947" y="0"/>
                </a:cubicBezTo>
                <a:close/>
              </a:path>
            </a:pathLst>
          </a:custGeom>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rcRect l="24550" t="3023" r="10712"/>
          <a:stretch>
            <a:fillRect/>
          </a:stretch>
        </p:blipFill>
        <p:spPr>
          <a:xfrm>
            <a:off x="8277511" y="2477176"/>
            <a:ext cx="1629969" cy="1629969"/>
          </a:xfrm>
          <a:custGeom>
            <a:avLst/>
            <a:gdLst>
              <a:gd name="connsiteX0" fmla="*/ 753947 w 1507894"/>
              <a:gd name="connsiteY0" fmla="*/ 0 h 1507894"/>
              <a:gd name="connsiteX1" fmla="*/ 1507894 w 1507894"/>
              <a:gd name="connsiteY1" fmla="*/ 753947 h 1507894"/>
              <a:gd name="connsiteX2" fmla="*/ 753947 w 1507894"/>
              <a:gd name="connsiteY2" fmla="*/ 1507894 h 1507894"/>
              <a:gd name="connsiteX3" fmla="*/ 0 w 1507894"/>
              <a:gd name="connsiteY3" fmla="*/ 753947 h 1507894"/>
              <a:gd name="connsiteX4" fmla="*/ 753947 w 1507894"/>
              <a:gd name="connsiteY4" fmla="*/ 0 h 1507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894" h="1507894">
                <a:moveTo>
                  <a:pt x="753947" y="0"/>
                </a:moveTo>
                <a:cubicBezTo>
                  <a:pt x="1170340" y="0"/>
                  <a:pt x="1507894" y="337554"/>
                  <a:pt x="1507894" y="753947"/>
                </a:cubicBezTo>
                <a:cubicBezTo>
                  <a:pt x="1507894" y="1170340"/>
                  <a:pt x="1170340" y="1507894"/>
                  <a:pt x="753947" y="1507894"/>
                </a:cubicBezTo>
                <a:cubicBezTo>
                  <a:pt x="337554" y="1507894"/>
                  <a:pt x="0" y="1170340"/>
                  <a:pt x="0" y="753947"/>
                </a:cubicBezTo>
                <a:cubicBezTo>
                  <a:pt x="0" y="337554"/>
                  <a:pt x="337554" y="0"/>
                  <a:pt x="753947" y="0"/>
                </a:cubicBezTo>
                <a:close/>
              </a:path>
            </a:pathLst>
          </a:custGeom>
        </p:spPr>
      </p:pic>
    </p:spTree>
    <p:extLst>
      <p:ext uri="{BB962C8B-B14F-4D97-AF65-F5344CB8AC3E}">
        <p14:creationId xmlns:p14="http://schemas.microsoft.com/office/powerpoint/2010/main" val="20908853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 calcmode="lin" valueType="num">
                                      <p:cBhvr>
                                        <p:cTn id="24" dur="500" fill="hold"/>
                                        <p:tgtEl>
                                          <p:spTgt spid="65"/>
                                        </p:tgtEl>
                                        <p:attrNameLst>
                                          <p:attrName>style.rotation</p:attrName>
                                        </p:attrNameLst>
                                      </p:cBhvr>
                                      <p:tavLst>
                                        <p:tav tm="0">
                                          <p:val>
                                            <p:fltVal val="360"/>
                                          </p:val>
                                        </p:tav>
                                        <p:tav tm="100000">
                                          <p:val>
                                            <p:fltVal val="0"/>
                                          </p:val>
                                        </p:tav>
                                      </p:tavLst>
                                    </p:anim>
                                    <p:animEffect transition="in" filter="fade">
                                      <p:cBhvr>
                                        <p:cTn id="25" dur="500"/>
                                        <p:tgtEl>
                                          <p:spTgt spid="65"/>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 calcmode="lin" valueType="num">
                                      <p:cBhvr>
                                        <p:cTn id="30" dur="500" fill="hold"/>
                                        <p:tgtEl>
                                          <p:spTgt spid="61"/>
                                        </p:tgtEl>
                                        <p:attrNameLst>
                                          <p:attrName>style.rotation</p:attrName>
                                        </p:attrNameLst>
                                      </p:cBhvr>
                                      <p:tavLst>
                                        <p:tav tm="0">
                                          <p:val>
                                            <p:fltVal val="360"/>
                                          </p:val>
                                        </p:tav>
                                        <p:tav tm="100000">
                                          <p:val>
                                            <p:fltVal val="0"/>
                                          </p:val>
                                        </p:tav>
                                      </p:tavLst>
                                    </p:anim>
                                    <p:animEffect transition="in" filter="fade">
                                      <p:cBhvr>
                                        <p:cTn id="31" dur="500"/>
                                        <p:tgtEl>
                                          <p:spTgt spid="61"/>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grpSp>
        <p:nvGrpSpPr>
          <p:cNvPr id="2" name="组合 1"/>
          <p:cNvGrpSpPr/>
          <p:nvPr/>
        </p:nvGrpSpPr>
        <p:grpSpPr>
          <a:xfrm>
            <a:off x="985826" y="1683711"/>
            <a:ext cx="2133603" cy="4321304"/>
            <a:chOff x="8201026" y="3227389"/>
            <a:chExt cx="931864" cy="2522537"/>
          </a:xfrm>
        </p:grpSpPr>
        <p:sp>
          <p:nvSpPr>
            <p:cNvPr id="20" name="MH_Other_3"/>
            <p:cNvSpPr/>
            <p:nvPr>
              <p:custDataLst>
                <p:tags r:id="rId7"/>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smtClean="0">
                  <a:ln w="18415" cmpd="sng">
                    <a:noFill/>
                    <a:prstDash val="solid"/>
                  </a:ln>
                  <a:solidFill>
                    <a:srgbClr val="F29A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A</a:t>
              </a:r>
              <a:endParaRPr lang="zh-CN" altLang="en-US" sz="4800" b="1" kern="0" dirty="0">
                <a:ln w="18415" cmpd="sng">
                  <a:noFill/>
                  <a:prstDash val="solid"/>
                </a:ln>
                <a:solidFill>
                  <a:srgbClr val="F29A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1" name="MH_SubTitle_6"/>
            <p:cNvSpPr/>
            <p:nvPr>
              <p:custDataLst>
                <p:tags r:id="rId8"/>
              </p:custDataLst>
            </p:nvPr>
          </p:nvSpPr>
          <p:spPr>
            <a:xfrm>
              <a:off x="8201027"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F29A5B"/>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grpSp>
      <p:grpSp>
        <p:nvGrpSpPr>
          <p:cNvPr id="22" name="组合 21"/>
          <p:cNvGrpSpPr/>
          <p:nvPr/>
        </p:nvGrpSpPr>
        <p:grpSpPr>
          <a:xfrm>
            <a:off x="3698867" y="1683711"/>
            <a:ext cx="2133601" cy="4321304"/>
            <a:chOff x="8201026" y="3227389"/>
            <a:chExt cx="931863" cy="2522537"/>
          </a:xfrm>
        </p:grpSpPr>
        <p:sp>
          <p:nvSpPr>
            <p:cNvPr id="23" name="MH_Other_3"/>
            <p:cNvSpPr/>
            <p:nvPr>
              <p:custDataLst>
                <p:tags r:id="rId5"/>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smtClean="0">
                  <a:ln w="18415" cmpd="sng">
                    <a:noFill/>
                    <a:prstDash val="solid"/>
                  </a:ln>
                  <a:solidFill>
                    <a:srgbClr val="A5C0A4"/>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B</a:t>
              </a:r>
              <a:endParaRPr lang="zh-CN" altLang="en-US" sz="4800" b="1" kern="0" dirty="0">
                <a:ln w="18415" cmpd="sng">
                  <a:noFill/>
                  <a:prstDash val="solid"/>
                </a:ln>
                <a:solidFill>
                  <a:srgbClr val="A5C0A4"/>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4" name="MH_SubTitle_6"/>
            <p:cNvSpPr/>
            <p:nvPr>
              <p:custDataLst>
                <p:tags r:id="rId6"/>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A5C0A4"/>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grpSp>
      <p:grpSp>
        <p:nvGrpSpPr>
          <p:cNvPr id="25" name="组合 24"/>
          <p:cNvGrpSpPr/>
          <p:nvPr/>
        </p:nvGrpSpPr>
        <p:grpSpPr>
          <a:xfrm>
            <a:off x="6411904" y="1683711"/>
            <a:ext cx="2133601" cy="4321304"/>
            <a:chOff x="8201026" y="3227389"/>
            <a:chExt cx="931863" cy="2522537"/>
          </a:xfrm>
        </p:grpSpPr>
        <p:sp>
          <p:nvSpPr>
            <p:cNvPr id="26" name="MH_Other_3"/>
            <p:cNvSpPr/>
            <p:nvPr>
              <p:custDataLst>
                <p:tags r:id="rId3"/>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smtClean="0">
                  <a:ln w="18415" cmpd="sng">
                    <a:noFill/>
                    <a:prstDash val="solid"/>
                  </a:ln>
                  <a:solidFill>
                    <a:srgbClr val="B09277"/>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C</a:t>
              </a:r>
              <a:endParaRPr lang="zh-CN" altLang="en-US" sz="4800" b="1" kern="0" dirty="0">
                <a:ln w="18415" cmpd="sng">
                  <a:noFill/>
                  <a:prstDash val="solid"/>
                </a:ln>
                <a:solidFill>
                  <a:srgbClr val="B09277"/>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7" name="MH_SubTitle_6"/>
            <p:cNvSpPr/>
            <p:nvPr>
              <p:custDataLst>
                <p:tags r:id="rId4"/>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B09277"/>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grpSp>
      <p:grpSp>
        <p:nvGrpSpPr>
          <p:cNvPr id="28" name="组合 27"/>
          <p:cNvGrpSpPr/>
          <p:nvPr/>
        </p:nvGrpSpPr>
        <p:grpSpPr>
          <a:xfrm>
            <a:off x="9124942" y="1683711"/>
            <a:ext cx="2133601" cy="4321304"/>
            <a:chOff x="8201026" y="3227389"/>
            <a:chExt cx="931863" cy="2522537"/>
          </a:xfrm>
        </p:grpSpPr>
        <p:sp>
          <p:nvSpPr>
            <p:cNvPr id="29" name="MH_Other_3"/>
            <p:cNvSpPr/>
            <p:nvPr>
              <p:custDataLst>
                <p:tags r:id="rId1"/>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smtClean="0">
                  <a:ln w="18415" cmpd="sng">
                    <a:noFill/>
                    <a:prstDash val="solid"/>
                  </a:ln>
                  <a:solidFill>
                    <a:srgbClr val="C8D8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D</a:t>
              </a:r>
              <a:endParaRPr lang="zh-CN" altLang="en-US" sz="4800" b="1" kern="0" dirty="0">
                <a:ln w="18415" cmpd="sng">
                  <a:noFill/>
                  <a:prstDash val="solid"/>
                </a:ln>
                <a:solidFill>
                  <a:srgbClr val="C8D8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30" name="MH_SubTitle_6"/>
            <p:cNvSpPr/>
            <p:nvPr>
              <p:custDataLst>
                <p:tags r:id="rId2"/>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C8D85B"/>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grpSp>
    </p:spTree>
    <p:extLst>
      <p:ext uri="{BB962C8B-B14F-4D97-AF65-F5344CB8AC3E}">
        <p14:creationId xmlns:p14="http://schemas.microsoft.com/office/powerpoint/2010/main" val="37827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Scale>
                                      <p:cBhvr>
                                        <p:cTn id="1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2"/>
                                        </p:tgtEl>
                                        <p:attrNameLst>
                                          <p:attrName>ppt_x</p:attrName>
                                          <p:attrName>ppt_y</p:attrName>
                                        </p:attrNameLst>
                                      </p:cBhvr>
                                    </p:animMotion>
                                    <p:animEffect transition="in" filter="fade">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Scale>
                                      <p:cBhvr>
                                        <p:cTn id="2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5"/>
                                        </p:tgtEl>
                                        <p:attrNameLst>
                                          <p:attrName>ppt_x</p:attrName>
                                          <p:attrName>ppt_y</p:attrName>
                                        </p:attrNameLst>
                                      </p:cBhvr>
                                    </p:animMotion>
                                    <p:animEffect transition="in" filter="fade">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Scale>
                                      <p:cBhvr>
                                        <p:cTn id="2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8"/>
                                        </p:tgtEl>
                                        <p:attrNameLst>
                                          <p:attrName>ppt_x</p:attrName>
                                          <p:attrName>ppt_y</p:attrName>
                                        </p:attrNameLst>
                                      </p:cBhvr>
                                    </p:animMotion>
                                    <p:animEffect transition="in" filter="fade">
                                      <p:cBhvr>
                                        <p:cTn id="3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9" name="圆角矩形 8"/>
          <p:cNvSpPr/>
          <p:nvPr/>
        </p:nvSpPr>
        <p:spPr>
          <a:xfrm>
            <a:off x="1142998" y="2543172"/>
            <a:ext cx="2214563" cy="3414716"/>
          </a:xfrm>
          <a:prstGeom prst="roundRect">
            <a:avLst>
              <a:gd name="adj" fmla="val 7576"/>
            </a:avLst>
          </a:prstGeom>
          <a:noFill/>
          <a:ln>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95725" y="1900019"/>
            <a:ext cx="2109108" cy="1287016"/>
          </a:xfrm>
          <a:prstGeom prst="roundRect">
            <a:avLst>
              <a:gd name="adj" fmla="val 7576"/>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1975244" y="2023043"/>
            <a:ext cx="550071" cy="550071"/>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2" name="文本框 11"/>
          <p:cNvSpPr txBox="1"/>
          <p:nvPr/>
        </p:nvSpPr>
        <p:spPr>
          <a:xfrm>
            <a:off x="1850170" y="2682505"/>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V="1">
            <a:off x="2114548" y="3301687"/>
            <a:ext cx="271463" cy="234020"/>
          </a:xfrm>
          <a:prstGeom prst="triangl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228721" y="3577292"/>
            <a:ext cx="2043116" cy="230319"/>
          </a:xfrm>
          <a:prstGeom prst="roundRect">
            <a:avLst>
              <a:gd name="adj" fmla="val 34666"/>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输入文字内容</a:t>
            </a:r>
          </a:p>
        </p:txBody>
      </p:sp>
      <p:sp>
        <p:nvSpPr>
          <p:cNvPr id="16" name="文本框 15"/>
          <p:cNvSpPr txBox="1"/>
          <p:nvPr/>
        </p:nvSpPr>
        <p:spPr>
          <a:xfrm>
            <a:off x="1133125" y="3863654"/>
            <a:ext cx="2281582" cy="2160591"/>
          </a:xfrm>
          <a:prstGeom prst="rect">
            <a:avLst/>
          </a:prstGeom>
          <a:noFill/>
        </p:spPr>
        <p:txBody>
          <a:bodyPr wrap="square" rtlCol="0">
            <a:spAutoFit/>
          </a:bodyPr>
          <a:lstStyle/>
          <a:p>
            <a:pPr>
              <a:lnSpc>
                <a:spcPct val="12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p>
          <a:p>
            <a:pPr>
              <a:lnSpc>
                <a:spcPct val="12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836140" y="2543172"/>
            <a:ext cx="2214563" cy="3414716"/>
          </a:xfrm>
          <a:prstGeom prst="roundRect">
            <a:avLst>
              <a:gd name="adj" fmla="val 7576"/>
            </a:avLst>
          </a:prstGeom>
          <a:noFill/>
          <a:ln>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888867" y="1900019"/>
            <a:ext cx="2109108" cy="1287016"/>
          </a:xfrm>
          <a:prstGeom prst="roundRect">
            <a:avLst>
              <a:gd name="adj" fmla="val 7576"/>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543312" y="2682505"/>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等腰三角形 20"/>
          <p:cNvSpPr/>
          <p:nvPr/>
        </p:nvSpPr>
        <p:spPr>
          <a:xfrm flipV="1">
            <a:off x="4807690" y="3301687"/>
            <a:ext cx="271463" cy="234020"/>
          </a:xfrm>
          <a:prstGeom prst="triangl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3921863" y="3577292"/>
            <a:ext cx="2043116" cy="230319"/>
          </a:xfrm>
          <a:prstGeom prst="roundRect">
            <a:avLst>
              <a:gd name="adj" fmla="val 34666"/>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输入文字内容</a:t>
            </a:r>
          </a:p>
        </p:txBody>
      </p:sp>
      <p:sp>
        <p:nvSpPr>
          <p:cNvPr id="23" name="文本框 22"/>
          <p:cNvSpPr txBox="1"/>
          <p:nvPr/>
        </p:nvSpPr>
        <p:spPr>
          <a:xfrm>
            <a:off x="3826267" y="3863654"/>
            <a:ext cx="2281582" cy="2160591"/>
          </a:xfrm>
          <a:prstGeom prst="rect">
            <a:avLst/>
          </a:prstGeom>
          <a:noFill/>
        </p:spPr>
        <p:txBody>
          <a:bodyPr wrap="square" rtlCol="0">
            <a:spAutoFit/>
          </a:bodyPr>
          <a:lstStyle/>
          <a:p>
            <a:pPr>
              <a:lnSpc>
                <a:spcPct val="12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p>
          <a:p>
            <a:pPr>
              <a:lnSpc>
                <a:spcPct val="12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6451306" y="2543172"/>
            <a:ext cx="2214563" cy="3414716"/>
          </a:xfrm>
          <a:prstGeom prst="roundRect">
            <a:avLst>
              <a:gd name="adj" fmla="val 7576"/>
            </a:avLst>
          </a:prstGeom>
          <a:noFill/>
          <a:ln>
            <a:solidFill>
              <a:srgbClr val="B092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6504033" y="1900019"/>
            <a:ext cx="2109108" cy="1287016"/>
          </a:xfrm>
          <a:prstGeom prst="roundRect">
            <a:avLst>
              <a:gd name="adj" fmla="val 7576"/>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158478" y="2682505"/>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8" name="等腰三角形 27"/>
          <p:cNvSpPr/>
          <p:nvPr/>
        </p:nvSpPr>
        <p:spPr>
          <a:xfrm flipV="1">
            <a:off x="7422856" y="3301687"/>
            <a:ext cx="271463" cy="234020"/>
          </a:xfrm>
          <a:prstGeom prst="triangl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537029" y="3577292"/>
            <a:ext cx="2043116" cy="230319"/>
          </a:xfrm>
          <a:prstGeom prst="roundRect">
            <a:avLst>
              <a:gd name="adj" fmla="val 34666"/>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输入文字内容</a:t>
            </a:r>
          </a:p>
        </p:txBody>
      </p:sp>
      <p:sp>
        <p:nvSpPr>
          <p:cNvPr id="30" name="文本框 29"/>
          <p:cNvSpPr txBox="1"/>
          <p:nvPr/>
        </p:nvSpPr>
        <p:spPr>
          <a:xfrm>
            <a:off x="6441433" y="3863654"/>
            <a:ext cx="2281582" cy="2160591"/>
          </a:xfrm>
          <a:prstGeom prst="rect">
            <a:avLst/>
          </a:prstGeom>
          <a:noFill/>
        </p:spPr>
        <p:txBody>
          <a:bodyPr wrap="square" rtlCol="0">
            <a:spAutoFit/>
          </a:bodyPr>
          <a:lstStyle/>
          <a:p>
            <a:pPr>
              <a:lnSpc>
                <a:spcPct val="12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p>
          <a:p>
            <a:pPr>
              <a:lnSpc>
                <a:spcPct val="12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9085192" y="2542817"/>
            <a:ext cx="2214563" cy="3414716"/>
          </a:xfrm>
          <a:prstGeom prst="roundRect">
            <a:avLst>
              <a:gd name="adj" fmla="val 7576"/>
            </a:avLst>
          </a:prstGeom>
          <a:noFill/>
          <a:ln>
            <a:solidFill>
              <a:srgbClr val="9AA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9137919" y="1899664"/>
            <a:ext cx="2109108" cy="1287016"/>
          </a:xfrm>
          <a:prstGeom prst="roundRect">
            <a:avLst>
              <a:gd name="adj" fmla="val 7576"/>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9792364" y="2682150"/>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 name="等腰三角形 34"/>
          <p:cNvSpPr/>
          <p:nvPr/>
        </p:nvSpPr>
        <p:spPr>
          <a:xfrm flipV="1">
            <a:off x="10056742" y="3301332"/>
            <a:ext cx="271463" cy="234020"/>
          </a:xfrm>
          <a:prstGeom prst="triangle">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9170915" y="3576937"/>
            <a:ext cx="2043116" cy="230319"/>
          </a:xfrm>
          <a:prstGeom prst="roundRect">
            <a:avLst>
              <a:gd name="adj" fmla="val 34666"/>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输入文字内容</a:t>
            </a:r>
          </a:p>
        </p:txBody>
      </p:sp>
      <p:sp>
        <p:nvSpPr>
          <p:cNvPr id="37" name="文本框 36"/>
          <p:cNvSpPr txBox="1"/>
          <p:nvPr/>
        </p:nvSpPr>
        <p:spPr>
          <a:xfrm>
            <a:off x="9075319" y="3863299"/>
            <a:ext cx="2281582" cy="2160591"/>
          </a:xfrm>
          <a:prstGeom prst="rect">
            <a:avLst/>
          </a:prstGeom>
          <a:noFill/>
        </p:spPr>
        <p:txBody>
          <a:bodyPr wrap="square" rtlCol="0">
            <a:spAutoFit/>
          </a:bodyPr>
          <a:lstStyle/>
          <a:p>
            <a:pPr>
              <a:lnSpc>
                <a:spcPct val="12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描述</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单击输入简单的文字描述</a:t>
            </a:r>
          </a:p>
          <a:p>
            <a:pPr>
              <a:lnSpc>
                <a:spcPct val="12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KSO_Shape"/>
          <p:cNvSpPr>
            <a:spLocks/>
          </p:cNvSpPr>
          <p:nvPr/>
        </p:nvSpPr>
        <p:spPr bwMode="auto">
          <a:xfrm>
            <a:off x="4643975" y="2077844"/>
            <a:ext cx="646166" cy="490009"/>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nchorCtr="1"/>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45" name="KSO_Shape"/>
          <p:cNvSpPr>
            <a:spLocks/>
          </p:cNvSpPr>
          <p:nvPr/>
        </p:nvSpPr>
        <p:spPr bwMode="auto">
          <a:xfrm>
            <a:off x="7202290" y="2082102"/>
            <a:ext cx="712593" cy="485751"/>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6" name="KSO_Shape"/>
          <p:cNvSpPr>
            <a:spLocks/>
          </p:cNvSpPr>
          <p:nvPr/>
        </p:nvSpPr>
        <p:spPr bwMode="auto">
          <a:xfrm>
            <a:off x="9901851" y="2022688"/>
            <a:ext cx="581243" cy="59310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24212494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up)">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arn(inVertic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3" presetClass="entr" presetSubtype="16"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500"/>
                                        <p:tgtEl>
                                          <p:spTgt spid="4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up)">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1" fill="hold" grpId="0" nodeType="click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additive="base">
                                        <p:cTn id="100" dur="500" fill="hold"/>
                                        <p:tgtEl>
                                          <p:spTgt spid="28"/>
                                        </p:tgtEl>
                                        <p:attrNameLst>
                                          <p:attrName>ppt_x</p:attrName>
                                        </p:attrNameLst>
                                      </p:cBhvr>
                                      <p:tavLst>
                                        <p:tav tm="0">
                                          <p:val>
                                            <p:strVal val="#ppt_x"/>
                                          </p:val>
                                        </p:tav>
                                        <p:tav tm="100000">
                                          <p:val>
                                            <p:strVal val="#ppt_x"/>
                                          </p:val>
                                        </p:tav>
                                      </p:tavLst>
                                    </p:anim>
                                    <p:anim calcmode="lin" valueType="num">
                                      <p:cBhvr additive="base">
                                        <p:cTn id="101"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barn(inVertical)">
                                      <p:cBhvr>
                                        <p:cTn id="106" dur="500"/>
                                        <p:tgtEl>
                                          <p:spTgt spid="29"/>
                                        </p:tgtEl>
                                      </p:cBhvr>
                                    </p:animEffect>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1000"/>
                                        <p:tgtEl>
                                          <p:spTgt spid="30"/>
                                        </p:tgtEl>
                                      </p:cBhvr>
                                    </p:animEffect>
                                    <p:anim calcmode="lin" valueType="num">
                                      <p:cBhvr>
                                        <p:cTn id="112" dur="1000" fill="hold"/>
                                        <p:tgtEl>
                                          <p:spTgt spid="30"/>
                                        </p:tgtEl>
                                        <p:attrNameLst>
                                          <p:attrName>ppt_x</p:attrName>
                                        </p:attrNameLst>
                                      </p:cBhvr>
                                      <p:tavLst>
                                        <p:tav tm="0">
                                          <p:val>
                                            <p:strVal val="#ppt_x"/>
                                          </p:val>
                                        </p:tav>
                                        <p:tav tm="100000">
                                          <p:val>
                                            <p:strVal val="#ppt_x"/>
                                          </p:val>
                                        </p:tav>
                                      </p:tavLst>
                                    </p:anim>
                                    <p:anim calcmode="lin" valueType="num">
                                      <p:cBhvr>
                                        <p:cTn id="11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3" presetClass="entr" presetSubtype="16" fill="hold" grpId="0" nodeType="clickEffect">
                                  <p:stCondLst>
                                    <p:cond delay="0"/>
                                  </p:stCondLst>
                                  <p:childTnLst>
                                    <p:set>
                                      <p:cBhvr>
                                        <p:cTn id="117" dur="1" fill="hold">
                                          <p:stCondLst>
                                            <p:cond delay="0"/>
                                          </p:stCondLst>
                                        </p:cTn>
                                        <p:tgtEl>
                                          <p:spTgt spid="32"/>
                                        </p:tgtEl>
                                        <p:attrNameLst>
                                          <p:attrName>style.visibility</p:attrName>
                                        </p:attrNameLst>
                                      </p:cBhvr>
                                      <p:to>
                                        <p:strVal val="visible"/>
                                      </p:to>
                                    </p:set>
                                    <p:anim calcmode="lin" valueType="num">
                                      <p:cBhvr>
                                        <p:cTn id="118" dur="500" fill="hold"/>
                                        <p:tgtEl>
                                          <p:spTgt spid="32"/>
                                        </p:tgtEl>
                                        <p:attrNameLst>
                                          <p:attrName>ppt_w</p:attrName>
                                        </p:attrNameLst>
                                      </p:cBhvr>
                                      <p:tavLst>
                                        <p:tav tm="0">
                                          <p:val>
                                            <p:fltVal val="0"/>
                                          </p:val>
                                        </p:tav>
                                        <p:tav tm="100000">
                                          <p:val>
                                            <p:strVal val="#ppt_w"/>
                                          </p:val>
                                        </p:tav>
                                      </p:tavLst>
                                    </p:anim>
                                    <p:anim calcmode="lin" valueType="num">
                                      <p:cBhvr>
                                        <p:cTn id="119"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500"/>
                                        <p:tgtEl>
                                          <p:spTgt spid="4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up)">
                                      <p:cBhvr>
                                        <p:cTn id="132" dur="500"/>
                                        <p:tgtEl>
                                          <p:spTgt spid="31"/>
                                        </p:tgtEl>
                                      </p:cBhvr>
                                    </p:animEffect>
                                  </p:childTnLst>
                                </p:cTn>
                              </p:par>
                            </p:childTnLst>
                          </p:cTn>
                        </p:par>
                      </p:childTnLst>
                    </p:cTn>
                  </p:par>
                  <p:par>
                    <p:cTn id="133" fill="hold">
                      <p:stCondLst>
                        <p:cond delay="indefinite"/>
                      </p:stCondLst>
                      <p:childTnLst>
                        <p:par>
                          <p:cTn id="134" fill="hold">
                            <p:stCondLst>
                              <p:cond delay="0"/>
                            </p:stCondLst>
                            <p:childTnLst>
                              <p:par>
                                <p:cTn id="135" presetID="2" presetClass="entr" presetSubtype="1" fill="hold" grpId="0" nodeType="clickEffect">
                                  <p:stCondLst>
                                    <p:cond delay="0"/>
                                  </p:stCondLst>
                                  <p:childTnLst>
                                    <p:set>
                                      <p:cBhvr>
                                        <p:cTn id="136" dur="1" fill="hold">
                                          <p:stCondLst>
                                            <p:cond delay="0"/>
                                          </p:stCondLst>
                                        </p:cTn>
                                        <p:tgtEl>
                                          <p:spTgt spid="35"/>
                                        </p:tgtEl>
                                        <p:attrNameLst>
                                          <p:attrName>style.visibility</p:attrName>
                                        </p:attrNameLst>
                                      </p:cBhvr>
                                      <p:to>
                                        <p:strVal val="visible"/>
                                      </p:to>
                                    </p:set>
                                    <p:anim calcmode="lin" valueType="num">
                                      <p:cBhvr additive="base">
                                        <p:cTn id="137" dur="500" fill="hold"/>
                                        <p:tgtEl>
                                          <p:spTgt spid="35"/>
                                        </p:tgtEl>
                                        <p:attrNameLst>
                                          <p:attrName>ppt_x</p:attrName>
                                        </p:attrNameLst>
                                      </p:cBhvr>
                                      <p:tavLst>
                                        <p:tav tm="0">
                                          <p:val>
                                            <p:strVal val="#ppt_x"/>
                                          </p:val>
                                        </p:tav>
                                        <p:tav tm="100000">
                                          <p:val>
                                            <p:strVal val="#ppt_x"/>
                                          </p:val>
                                        </p:tav>
                                      </p:tavLst>
                                    </p:anim>
                                    <p:anim calcmode="lin" valueType="num">
                                      <p:cBhvr additive="base">
                                        <p:cTn id="138"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16" presetClass="entr" presetSubtype="21" fill="hold" grpId="0" nodeType="click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barn(inVertical)">
                                      <p:cBhvr>
                                        <p:cTn id="143" dur="500"/>
                                        <p:tgtEl>
                                          <p:spTgt spid="36"/>
                                        </p:tgtEl>
                                      </p:cBhvr>
                                    </p:animEffect>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37"/>
                                        </p:tgtEl>
                                        <p:attrNameLst>
                                          <p:attrName>style.visibility</p:attrName>
                                        </p:attrNameLst>
                                      </p:cBhvr>
                                      <p:to>
                                        <p:strVal val="visible"/>
                                      </p:to>
                                    </p:set>
                                    <p:animEffect transition="in" filter="fade">
                                      <p:cBhvr>
                                        <p:cTn id="148" dur="1000"/>
                                        <p:tgtEl>
                                          <p:spTgt spid="37"/>
                                        </p:tgtEl>
                                      </p:cBhvr>
                                    </p:animEffect>
                                    <p:anim calcmode="lin" valueType="num">
                                      <p:cBhvr>
                                        <p:cTn id="149" dur="1000" fill="hold"/>
                                        <p:tgtEl>
                                          <p:spTgt spid="37"/>
                                        </p:tgtEl>
                                        <p:attrNameLst>
                                          <p:attrName>ppt_x</p:attrName>
                                        </p:attrNameLst>
                                      </p:cBhvr>
                                      <p:tavLst>
                                        <p:tav tm="0">
                                          <p:val>
                                            <p:strVal val="#ppt_x"/>
                                          </p:val>
                                        </p:tav>
                                        <p:tav tm="100000">
                                          <p:val>
                                            <p:strVal val="#ppt_x"/>
                                          </p:val>
                                        </p:tav>
                                      </p:tavLst>
                                    </p:anim>
                                    <p:anim calcmode="lin" valueType="num">
                                      <p:cBhvr>
                                        <p:cTn id="15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animBg="1"/>
      <p:bldP spid="15" grpId="0" animBg="1"/>
      <p:bldP spid="16" grpId="0"/>
      <p:bldP spid="17" grpId="0" animBg="1"/>
      <p:bldP spid="18" grpId="0" animBg="1"/>
      <p:bldP spid="20" grpId="0"/>
      <p:bldP spid="21" grpId="0" animBg="1"/>
      <p:bldP spid="22" grpId="0" animBg="1"/>
      <p:bldP spid="23" grpId="0"/>
      <p:bldP spid="24" grpId="0" animBg="1"/>
      <p:bldP spid="25" grpId="0" animBg="1"/>
      <p:bldP spid="27" grpId="0"/>
      <p:bldP spid="28" grpId="0" animBg="1"/>
      <p:bldP spid="29" grpId="0" animBg="1"/>
      <p:bldP spid="30" grpId="0"/>
      <p:bldP spid="31" grpId="0" animBg="1"/>
      <p:bldP spid="32" grpId="0" animBg="1"/>
      <p:bldP spid="34" grpId="0"/>
      <p:bldP spid="35" grpId="0" animBg="1"/>
      <p:bldP spid="36" grpId="0" animBg="1"/>
      <p:bldP spid="37" grpId="0"/>
      <p:bldP spid="44" grpId="0" animBg="1"/>
      <p:bldP spid="45" grpId="0" animBg="1"/>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3" name="MH_Desc_1"/>
          <p:cNvSpPr txBox="1">
            <a:spLocks noChangeArrowheads="1"/>
          </p:cNvSpPr>
          <p:nvPr>
            <p:custDataLst>
              <p:tags r:id="rId1"/>
            </p:custDataLst>
          </p:nvPr>
        </p:nvSpPr>
        <p:spPr bwMode="auto">
          <a:xfrm>
            <a:off x="1304923" y="1954206"/>
            <a:ext cx="10196512" cy="87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请在此处输入您的文字叙述请在此处输入您的文字叙述请在此处输入您的文字叙述请在此处输入您的文字叙述请在（下面证书更改：右键</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更改图片</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然后选择您要替换的图片即可）</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 name="MH_Other_1"/>
          <p:cNvCxnSpPr>
            <a:cxnSpLocks noChangeShapeType="1"/>
          </p:cNvCxnSpPr>
          <p:nvPr>
            <p:custDataLst>
              <p:tags r:id="rId2"/>
            </p:custDataLst>
          </p:nvPr>
        </p:nvCxnSpPr>
        <p:spPr bwMode="auto">
          <a:xfrm flipH="1">
            <a:off x="1355814" y="3819879"/>
            <a:ext cx="2135870" cy="2138003"/>
          </a:xfrm>
          <a:prstGeom prst="line">
            <a:avLst/>
          </a:prstGeom>
          <a:noFill/>
          <a:ln w="6350" algn="ctr">
            <a:solidFill>
              <a:srgbClr val="F52B82"/>
            </a:solidFill>
            <a:miter lim="800000"/>
            <a:headEnd/>
            <a:tailEnd/>
          </a:ln>
          <a:extLst>
            <a:ext uri="{909E8E84-426E-40DD-AFC4-6F175D3DCCD1}">
              <a14:hiddenFill xmlns:a14="http://schemas.microsoft.com/office/drawing/2010/main">
                <a:noFill/>
              </a14:hiddenFill>
            </a:ext>
          </a:extLst>
        </p:spPr>
      </p:cxnSp>
      <p:cxnSp>
        <p:nvCxnSpPr>
          <p:cNvPr id="6" name="MH_Other_2"/>
          <p:cNvCxnSpPr>
            <a:cxnSpLocks noChangeShapeType="1"/>
          </p:cNvCxnSpPr>
          <p:nvPr>
            <p:custDataLst>
              <p:tags r:id="rId3"/>
            </p:custDataLst>
          </p:nvPr>
        </p:nvCxnSpPr>
        <p:spPr bwMode="auto">
          <a:xfrm flipH="1">
            <a:off x="3201786" y="3819879"/>
            <a:ext cx="2138003" cy="2138003"/>
          </a:xfrm>
          <a:prstGeom prst="line">
            <a:avLst/>
          </a:prstGeom>
          <a:noFill/>
          <a:ln w="6350" algn="ctr">
            <a:solidFill>
              <a:srgbClr val="F52B82"/>
            </a:solidFill>
            <a:miter lim="800000"/>
            <a:headEnd/>
            <a:tailEnd/>
          </a:ln>
          <a:extLst>
            <a:ext uri="{909E8E84-426E-40DD-AFC4-6F175D3DCCD1}">
              <a14:hiddenFill xmlns:a14="http://schemas.microsoft.com/office/drawing/2010/main">
                <a:noFill/>
              </a14:hiddenFill>
            </a:ext>
          </a:extLst>
        </p:spPr>
      </p:cxnSp>
      <p:cxnSp>
        <p:nvCxnSpPr>
          <p:cNvPr id="7" name="MH_Other_3"/>
          <p:cNvCxnSpPr>
            <a:cxnSpLocks noChangeShapeType="1"/>
          </p:cNvCxnSpPr>
          <p:nvPr>
            <p:custDataLst>
              <p:tags r:id="rId4"/>
            </p:custDataLst>
          </p:nvPr>
        </p:nvCxnSpPr>
        <p:spPr bwMode="auto">
          <a:xfrm flipH="1">
            <a:off x="5049889" y="3819879"/>
            <a:ext cx="2138001" cy="2138003"/>
          </a:xfrm>
          <a:prstGeom prst="line">
            <a:avLst/>
          </a:prstGeom>
          <a:noFill/>
          <a:ln w="6350" algn="ctr">
            <a:solidFill>
              <a:srgbClr val="B09277"/>
            </a:solidFill>
            <a:miter lim="800000"/>
            <a:headEnd/>
            <a:tailEnd/>
          </a:ln>
          <a:extLst>
            <a:ext uri="{909E8E84-426E-40DD-AFC4-6F175D3DCCD1}">
              <a14:hiddenFill xmlns:a14="http://schemas.microsoft.com/office/drawing/2010/main">
                <a:noFill/>
              </a14:hiddenFill>
            </a:ext>
          </a:extLst>
        </p:spPr>
      </p:cxnSp>
      <p:cxnSp>
        <p:nvCxnSpPr>
          <p:cNvPr id="8" name="MH_Other_4"/>
          <p:cNvCxnSpPr>
            <a:cxnSpLocks noChangeShapeType="1"/>
          </p:cNvCxnSpPr>
          <p:nvPr>
            <p:custDataLst>
              <p:tags r:id="rId5"/>
            </p:custDataLst>
          </p:nvPr>
        </p:nvCxnSpPr>
        <p:spPr bwMode="auto">
          <a:xfrm flipH="1">
            <a:off x="6895861" y="3819879"/>
            <a:ext cx="2138001" cy="2138003"/>
          </a:xfrm>
          <a:prstGeom prst="line">
            <a:avLst/>
          </a:prstGeom>
          <a:noFill/>
          <a:ln w="6350" algn="ctr">
            <a:solidFill>
              <a:srgbClr val="9AA4C1"/>
            </a:solidFill>
            <a:miter lim="800000"/>
            <a:headEnd/>
            <a:tailEnd/>
          </a:ln>
          <a:extLst>
            <a:ext uri="{909E8E84-426E-40DD-AFC4-6F175D3DCCD1}">
              <a14:hiddenFill xmlns:a14="http://schemas.microsoft.com/office/drawing/2010/main">
                <a:noFill/>
              </a14:hiddenFill>
            </a:ext>
          </a:extLst>
        </p:spPr>
      </p:cxnSp>
      <p:sp>
        <p:nvSpPr>
          <p:cNvPr id="9" name="MH_Other_5"/>
          <p:cNvSpPr/>
          <p:nvPr>
            <p:custDataLst>
              <p:tags r:id="rId6"/>
            </p:custDataLst>
          </p:nvPr>
        </p:nvSpPr>
        <p:spPr>
          <a:xfrm>
            <a:off x="1146917" y="3240082"/>
            <a:ext cx="2658115" cy="1319466"/>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rgbClr val="F29A5B">
              <a:alpha val="80000"/>
            </a:srgbClr>
          </a:solidFill>
          <a:ln w="12700" cap="flat" cmpd="sng" algn="ctr">
            <a:noFill/>
            <a:prstDash val="solid"/>
            <a:miter lim="800000"/>
          </a:ln>
          <a:effectLst/>
        </p:spPr>
        <p:txBody>
          <a:bodyPr anchor="ctr"/>
          <a:lstStyle/>
          <a:p>
            <a:pPr algn="ctr">
              <a:defRPr/>
            </a:pPr>
            <a:r>
              <a:rPr lang="en-US" altLang="zh-CN" sz="2200" b="1" kern="0" dirty="0">
                <a:solidFill>
                  <a:schemeClr val="bg1"/>
                </a:solidFill>
                <a:latin typeface="微软雅黑" panose="020B0503020204020204" pitchFamily="34" charset="-122"/>
                <a:ea typeface="微软雅黑" panose="020B0503020204020204" pitchFamily="34" charset="-122"/>
              </a:rPr>
              <a:t>01</a:t>
            </a:r>
            <a:endParaRPr lang="zh-CN" altLang="en-US" sz="2200" b="1" kern="0" dirty="0">
              <a:solidFill>
                <a:schemeClr val="bg1"/>
              </a:solidFill>
              <a:latin typeface="微软雅黑" panose="020B0503020204020204" pitchFamily="34" charset="-122"/>
              <a:ea typeface="微软雅黑" panose="020B0503020204020204" pitchFamily="34" charset="-122"/>
            </a:endParaRPr>
          </a:p>
        </p:txBody>
      </p:sp>
      <p:sp>
        <p:nvSpPr>
          <p:cNvPr id="10" name="MH_Other_6"/>
          <p:cNvSpPr/>
          <p:nvPr>
            <p:custDataLst>
              <p:tags r:id="rId7"/>
            </p:custDataLst>
          </p:nvPr>
        </p:nvSpPr>
        <p:spPr>
          <a:xfrm>
            <a:off x="3035521" y="3240082"/>
            <a:ext cx="2658115" cy="1319466"/>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rgbClr val="A5C0A4">
              <a:alpha val="60000"/>
            </a:srgbClr>
          </a:solidFill>
          <a:ln w="12700" cap="flat" cmpd="sng" algn="ctr">
            <a:noFill/>
            <a:prstDash val="solid"/>
            <a:miter lim="800000"/>
          </a:ln>
          <a:effectLst/>
        </p:spPr>
        <p:txBody>
          <a:bodyPr anchor="ctr"/>
          <a:lstStyle/>
          <a:p>
            <a:pPr algn="ctr">
              <a:defRPr/>
            </a:pPr>
            <a:r>
              <a:rPr lang="en-US" altLang="zh-CN" sz="2200" b="1" kern="0" dirty="0">
                <a:solidFill>
                  <a:schemeClr val="bg1"/>
                </a:solidFill>
                <a:latin typeface="微软雅黑" panose="020B0503020204020204" pitchFamily="34" charset="-122"/>
                <a:ea typeface="微软雅黑" panose="020B0503020204020204" pitchFamily="34" charset="-122"/>
              </a:rPr>
              <a:t>02</a:t>
            </a:r>
            <a:endParaRPr lang="zh-CN" altLang="en-US" sz="2200" b="1" kern="0" dirty="0">
              <a:solidFill>
                <a:schemeClr val="bg1"/>
              </a:solidFill>
              <a:latin typeface="微软雅黑" panose="020B0503020204020204" pitchFamily="34" charset="-122"/>
              <a:ea typeface="微软雅黑" panose="020B0503020204020204" pitchFamily="34" charset="-122"/>
            </a:endParaRPr>
          </a:p>
        </p:txBody>
      </p:sp>
      <p:sp>
        <p:nvSpPr>
          <p:cNvPr id="11" name="MH_Other_7"/>
          <p:cNvSpPr/>
          <p:nvPr>
            <p:custDataLst>
              <p:tags r:id="rId8"/>
            </p:custDataLst>
          </p:nvPr>
        </p:nvSpPr>
        <p:spPr>
          <a:xfrm>
            <a:off x="4921992" y="3240082"/>
            <a:ext cx="2658113" cy="1319466"/>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rgbClr val="B09277">
              <a:alpha val="80000"/>
            </a:srgbClr>
          </a:solidFill>
          <a:ln w="12700" cap="flat" cmpd="sng" algn="ctr">
            <a:noFill/>
            <a:prstDash val="solid"/>
            <a:miter lim="800000"/>
          </a:ln>
          <a:effectLst/>
        </p:spPr>
        <p:txBody>
          <a:bodyPr anchor="ctr"/>
          <a:lstStyle/>
          <a:p>
            <a:pPr algn="ctr">
              <a:defRPr/>
            </a:pPr>
            <a:r>
              <a:rPr lang="en-US" altLang="zh-CN" sz="2200" b="1" kern="0" dirty="0">
                <a:solidFill>
                  <a:schemeClr val="bg1"/>
                </a:solidFill>
                <a:latin typeface="微软雅黑" panose="020B0503020204020204" pitchFamily="34" charset="-122"/>
                <a:ea typeface="微软雅黑" panose="020B0503020204020204" pitchFamily="34" charset="-122"/>
              </a:rPr>
              <a:t>03</a:t>
            </a:r>
            <a:endParaRPr lang="zh-CN" altLang="en-US" sz="2200" b="1" kern="0" dirty="0">
              <a:solidFill>
                <a:schemeClr val="bg1"/>
              </a:solidFill>
              <a:latin typeface="微软雅黑" panose="020B0503020204020204" pitchFamily="34" charset="-122"/>
              <a:ea typeface="微软雅黑" panose="020B0503020204020204" pitchFamily="34" charset="-122"/>
            </a:endParaRPr>
          </a:p>
        </p:txBody>
      </p:sp>
      <p:sp>
        <p:nvSpPr>
          <p:cNvPr id="12" name="MH_Other_8"/>
          <p:cNvSpPr/>
          <p:nvPr>
            <p:custDataLst>
              <p:tags r:id="rId9"/>
            </p:custDataLst>
          </p:nvPr>
        </p:nvSpPr>
        <p:spPr>
          <a:xfrm>
            <a:off x="6808465" y="3240082"/>
            <a:ext cx="2658115" cy="1319466"/>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rgbClr val="9AA4C1">
              <a:alpha val="60000"/>
            </a:srgbClr>
          </a:solidFill>
          <a:ln w="12700" cap="flat" cmpd="sng" algn="ctr">
            <a:noFill/>
            <a:prstDash val="solid"/>
            <a:miter lim="800000"/>
          </a:ln>
          <a:effectLst/>
        </p:spPr>
        <p:txBody>
          <a:bodyPr anchor="ctr"/>
          <a:lstStyle/>
          <a:p>
            <a:pPr algn="ctr">
              <a:defRPr/>
            </a:pPr>
            <a:r>
              <a:rPr lang="en-US" altLang="zh-CN" sz="2200" b="1" kern="0" dirty="0">
                <a:solidFill>
                  <a:schemeClr val="bg1"/>
                </a:solidFill>
                <a:latin typeface="微软雅黑" panose="020B0503020204020204" pitchFamily="34" charset="-122"/>
                <a:ea typeface="微软雅黑" panose="020B0503020204020204" pitchFamily="34" charset="-122"/>
              </a:rPr>
              <a:t>04</a:t>
            </a:r>
            <a:endParaRPr lang="zh-CN" altLang="en-US" sz="2200" b="1" kern="0" dirty="0">
              <a:solidFill>
                <a:schemeClr val="bg1"/>
              </a:solidFill>
              <a:latin typeface="微软雅黑" panose="020B0503020204020204" pitchFamily="34" charset="-122"/>
              <a:ea typeface="微软雅黑" panose="020B0503020204020204" pitchFamily="34" charset="-122"/>
            </a:endParaRPr>
          </a:p>
        </p:txBody>
      </p:sp>
      <p:sp>
        <p:nvSpPr>
          <p:cNvPr id="13" name="MH_SubTitle_1"/>
          <p:cNvSpPr txBox="1">
            <a:spLocks noChangeArrowheads="1"/>
          </p:cNvSpPr>
          <p:nvPr>
            <p:custDataLst>
              <p:tags r:id="rId10"/>
            </p:custDataLst>
          </p:nvPr>
        </p:nvSpPr>
        <p:spPr bwMode="auto">
          <a:xfrm rot="18913302">
            <a:off x="814386" y="4725813"/>
            <a:ext cx="1754313" cy="7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smtClean="0">
                <a:solidFill>
                  <a:srgbClr val="F29A5B"/>
                </a:solidFill>
                <a:latin typeface="微软雅黑" panose="020B0503020204020204" pitchFamily="34" charset="-122"/>
                <a:ea typeface="微软雅黑" panose="020B0503020204020204" pitchFamily="34" charset="-122"/>
                <a:cs typeface="Arial" panose="020B0604020202020204" pitchFamily="34" charset="0"/>
              </a:rPr>
              <a:t>输入 您的关键词</a:t>
            </a:r>
            <a:endParaRPr lang="zh-CN" altLang="en-US" sz="2000" b="1" dirty="0">
              <a:solidFill>
                <a:srgbClr val="F29A5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MH_SubTitle_2"/>
          <p:cNvSpPr txBox="1">
            <a:spLocks noChangeArrowheads="1"/>
          </p:cNvSpPr>
          <p:nvPr>
            <p:custDataLst>
              <p:tags r:id="rId11"/>
            </p:custDataLst>
          </p:nvPr>
        </p:nvSpPr>
        <p:spPr bwMode="auto">
          <a:xfrm rot="18913302">
            <a:off x="2666752" y="4725813"/>
            <a:ext cx="1754312" cy="7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A5C0A4"/>
                </a:solidFill>
                <a:latin typeface="微软雅黑" panose="020B0503020204020204" pitchFamily="34" charset="-122"/>
                <a:ea typeface="微软雅黑" panose="020B0503020204020204" pitchFamily="34" charset="-122"/>
                <a:cs typeface="Arial" panose="020B0604020202020204" pitchFamily="34" charset="0"/>
              </a:rPr>
              <a:t>输入 您的关键词</a:t>
            </a:r>
          </a:p>
        </p:txBody>
      </p:sp>
      <p:sp>
        <p:nvSpPr>
          <p:cNvPr id="15" name="MH_SubTitle_3"/>
          <p:cNvSpPr txBox="1">
            <a:spLocks noChangeArrowheads="1"/>
          </p:cNvSpPr>
          <p:nvPr>
            <p:custDataLst>
              <p:tags r:id="rId12"/>
            </p:custDataLst>
          </p:nvPr>
        </p:nvSpPr>
        <p:spPr bwMode="auto">
          <a:xfrm rot="18913302">
            <a:off x="4519118" y="4725813"/>
            <a:ext cx="1756444" cy="7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B09277"/>
                </a:solidFill>
                <a:latin typeface="微软雅黑" panose="020B0503020204020204" pitchFamily="34" charset="-122"/>
                <a:ea typeface="微软雅黑" panose="020B0503020204020204" pitchFamily="34" charset="-122"/>
                <a:cs typeface="Arial" panose="020B0604020202020204" pitchFamily="34" charset="0"/>
              </a:rPr>
              <a:t>输入 您的关键词</a:t>
            </a:r>
          </a:p>
        </p:txBody>
      </p:sp>
      <p:sp>
        <p:nvSpPr>
          <p:cNvPr id="16" name="MH_SubTitle_4"/>
          <p:cNvSpPr txBox="1">
            <a:spLocks noChangeArrowheads="1"/>
          </p:cNvSpPr>
          <p:nvPr>
            <p:custDataLst>
              <p:tags r:id="rId13"/>
            </p:custDataLst>
          </p:nvPr>
        </p:nvSpPr>
        <p:spPr bwMode="auto">
          <a:xfrm rot="18913302">
            <a:off x="6371485" y="4725813"/>
            <a:ext cx="1756444" cy="7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9AA4C1"/>
                </a:solidFill>
                <a:latin typeface="微软雅黑" panose="020B0503020204020204" pitchFamily="34" charset="-122"/>
                <a:ea typeface="微软雅黑" panose="020B0503020204020204" pitchFamily="34" charset="-122"/>
                <a:cs typeface="Arial" panose="020B0604020202020204" pitchFamily="34" charset="0"/>
              </a:rPr>
              <a:t>输入 您的关键词</a:t>
            </a:r>
          </a:p>
        </p:txBody>
      </p:sp>
      <p:cxnSp>
        <p:nvCxnSpPr>
          <p:cNvPr id="17" name="MH_Other_9"/>
          <p:cNvCxnSpPr>
            <a:cxnSpLocks noChangeShapeType="1"/>
          </p:cNvCxnSpPr>
          <p:nvPr>
            <p:custDataLst>
              <p:tags r:id="rId14"/>
            </p:custDataLst>
          </p:nvPr>
        </p:nvCxnSpPr>
        <p:spPr bwMode="auto">
          <a:xfrm flipH="1">
            <a:off x="8750360" y="3819879"/>
            <a:ext cx="2135870" cy="2138003"/>
          </a:xfrm>
          <a:prstGeom prst="line">
            <a:avLst/>
          </a:prstGeom>
          <a:noFill/>
          <a:ln w="6350" algn="ctr">
            <a:solidFill>
              <a:srgbClr val="C8D85B"/>
            </a:solidFill>
            <a:miter lim="800000"/>
            <a:headEnd/>
            <a:tailEnd/>
          </a:ln>
          <a:extLst>
            <a:ext uri="{909E8E84-426E-40DD-AFC4-6F175D3DCCD1}">
              <a14:hiddenFill xmlns:a14="http://schemas.microsoft.com/office/drawing/2010/main">
                <a:noFill/>
              </a14:hiddenFill>
            </a:ext>
          </a:extLst>
        </p:spPr>
      </p:cxnSp>
      <p:sp>
        <p:nvSpPr>
          <p:cNvPr id="18" name="MH_Other_10"/>
          <p:cNvSpPr/>
          <p:nvPr>
            <p:custDataLst>
              <p:tags r:id="rId15"/>
            </p:custDataLst>
          </p:nvPr>
        </p:nvSpPr>
        <p:spPr>
          <a:xfrm>
            <a:off x="8660831" y="3240082"/>
            <a:ext cx="2660246" cy="1319466"/>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rgbClr val="C8D85B">
              <a:alpha val="80000"/>
            </a:srgbClr>
          </a:solidFill>
          <a:ln w="12700" cap="flat" cmpd="sng" algn="ctr">
            <a:noFill/>
            <a:prstDash val="solid"/>
            <a:miter lim="800000"/>
          </a:ln>
          <a:effectLst/>
        </p:spPr>
        <p:txBody>
          <a:bodyPr anchor="ctr"/>
          <a:lstStyle/>
          <a:p>
            <a:pPr algn="ctr">
              <a:defRPr/>
            </a:pPr>
            <a:r>
              <a:rPr lang="en-US" altLang="zh-CN" sz="2200" b="1" kern="0" dirty="0">
                <a:solidFill>
                  <a:schemeClr val="bg1"/>
                </a:solidFill>
                <a:latin typeface="微软雅黑" panose="020B0503020204020204" pitchFamily="34" charset="-122"/>
                <a:ea typeface="微软雅黑" panose="020B0503020204020204" pitchFamily="34" charset="-122"/>
              </a:rPr>
              <a:t>05</a:t>
            </a:r>
            <a:endParaRPr lang="zh-CN" altLang="en-US" sz="2200" b="1" kern="0" dirty="0">
              <a:solidFill>
                <a:schemeClr val="bg1"/>
              </a:solidFill>
              <a:latin typeface="微软雅黑" panose="020B0503020204020204" pitchFamily="34" charset="-122"/>
              <a:ea typeface="微软雅黑" panose="020B0503020204020204" pitchFamily="34" charset="-122"/>
            </a:endParaRPr>
          </a:p>
        </p:txBody>
      </p:sp>
      <p:sp>
        <p:nvSpPr>
          <p:cNvPr id="19" name="MH_SubTitle_5"/>
          <p:cNvSpPr txBox="1">
            <a:spLocks noChangeArrowheads="1"/>
          </p:cNvSpPr>
          <p:nvPr>
            <p:custDataLst>
              <p:tags r:id="rId16"/>
            </p:custDataLst>
          </p:nvPr>
        </p:nvSpPr>
        <p:spPr bwMode="auto">
          <a:xfrm rot="18913302">
            <a:off x="8223851" y="4725813"/>
            <a:ext cx="1756444" cy="7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C8D85B"/>
                </a:solidFill>
                <a:latin typeface="微软雅黑" panose="020B0503020204020204" pitchFamily="34" charset="-122"/>
                <a:ea typeface="微软雅黑" panose="020B0503020204020204" pitchFamily="34" charset="-122"/>
                <a:cs typeface="Arial" panose="020B0604020202020204" pitchFamily="34" charset="0"/>
              </a:rPr>
              <a:t>输入 您的关键词</a:t>
            </a:r>
          </a:p>
        </p:txBody>
      </p:sp>
      <p:cxnSp>
        <p:nvCxnSpPr>
          <p:cNvPr id="20" name="MH_Other_11"/>
          <p:cNvCxnSpPr>
            <a:cxnSpLocks noChangeShapeType="1"/>
          </p:cNvCxnSpPr>
          <p:nvPr>
            <p:custDataLst>
              <p:tags r:id="rId17"/>
            </p:custDataLst>
          </p:nvPr>
        </p:nvCxnSpPr>
        <p:spPr bwMode="auto">
          <a:xfrm>
            <a:off x="1150935" y="1951030"/>
            <a:ext cx="0" cy="882327"/>
          </a:xfrm>
          <a:prstGeom prst="line">
            <a:avLst/>
          </a:prstGeom>
          <a:noFill/>
          <a:ln w="63500" algn="ctr">
            <a:solidFill>
              <a:srgbClr val="F29A5B"/>
            </a:solidFill>
            <a:miter lim="800000"/>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74507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right)">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2"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left)">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up)">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2"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left)">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right)">
                                      <p:cBhvr>
                                        <p:cTn id="69" dur="500"/>
                                        <p:tgtEl>
                                          <p:spTgt spid="7"/>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2"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ppt_x</p:attrName>
                                        </p:attrNameLst>
                                      </p:cBhvr>
                                      <p:tavLst>
                                        <p:tav tm="0">
                                          <p:val>
                                            <p:strVal val="#ppt_x+#ppt_w*1.125000"/>
                                          </p:val>
                                        </p:tav>
                                        <p:tav tm="100000">
                                          <p:val>
                                            <p:strVal val="#ppt_x"/>
                                          </p:val>
                                        </p:tav>
                                      </p:tavLst>
                                    </p:anim>
                                    <p:animEffect transition="in" filter="wipe(left)">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up)">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2"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p:tgtEl>
                                          <p:spTgt spid="16"/>
                                        </p:tgtEl>
                                        <p:attrNameLst>
                                          <p:attrName>ppt_x</p:attrName>
                                        </p:attrNameLst>
                                      </p:cBhvr>
                                      <p:tavLst>
                                        <p:tav tm="0">
                                          <p:val>
                                            <p:strVal val="#ppt_x+#ppt_w*1.125000"/>
                                          </p:val>
                                        </p:tav>
                                        <p:tav tm="100000">
                                          <p:val>
                                            <p:strVal val="#ppt_x"/>
                                          </p:val>
                                        </p:tav>
                                      </p:tavLst>
                                    </p:anim>
                                    <p:animEffect transition="in" filter="wipe(left)">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up)">
                                      <p:cBhvr>
                                        <p:cTn id="91" dur="500"/>
                                        <p:tgtEl>
                                          <p:spTgt spid="17"/>
                                        </p:tgtEl>
                                      </p:cBhvr>
                                    </p:animEffect>
                                  </p:childTnLst>
                                </p:cTn>
                              </p:par>
                            </p:childTnLst>
                          </p:cTn>
                        </p:par>
                      </p:childTnLst>
                    </p:cTn>
                  </p:par>
                  <p:par>
                    <p:cTn id="92" fill="hold">
                      <p:stCondLst>
                        <p:cond delay="indefinite"/>
                      </p:stCondLst>
                      <p:childTnLst>
                        <p:par>
                          <p:cTn id="93" fill="hold">
                            <p:stCondLst>
                              <p:cond delay="0"/>
                            </p:stCondLst>
                            <p:childTnLst>
                              <p:par>
                                <p:cTn id="94" presetID="12" presetClass="entr" presetSubtype="2" fill="hold" grpId="0" nodeType="click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additive="base">
                                        <p:cTn id="96" dur="500"/>
                                        <p:tgtEl>
                                          <p:spTgt spid="19"/>
                                        </p:tgtEl>
                                        <p:attrNameLst>
                                          <p:attrName>ppt_x</p:attrName>
                                        </p:attrNameLst>
                                      </p:cBhvr>
                                      <p:tavLst>
                                        <p:tav tm="0">
                                          <p:val>
                                            <p:strVal val="#ppt_x+#ppt_w*1.125000"/>
                                          </p:val>
                                        </p:tav>
                                        <p:tav tm="100000">
                                          <p:val>
                                            <p:strVal val="#ppt_x"/>
                                          </p:val>
                                        </p:tav>
                                      </p:tavLst>
                                    </p:anim>
                                    <p:animEffect transition="in" filter="wipe(left)">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animBg="1"/>
      <p:bldP spid="12" grpId="0" animBg="1"/>
      <p:bldP spid="13" grpId="0"/>
      <p:bldP spid="14" grpId="0"/>
      <p:bldP spid="15" grpId="0"/>
      <p:bldP spid="16" grpId="0"/>
      <p:bldP spid="1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2531170_162158900000_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380"/>
          <a:stretch>
            <a:fillRect/>
          </a:stretch>
        </p:blipFill>
        <p:spPr bwMode="auto">
          <a:xfrm>
            <a:off x="3147439" y="617402"/>
            <a:ext cx="5868987"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799393" y="2715066"/>
            <a:ext cx="718466" cy="707886"/>
          </a:xfrm>
          <a:prstGeom prst="rect">
            <a:avLst/>
          </a:prstGeom>
          <a:noFill/>
        </p:spPr>
        <p:txBody>
          <a:bodyPr wrap="none" rtlCol="0">
            <a:spAutoFit/>
          </a:bodyPr>
          <a:lstStyle/>
          <a:p>
            <a:r>
              <a:rPr lang="en-US" altLang="zh-CN" sz="4000" dirty="0" smtClean="0">
                <a:solidFill>
                  <a:schemeClr val="tx1">
                    <a:lumMod val="65000"/>
                    <a:lumOff val="35000"/>
                  </a:schemeClr>
                </a:solidFill>
                <a:latin typeface="Impact" panose="020B0806030902050204" pitchFamily="34" charset="0"/>
              </a:rPr>
              <a:t>02</a:t>
            </a:r>
            <a:endParaRPr lang="zh-CN" altLang="en-US" sz="4000" dirty="0">
              <a:solidFill>
                <a:schemeClr val="tx1">
                  <a:lumMod val="65000"/>
                  <a:lumOff val="35000"/>
                </a:schemeClr>
              </a:solidFill>
              <a:latin typeface="Impact" panose="020B0806030902050204" pitchFamily="34" charset="0"/>
            </a:endParaRPr>
          </a:p>
        </p:txBody>
      </p:sp>
      <p:sp>
        <p:nvSpPr>
          <p:cNvPr id="5" name="文本框 4"/>
          <p:cNvSpPr txBox="1"/>
          <p:nvPr/>
        </p:nvSpPr>
        <p:spPr>
          <a:xfrm>
            <a:off x="4957816" y="3573190"/>
            <a:ext cx="2339102" cy="523220"/>
          </a:xfrm>
          <a:prstGeom prst="rect">
            <a:avLst/>
          </a:prstGeom>
          <a:noFill/>
        </p:spPr>
        <p:txBody>
          <a:bodyPr wrap="none" rtlCol="0">
            <a:spAutoFit/>
          </a:bodyPr>
          <a:lstStyle/>
          <a:p>
            <a:r>
              <a: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48541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67611" y="164492"/>
            <a:ext cx="326243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点击此处输入标题内容</a:t>
            </a:r>
          </a:p>
        </p:txBody>
      </p:sp>
      <p:sp>
        <p:nvSpPr>
          <p:cNvPr id="56" name="MH_Other_1"/>
          <p:cNvSpPr/>
          <p:nvPr>
            <p:custDataLst>
              <p:tags r:id="rId1"/>
            </p:custDataLst>
          </p:nvPr>
        </p:nvSpPr>
        <p:spPr>
          <a:xfrm flipH="1" flipV="1">
            <a:off x="5736630" y="3764156"/>
            <a:ext cx="1479181" cy="679096"/>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57" name="MH_Other_2"/>
          <p:cNvSpPr/>
          <p:nvPr>
            <p:custDataLst>
              <p:tags r:id="rId2"/>
            </p:custDataLst>
          </p:nvPr>
        </p:nvSpPr>
        <p:spPr>
          <a:xfrm flipV="1">
            <a:off x="5049728" y="2655747"/>
            <a:ext cx="1479181" cy="679096"/>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58" name="MH_Other_3"/>
          <p:cNvSpPr/>
          <p:nvPr>
            <p:custDataLst>
              <p:tags r:id="rId3"/>
            </p:custDataLst>
          </p:nvPr>
        </p:nvSpPr>
        <p:spPr>
          <a:xfrm flipV="1">
            <a:off x="5049728" y="4872567"/>
            <a:ext cx="1479181" cy="677145"/>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60" name="MH_Other_5"/>
          <p:cNvSpPr/>
          <p:nvPr>
            <p:custDataLst>
              <p:tags r:id="rId4"/>
            </p:custDataLst>
          </p:nvPr>
        </p:nvSpPr>
        <p:spPr>
          <a:xfrm>
            <a:off x="6640219" y="2671846"/>
            <a:ext cx="1028407" cy="1028407"/>
          </a:xfrm>
          <a:prstGeom prst="ellipse">
            <a:avLst/>
          </a:prstGeom>
          <a:solidFill>
            <a:srgbClr val="A5C0A4"/>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61" name="MH_Other_7"/>
          <p:cNvSpPr/>
          <p:nvPr>
            <p:custDataLst>
              <p:tags r:id="rId5"/>
            </p:custDataLst>
          </p:nvPr>
        </p:nvSpPr>
        <p:spPr>
          <a:xfrm>
            <a:off x="6640219" y="4910452"/>
            <a:ext cx="1028407" cy="1028407"/>
          </a:xfrm>
          <a:prstGeom prst="ellipse">
            <a:avLst/>
          </a:prstGeom>
          <a:solidFill>
            <a:srgbClr val="C8D8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63" name="MH_Other_9"/>
          <p:cNvSpPr/>
          <p:nvPr>
            <p:custDataLst>
              <p:tags r:id="rId6"/>
            </p:custDataLst>
          </p:nvPr>
        </p:nvSpPr>
        <p:spPr>
          <a:xfrm>
            <a:off x="4588197" y="1552543"/>
            <a:ext cx="1028407" cy="1028407"/>
          </a:xfrm>
          <a:prstGeom prst="ellipse">
            <a:avLst/>
          </a:prstGeom>
          <a:solidFill>
            <a:srgbClr val="F29A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64" name="MH_SubTitle_1"/>
          <p:cNvSpPr>
            <a:spLocks noChangeArrowheads="1"/>
          </p:cNvSpPr>
          <p:nvPr>
            <p:custDataLst>
              <p:tags r:id="rId7"/>
            </p:custDataLst>
          </p:nvPr>
        </p:nvSpPr>
        <p:spPr bwMode="auto">
          <a:xfrm>
            <a:off x="2354995" y="1468565"/>
            <a:ext cx="2236510" cy="400110"/>
          </a:xfrm>
          <a:prstGeom prst="rect">
            <a:avLst/>
          </a:prstGeom>
          <a:noFill/>
        </p:spPr>
        <p:txBody>
          <a:bodyPr wrap="none" rtlCol="0">
            <a:spAutoFit/>
          </a:bodyPr>
          <a:lstStyle/>
          <a:p>
            <a:r>
              <a:rPr lang="zh-CN" altLang="en-US" sz="2000" b="1" dirty="0">
                <a:solidFill>
                  <a:srgbClr val="F29A5B"/>
                </a:solidFill>
                <a:latin typeface="微软雅黑" panose="020B0503020204020204" pitchFamily="34" charset="-122"/>
                <a:ea typeface="微软雅黑" panose="020B0503020204020204" pitchFamily="34" charset="-122"/>
              </a:rPr>
              <a:t>单击添加文字说明</a:t>
            </a:r>
            <a:endParaRPr lang="en-US" altLang="zh-CN" sz="2000" b="1" dirty="0">
              <a:solidFill>
                <a:srgbClr val="F29A5B"/>
              </a:solidFill>
              <a:latin typeface="微软雅黑" panose="020B0503020204020204" pitchFamily="34" charset="-122"/>
              <a:ea typeface="微软雅黑" panose="020B0503020204020204" pitchFamily="34" charset="-122"/>
            </a:endParaRPr>
          </a:p>
        </p:txBody>
      </p:sp>
      <p:sp>
        <p:nvSpPr>
          <p:cNvPr id="65" name="MH_Other_11"/>
          <p:cNvSpPr/>
          <p:nvPr>
            <p:custDataLst>
              <p:tags r:id="rId8"/>
            </p:custDataLst>
          </p:nvPr>
        </p:nvSpPr>
        <p:spPr>
          <a:xfrm>
            <a:off x="4597044" y="3791149"/>
            <a:ext cx="1028407" cy="1028407"/>
          </a:xfrm>
          <a:prstGeom prst="ellipse">
            <a:avLst/>
          </a:prstGeom>
          <a:solidFill>
            <a:srgbClr val="B0927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67" name="MH_Other_12"/>
          <p:cNvSpPr>
            <a:spLocks noChangeAspect="1"/>
          </p:cNvSpPr>
          <p:nvPr>
            <p:custDataLst>
              <p:tags r:id="rId9"/>
            </p:custDataLst>
          </p:nvPr>
        </p:nvSpPr>
        <p:spPr bwMode="auto">
          <a:xfrm>
            <a:off x="4856538" y="1853712"/>
            <a:ext cx="509321" cy="372722"/>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68" name="MH_Other_13"/>
          <p:cNvSpPr>
            <a:spLocks noChangeAspect="1"/>
          </p:cNvSpPr>
          <p:nvPr>
            <p:custDataLst>
              <p:tags r:id="rId10"/>
            </p:custDataLst>
          </p:nvPr>
        </p:nvSpPr>
        <p:spPr bwMode="auto">
          <a:xfrm>
            <a:off x="6934804" y="2930900"/>
            <a:ext cx="439071" cy="509321"/>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69" name="MH_Other_14"/>
          <p:cNvSpPr>
            <a:spLocks noChangeAspect="1"/>
          </p:cNvSpPr>
          <p:nvPr>
            <p:custDataLst>
              <p:tags r:id="rId11"/>
            </p:custDataLst>
          </p:nvPr>
        </p:nvSpPr>
        <p:spPr bwMode="auto">
          <a:xfrm>
            <a:off x="4856538" y="4086142"/>
            <a:ext cx="509321" cy="3805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sp>
        <p:nvSpPr>
          <p:cNvPr id="70" name="MH_Other_15"/>
          <p:cNvSpPr>
            <a:spLocks noChangeAspect="1"/>
          </p:cNvSpPr>
          <p:nvPr>
            <p:custDataLst>
              <p:tags r:id="rId12"/>
            </p:custDataLst>
          </p:nvPr>
        </p:nvSpPr>
        <p:spPr bwMode="auto">
          <a:xfrm>
            <a:off x="6967979" y="5171135"/>
            <a:ext cx="372722" cy="507371"/>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5" name="文本框 74"/>
          <p:cNvSpPr txBox="1"/>
          <p:nvPr/>
        </p:nvSpPr>
        <p:spPr>
          <a:xfrm>
            <a:off x="704986" y="1878947"/>
            <a:ext cx="3886519" cy="1200329"/>
          </a:xfrm>
          <a:prstGeom prst="rect">
            <a:avLst/>
          </a:prstGeom>
          <a:noFill/>
        </p:spPr>
        <p:txBody>
          <a:bodyPr wrap="square" rtlCol="0">
            <a:spAutoFit/>
          </a:bodyPr>
          <a:lstStyle/>
          <a:p>
            <a:pPr algn="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a:p>
            <a:pPr algn="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MH_SubTitle_1"/>
          <p:cNvSpPr>
            <a:spLocks noChangeArrowheads="1"/>
          </p:cNvSpPr>
          <p:nvPr>
            <p:custDataLst>
              <p:tags r:id="rId13"/>
            </p:custDataLst>
          </p:nvPr>
        </p:nvSpPr>
        <p:spPr bwMode="auto">
          <a:xfrm>
            <a:off x="2360436" y="3743207"/>
            <a:ext cx="2236510" cy="400110"/>
          </a:xfrm>
          <a:prstGeom prst="rect">
            <a:avLst/>
          </a:prstGeom>
          <a:noFill/>
        </p:spPr>
        <p:txBody>
          <a:bodyPr wrap="none" rtlCol="0">
            <a:spAutoFit/>
          </a:bodyPr>
          <a:lstStyle/>
          <a:p>
            <a:r>
              <a:rPr lang="zh-CN" altLang="en-US" sz="2000" b="1" dirty="0">
                <a:solidFill>
                  <a:srgbClr val="B09277"/>
                </a:solidFill>
                <a:latin typeface="微软雅黑" panose="020B0503020204020204" pitchFamily="34" charset="-122"/>
                <a:ea typeface="微软雅黑" panose="020B0503020204020204" pitchFamily="34" charset="-122"/>
              </a:rPr>
              <a:t>单击添加文字说明</a:t>
            </a:r>
            <a:endParaRPr lang="en-US" altLang="zh-CN" sz="2000" b="1" dirty="0">
              <a:solidFill>
                <a:srgbClr val="B09277"/>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710427" y="4153589"/>
            <a:ext cx="3886519" cy="1200329"/>
          </a:xfrm>
          <a:prstGeom prst="rect">
            <a:avLst/>
          </a:prstGeom>
          <a:noFill/>
        </p:spPr>
        <p:txBody>
          <a:bodyPr wrap="square" rtlCol="0">
            <a:spAutoFit/>
          </a:bodyPr>
          <a:lstStyle/>
          <a:p>
            <a:pPr algn="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a:p>
            <a:pPr algn="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MH_SubTitle_1"/>
          <p:cNvSpPr>
            <a:spLocks noChangeArrowheads="1"/>
          </p:cNvSpPr>
          <p:nvPr>
            <p:custDataLst>
              <p:tags r:id="rId14"/>
            </p:custDataLst>
          </p:nvPr>
        </p:nvSpPr>
        <p:spPr bwMode="auto">
          <a:xfrm>
            <a:off x="7681373" y="2509510"/>
            <a:ext cx="2236510" cy="400110"/>
          </a:xfrm>
          <a:prstGeom prst="rect">
            <a:avLst/>
          </a:prstGeom>
          <a:noFill/>
        </p:spPr>
        <p:txBody>
          <a:bodyPr wrap="none" rtlCol="0">
            <a:spAutoFit/>
          </a:bodyPr>
          <a:lstStyle/>
          <a:p>
            <a:r>
              <a:rPr lang="zh-CN" altLang="en-US" sz="2000" b="1" dirty="0">
                <a:solidFill>
                  <a:srgbClr val="A6C0A4"/>
                </a:solidFill>
                <a:latin typeface="微软雅黑" panose="020B0503020204020204" pitchFamily="34" charset="-122"/>
                <a:ea typeface="微软雅黑" panose="020B0503020204020204" pitchFamily="34" charset="-122"/>
              </a:rPr>
              <a:t>单击添加文字说明</a:t>
            </a:r>
            <a:endParaRPr lang="en-US" altLang="zh-CN" sz="2000" b="1" dirty="0">
              <a:solidFill>
                <a:srgbClr val="A6C0A4"/>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7638509" y="2919892"/>
            <a:ext cx="3886519" cy="1200329"/>
          </a:xfrm>
          <a:prstGeom prst="rect">
            <a:avLst/>
          </a:prstGeom>
          <a:noFill/>
        </p:spPr>
        <p:txBody>
          <a:bodyPr wrap="square" rtlCol="0">
            <a:spAutoFit/>
          </a:bodyPr>
          <a:lstStyle/>
          <a:p>
            <a:pPr algn="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a:p>
            <a:pPr algn="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1" name="MH_SubTitle_1"/>
          <p:cNvSpPr>
            <a:spLocks noChangeArrowheads="1"/>
          </p:cNvSpPr>
          <p:nvPr>
            <p:custDataLst>
              <p:tags r:id="rId15"/>
            </p:custDataLst>
          </p:nvPr>
        </p:nvSpPr>
        <p:spPr bwMode="auto">
          <a:xfrm>
            <a:off x="7681373" y="4721608"/>
            <a:ext cx="2236510" cy="400110"/>
          </a:xfrm>
          <a:prstGeom prst="rect">
            <a:avLst/>
          </a:prstGeom>
          <a:noFill/>
        </p:spPr>
        <p:txBody>
          <a:bodyPr wrap="none" rtlCol="0">
            <a:spAutoFit/>
          </a:bodyPr>
          <a:lstStyle/>
          <a:p>
            <a:r>
              <a:rPr lang="zh-CN" altLang="en-US" sz="2000" b="1" dirty="0">
                <a:solidFill>
                  <a:srgbClr val="C8D85B"/>
                </a:solidFill>
                <a:latin typeface="微软雅黑" panose="020B0503020204020204" pitchFamily="34" charset="-122"/>
                <a:ea typeface="微软雅黑" panose="020B0503020204020204" pitchFamily="34" charset="-122"/>
              </a:rPr>
              <a:t>单击添加文字说明</a:t>
            </a:r>
            <a:endParaRPr lang="en-US" altLang="zh-CN" sz="2000" b="1" dirty="0">
              <a:solidFill>
                <a:srgbClr val="C8D85B"/>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7638509" y="5131990"/>
            <a:ext cx="3886519" cy="1200329"/>
          </a:xfrm>
          <a:prstGeom prst="rect">
            <a:avLst/>
          </a:prstGeom>
          <a:noFill/>
        </p:spPr>
        <p:txBody>
          <a:bodyPr wrap="square" rtlCol="0">
            <a:spAutoFit/>
          </a:bodyPr>
          <a:lstStyle/>
          <a:p>
            <a:pPr algn="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a:p>
            <a:pPr algn="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20963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1000"/>
                                        <p:tgtEl>
                                          <p:spTgt spid="78"/>
                                        </p:tgtEl>
                                      </p:cBhvr>
                                    </p:animEffect>
                                    <p:anim calcmode="lin" valueType="num">
                                      <p:cBhvr>
                                        <p:cTn id="15" dur="1000" fill="hold"/>
                                        <p:tgtEl>
                                          <p:spTgt spid="78"/>
                                        </p:tgtEl>
                                        <p:attrNameLst>
                                          <p:attrName>ppt_x</p:attrName>
                                        </p:attrNameLst>
                                      </p:cBhvr>
                                      <p:tavLst>
                                        <p:tav tm="0">
                                          <p:val>
                                            <p:strVal val="#ppt_x"/>
                                          </p:val>
                                        </p:tav>
                                        <p:tav tm="100000">
                                          <p:val>
                                            <p:strVal val="#ppt_x"/>
                                          </p:val>
                                        </p:tav>
                                      </p:tavLst>
                                    </p:anim>
                                    <p:anim calcmode="lin" valueType="num">
                                      <p:cBhvr>
                                        <p:cTn id="16"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1000"/>
                                        <p:tgtEl>
                                          <p:spTgt spid="80"/>
                                        </p:tgtEl>
                                      </p:cBhvr>
                                    </p:animEffect>
                                    <p:anim calcmode="lin" valueType="num">
                                      <p:cBhvr>
                                        <p:cTn id="22" dur="1000" fill="hold"/>
                                        <p:tgtEl>
                                          <p:spTgt spid="80"/>
                                        </p:tgtEl>
                                        <p:attrNameLst>
                                          <p:attrName>ppt_x</p:attrName>
                                        </p:attrNameLst>
                                      </p:cBhvr>
                                      <p:tavLst>
                                        <p:tav tm="0">
                                          <p:val>
                                            <p:strVal val="#ppt_x"/>
                                          </p:val>
                                        </p:tav>
                                        <p:tav tm="100000">
                                          <p:val>
                                            <p:strVal val="#ppt_x"/>
                                          </p:val>
                                        </p:tav>
                                      </p:tavLst>
                                    </p:anim>
                                    <p:anim calcmode="lin" valueType="num">
                                      <p:cBhvr>
                                        <p:cTn id="23"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80" grpId="0"/>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18154544"/>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Desc"/>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4"/>
</p:tagLst>
</file>

<file path=ppt/tags/tag101.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5"/>
</p:tagLst>
</file>

<file path=ppt/tags/tag102.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6"/>
</p:tagLst>
</file>

<file path=ppt/tags/tag103.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Text"/>
  <p:tag name="MH_ORDER" val="2"/>
</p:tagLst>
</file>

<file path=ppt/tags/tag105.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3"/>
</p:tagLst>
</file>

<file path=ppt/tags/tag106.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Text"/>
  <p:tag name="MH_ORDER" val="3"/>
</p:tagLst>
</file>

<file path=ppt/tags/tag107.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Text"/>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305192655"/>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305172153"/>
  <p:tag name="MH_LIBRARY" val="GRAPHIC"/>
</p:tagLst>
</file>

<file path=ppt/tags/tag111.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3"/>
</p:tagLst>
</file>

<file path=ppt/tags/tag114.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SubTitle"/>
  <p:tag name="MH_ORDER" val="1"/>
</p:tagLst>
</file>

<file path=ppt/tags/tag116.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7"/>
</p:tagLst>
</file>

<file path=ppt/tags/tag117.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5"/>
</p:tagLst>
</file>

<file path=ppt/tags/tag118.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SubTitle"/>
  <p:tag name="MH_ORDER" val="2"/>
</p:tagLst>
</file>

<file path=ppt/tags/tag119.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2"/>
</p:tagLst>
</file>

<file path=ppt/tags/tag120.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3"/>
</p:tagLst>
</file>

<file path=ppt/tags/tag121.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SubTitle"/>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4"/>
</p:tagLst>
</file>

<file path=ppt/tags/tag123.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SubTitle"/>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Other"/>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305172153"/>
  <p:tag name="MH_LIBRARY" val="GRAPHIC"/>
</p:tagLst>
</file>

<file path=ppt/tags/tag12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12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12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3"/>
</p:tagLst>
</file>

<file path=ppt/tags/tag130.xml><?xml version="1.0" encoding="utf-8"?>
<p:tagLst xmlns:a="http://schemas.openxmlformats.org/drawingml/2006/main" xmlns:r="http://schemas.openxmlformats.org/officeDocument/2006/relationships" xmlns:p="http://schemas.openxmlformats.org/presentationml/2006/main">
  <p:tag name="MH" val="20150929105415"/>
  <p:tag name="MH_LIBRARY" val="GRAPHIC"/>
  <p:tag name="MH_TYPE" val="Other"/>
  <p:tag name="MH_ORDER" val="7"/>
</p:tagLst>
</file>

<file path=ppt/tags/tag131.xml><?xml version="1.0" encoding="utf-8"?>
<p:tagLst xmlns:a="http://schemas.openxmlformats.org/drawingml/2006/main" xmlns:r="http://schemas.openxmlformats.org/officeDocument/2006/relationships" xmlns:p="http://schemas.openxmlformats.org/presentationml/2006/main">
  <p:tag name="MH" val="20150929105415"/>
  <p:tag name="MH_LIBRARY" val="GRAPHIC"/>
  <p:tag name="MH_TYPE" val="SubTitle"/>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50929105415"/>
  <p:tag name="MH_LIBRARY" val="GRAPHIC"/>
  <p:tag name="MH_TYPE" val="Other"/>
  <p:tag name="MH_ORDER" val="8"/>
</p:tagLst>
</file>

<file path=ppt/tags/tag1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13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135.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36.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139.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4"/>
</p:tagLst>
</file>

<file path=ppt/tags/tag140.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14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2"/>
</p:tagLst>
</file>

<file path=ppt/tags/tag14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1"/>
</p:tagLst>
</file>

<file path=ppt/tags/tag143.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8"/>
</p:tagLst>
</file>

<file path=ppt/tags/tag19.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SubTitle"/>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60305155515"/>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30.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7"/>
</p:tagLst>
</file>

<file path=ppt/tags/tag32.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9"/>
</p:tagLst>
</file>

<file path=ppt/tags/tag33.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1"/>
</p:tagLst>
</file>

<file path=ppt/tags/tag35.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2"/>
</p:tagLst>
</file>

<file path=ppt/tags/tag36.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3"/>
</p:tagLst>
</file>

<file path=ppt/tags/tag37.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4"/>
</p:tagLst>
</file>

<file path=ppt/tags/tag38.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5"/>
</p:tagLst>
</file>

<file path=ppt/tags/tag39.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305163421"/>
  <p:tag name="MH_LIBRARY" val="GRAPHIC"/>
</p:tagLst>
</file>

<file path=ppt/tags/tag43.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50.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8"/>
</p:tagLst>
</file>

<file path=ppt/tags/tag52.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9"/>
</p:tagLst>
</file>

<file path=ppt/tags/tag53.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6"/>
</p:tagLst>
</file>

<file path=ppt/tags/tag54.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7"/>
</p:tagLst>
</file>

<file path=ppt/tags/tag55.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Title"/>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5"/>
</p:tagLst>
</file>

<file path=ppt/tags/tag6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6"/>
</p:tagLst>
</file>

<file path=ppt/tags/tag6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7"/>
</p:tagLst>
</file>

<file path=ppt/tags/tag6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8"/>
</p:tagLst>
</file>

<file path=ppt/tags/tag6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9"/>
</p:tagLst>
</file>

<file path=ppt/tags/tag6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0"/>
</p:tagLst>
</file>

<file path=ppt/tags/tag6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1"/>
</p:tagLst>
</file>

<file path=ppt/tags/tag6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6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7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3"/>
</p:tagLst>
</file>

<file path=ppt/tags/tag71.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4"/>
</p:tagLst>
</file>

<file path=ppt/tags/tag7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5"/>
</p:tagLst>
</file>

<file path=ppt/tags/tag7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6"/>
</p:tagLst>
</file>

<file path=ppt/tags/tag7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7"/>
</p:tagLst>
</file>

<file path=ppt/tags/tag7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305192638"/>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Text"/>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SubTitle"/>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6"/>
</p:tagLst>
</file>

<file path=ppt/tags/tag84.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Text"/>
  <p:tag name="MH_ORDER" val="4"/>
</p:tagLst>
</file>

<file path=ppt/tags/tag85.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SubTitle"/>
  <p:tag name="MH_ORDER" val="4"/>
</p:tagLst>
</file>

<file path=ppt/tags/tag86.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7"/>
</p:tagLst>
</file>

<file path=ppt/tags/tag87.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Text"/>
  <p:tag name="MH_ORDER" val="3"/>
</p:tagLst>
</file>

<file path=ppt/tags/tag88.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8"/>
</p:tagLst>
</file>

<file path=ppt/tags/tag89.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90.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SubTitle"/>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2"/>
</p:tagLst>
</file>

<file path=ppt/tags/tag93.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3"/>
</p:tagLst>
</file>

<file path=ppt/tags/tag94.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Other"/>
  <p:tag name="MH_ORDER" val="4"/>
</p:tagLst>
</file>

<file path=ppt/tags/tag95.xml><?xml version="1.0" encoding="utf-8"?>
<p:tagLst xmlns:a="http://schemas.openxmlformats.org/drawingml/2006/main" xmlns:r="http://schemas.openxmlformats.org/officeDocument/2006/relationships" xmlns:p="http://schemas.openxmlformats.org/presentationml/2006/main">
  <p:tag name="MH" val="20151119084322"/>
  <p:tag name="MH_LIBRARY" val="GRAPHIC"/>
  <p:tag name="MH_TYPE" val="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305192655"/>
  <p:tag name="MH_LIBRARY" val="GRAPHIC"/>
</p:tagLst>
</file>

<file path=ppt/tags/tag97.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TotalTime>
  <Words>1952</Words>
  <Application>Microsoft Office PowerPoint</Application>
  <PresentationFormat>宽屏</PresentationFormat>
  <Paragraphs>221</Paragraphs>
  <Slides>25</Slides>
  <Notes>1</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Adobe Gothic Std B</vt:lpstr>
      <vt:lpstr>Batang</vt:lpstr>
      <vt:lpstr>PMingLiU</vt:lpstr>
      <vt:lpstr>时尚中黑简体</vt:lpstr>
      <vt:lpstr>宋体</vt:lpstr>
      <vt:lpstr>微软雅黑</vt:lpstr>
      <vt:lpstr>幼圆</vt:lpstr>
      <vt:lpstr>Agency FB</vt:lpstr>
      <vt:lpstr>Aharoni</vt:lpstr>
      <vt:lpstr>Arial</vt:lpstr>
      <vt:lpstr>Arial Rounded MT Bold</vt:lpstr>
      <vt:lpstr>Calibri</vt:lpstr>
      <vt:lpstr>Calibri Light</vt:lpstr>
      <vt:lpstr>Cordia New</vt:lpstr>
      <vt:lpstr>Impact</vt:lpstr>
      <vt:lpstr>Tahoma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钟娟娟</dc:creator>
  <cp:lastModifiedBy>Administrator</cp:lastModifiedBy>
  <cp:revision>99</cp:revision>
  <dcterms:created xsi:type="dcterms:W3CDTF">2016-02-25T11:28:42Z</dcterms:created>
  <dcterms:modified xsi:type="dcterms:W3CDTF">2016-05-28T06:53:18Z</dcterms:modified>
</cp:coreProperties>
</file>