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62" r:id="rId5"/>
    <p:sldId id="281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4" r:id="rId17"/>
    <p:sldId id="276" r:id="rId18"/>
    <p:sldId id="277" r:id="rId19"/>
    <p:sldId id="278" r:id="rId20"/>
    <p:sldId id="279" r:id="rId21"/>
    <p:sldId id="280" r:id="rId22"/>
    <p:sldId id="282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137"/>
    <a:srgbClr val="CB4D5E"/>
    <a:srgbClr val="A5A5A5"/>
    <a:srgbClr val="E1DDBE"/>
    <a:srgbClr val="111530"/>
    <a:srgbClr val="182451"/>
    <a:srgbClr val="B9B8B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7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1C03D-2EC9-4C2D-9418-32AF183936C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62943-7D58-4564-AD37-AB8823FE1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49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241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24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6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97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641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3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13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21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912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501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9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57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24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84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918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617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58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86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86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549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522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62943-7D58-4564-AD37-AB8823FE1E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19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05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9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6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0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1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9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4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5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6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8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DBE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C1FE0-2490-4BE6-ABEB-B9148238CD4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48FC5-E628-4A1F-9441-15BDE30DCC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67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309245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" name="图片 13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99" y="944311"/>
            <a:ext cx="5628067" cy="217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1630" y="5686223"/>
            <a:ext cx="2872646" cy="117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22"/>
          <p:cNvSpPr>
            <a:spLocks noChangeArrowheads="1"/>
          </p:cNvSpPr>
          <p:nvPr/>
        </p:nvSpPr>
        <p:spPr bwMode="auto">
          <a:xfrm>
            <a:off x="2765778" y="3436596"/>
            <a:ext cx="66604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182451"/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复古英伦风模板</a:t>
            </a:r>
          </a:p>
        </p:txBody>
      </p:sp>
      <p:pic>
        <p:nvPicPr>
          <p:cNvPr id="8" name="图片 1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68" y="3116171"/>
            <a:ext cx="481057" cy="374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2510530" y="4636925"/>
            <a:ext cx="6429375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汇报人：精进君</a:t>
            </a:r>
            <a:endParaRPr lang="en-US" altLang="zh-CN" sz="1400" dirty="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汇报时间：</a:t>
            </a:r>
            <a:r>
              <a:rPr lang="en-US" altLang="zh-CN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10" name="Maroon 5 - Suga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92349" y="1037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1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3" y="1066945"/>
            <a:ext cx="3542778" cy="5314167"/>
          </a:xfrm>
          <a:prstGeom prst="rect">
            <a:avLst/>
          </a:prstGeom>
        </p:spPr>
      </p:pic>
      <p:sp>
        <p:nvSpPr>
          <p:cNvPr id="8" name="Freeform 12"/>
          <p:cNvSpPr>
            <a:spLocks/>
          </p:cNvSpPr>
          <p:nvPr/>
        </p:nvSpPr>
        <p:spPr bwMode="auto">
          <a:xfrm>
            <a:off x="5566160" y="1811092"/>
            <a:ext cx="2651125" cy="2014537"/>
          </a:xfrm>
          <a:custGeom>
            <a:avLst/>
            <a:gdLst>
              <a:gd name="T0" fmla="*/ 2147483647 w 774"/>
              <a:gd name="T1" fmla="*/ 2147483647 h 588"/>
              <a:gd name="T2" fmla="*/ 2147483647 w 774"/>
              <a:gd name="T3" fmla="*/ 2147483647 h 588"/>
              <a:gd name="T4" fmla="*/ 0 w 774"/>
              <a:gd name="T5" fmla="*/ 2147483647 h 588"/>
              <a:gd name="T6" fmla="*/ 0 w 774"/>
              <a:gd name="T7" fmla="*/ 2147483647 h 588"/>
              <a:gd name="T8" fmla="*/ 0 w 774"/>
              <a:gd name="T9" fmla="*/ 2147483647 h 588"/>
              <a:gd name="T10" fmla="*/ 0 w 774"/>
              <a:gd name="T11" fmla="*/ 2147483647 h 588"/>
              <a:gd name="T12" fmla="*/ 0 w 774"/>
              <a:gd name="T13" fmla="*/ 2147483647 h 588"/>
              <a:gd name="T14" fmla="*/ 2147483647 w 774"/>
              <a:gd name="T15" fmla="*/ 0 h 588"/>
              <a:gd name="T16" fmla="*/ 2147483647 w 774"/>
              <a:gd name="T17" fmla="*/ 0 h 588"/>
              <a:gd name="T18" fmla="*/ 2147483647 w 774"/>
              <a:gd name="T19" fmla="*/ 0 h 588"/>
              <a:gd name="T20" fmla="*/ 2147483647 w 774"/>
              <a:gd name="T21" fmla="*/ 2147483647 h 588"/>
              <a:gd name="T22" fmla="*/ 2147483647 w 774"/>
              <a:gd name="T23" fmla="*/ 2147483647 h 5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74" h="588">
                <a:moveTo>
                  <a:pt x="774" y="353"/>
                </a:moveTo>
                <a:cubicBezTo>
                  <a:pt x="235" y="353"/>
                  <a:pt x="235" y="353"/>
                  <a:pt x="235" y="353"/>
                </a:cubicBezTo>
                <a:cubicBezTo>
                  <a:pt x="108" y="353"/>
                  <a:pt x="5" y="453"/>
                  <a:pt x="0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581"/>
                  <a:pt x="0" y="583"/>
                  <a:pt x="0" y="585"/>
                </a:cubicBezTo>
                <a:cubicBezTo>
                  <a:pt x="0" y="586"/>
                  <a:pt x="0" y="587"/>
                  <a:pt x="0" y="58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107"/>
                  <a:pt x="103" y="2"/>
                  <a:pt x="231" y="0"/>
                </a:cubicBezTo>
                <a:cubicBezTo>
                  <a:pt x="233" y="0"/>
                  <a:pt x="234" y="0"/>
                  <a:pt x="235" y="0"/>
                </a:cubicBezTo>
                <a:cubicBezTo>
                  <a:pt x="236" y="0"/>
                  <a:pt x="237" y="0"/>
                  <a:pt x="238" y="0"/>
                </a:cubicBezTo>
                <a:cubicBezTo>
                  <a:pt x="475" y="1"/>
                  <a:pt x="679" y="143"/>
                  <a:pt x="771" y="345"/>
                </a:cubicBezTo>
                <a:cubicBezTo>
                  <a:pt x="772" y="348"/>
                  <a:pt x="773" y="350"/>
                  <a:pt x="774" y="353"/>
                </a:cubicBez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6371023" y="3020767"/>
            <a:ext cx="2014537" cy="2654300"/>
          </a:xfrm>
          <a:custGeom>
            <a:avLst/>
            <a:gdLst>
              <a:gd name="T0" fmla="*/ 2147483647 w 588"/>
              <a:gd name="T1" fmla="*/ 2147483647 h 775"/>
              <a:gd name="T2" fmla="*/ 2147483647 w 588"/>
              <a:gd name="T3" fmla="*/ 2147483647 h 775"/>
              <a:gd name="T4" fmla="*/ 2147483647 w 588"/>
              <a:gd name="T5" fmla="*/ 2147483647 h 775"/>
              <a:gd name="T6" fmla="*/ 2147483647 w 588"/>
              <a:gd name="T7" fmla="*/ 2147483647 h 775"/>
              <a:gd name="T8" fmla="*/ 0 w 588"/>
              <a:gd name="T9" fmla="*/ 0 h 775"/>
              <a:gd name="T10" fmla="*/ 2147483647 w 588"/>
              <a:gd name="T11" fmla="*/ 0 h 775"/>
              <a:gd name="T12" fmla="*/ 2147483647 w 588"/>
              <a:gd name="T13" fmla="*/ 2147483647 h 775"/>
              <a:gd name="T14" fmla="*/ 2147483647 w 588"/>
              <a:gd name="T15" fmla="*/ 2147483647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235"/>
                </a:moveTo>
                <a:cubicBezTo>
                  <a:pt x="588" y="237"/>
                  <a:pt x="588" y="238"/>
                  <a:pt x="588" y="239"/>
                </a:cubicBezTo>
                <a:cubicBezTo>
                  <a:pt x="587" y="478"/>
                  <a:pt x="442" y="684"/>
                  <a:pt x="236" y="775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36" y="105"/>
                  <a:pt x="130" y="0"/>
                  <a:pt x="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482" y="0"/>
                  <a:pt x="586" y="103"/>
                  <a:pt x="588" y="232"/>
                </a:cubicBezTo>
                <a:cubicBezTo>
                  <a:pt x="588" y="233"/>
                  <a:pt x="588" y="234"/>
                  <a:pt x="588" y="235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4524760" y="3825629"/>
            <a:ext cx="2654300" cy="2017713"/>
          </a:xfrm>
          <a:custGeom>
            <a:avLst/>
            <a:gdLst>
              <a:gd name="T0" fmla="*/ 2147483647 w 775"/>
              <a:gd name="T1" fmla="*/ 0 h 589"/>
              <a:gd name="T2" fmla="*/ 2147483647 w 775"/>
              <a:gd name="T3" fmla="*/ 2147483647 h 589"/>
              <a:gd name="T4" fmla="*/ 2147483647 w 775"/>
              <a:gd name="T5" fmla="*/ 2147483647 h 589"/>
              <a:gd name="T6" fmla="*/ 2147483647 w 775"/>
              <a:gd name="T7" fmla="*/ 2147483647 h 589"/>
              <a:gd name="T8" fmla="*/ 2147483647 w 775"/>
              <a:gd name="T9" fmla="*/ 2147483647 h 589"/>
              <a:gd name="T10" fmla="*/ 0 w 775"/>
              <a:gd name="T11" fmla="*/ 2147483647 h 589"/>
              <a:gd name="T12" fmla="*/ 2147483647 w 775"/>
              <a:gd name="T13" fmla="*/ 2147483647 h 589"/>
              <a:gd name="T14" fmla="*/ 2147483647 w 775"/>
              <a:gd name="T15" fmla="*/ 0 h 58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75" h="589">
                <a:moveTo>
                  <a:pt x="775" y="0"/>
                </a:moveTo>
                <a:cubicBezTo>
                  <a:pt x="775" y="353"/>
                  <a:pt x="775" y="353"/>
                  <a:pt x="775" y="353"/>
                </a:cubicBezTo>
                <a:cubicBezTo>
                  <a:pt x="775" y="482"/>
                  <a:pt x="671" y="587"/>
                  <a:pt x="543" y="589"/>
                </a:cubicBezTo>
                <a:cubicBezTo>
                  <a:pt x="542" y="589"/>
                  <a:pt x="540" y="589"/>
                  <a:pt x="539" y="589"/>
                </a:cubicBezTo>
                <a:cubicBezTo>
                  <a:pt x="538" y="589"/>
                  <a:pt x="537" y="589"/>
                  <a:pt x="536" y="589"/>
                </a:cubicBezTo>
                <a:cubicBezTo>
                  <a:pt x="296" y="587"/>
                  <a:pt x="90" y="443"/>
                  <a:pt x="0" y="236"/>
                </a:cubicBezTo>
                <a:cubicBezTo>
                  <a:pt x="539" y="236"/>
                  <a:pt x="539" y="236"/>
                  <a:pt x="539" y="236"/>
                </a:cubicBezTo>
                <a:cubicBezTo>
                  <a:pt x="669" y="236"/>
                  <a:pt x="775" y="131"/>
                  <a:pt x="775" y="0"/>
                </a:cubicBez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4356485" y="1979367"/>
            <a:ext cx="2014538" cy="2654300"/>
          </a:xfrm>
          <a:custGeom>
            <a:avLst/>
            <a:gdLst>
              <a:gd name="T0" fmla="*/ 2147483647 w 588"/>
              <a:gd name="T1" fmla="*/ 2147483647 h 775"/>
              <a:gd name="T2" fmla="*/ 2147483647 w 588"/>
              <a:gd name="T3" fmla="*/ 2147483647 h 775"/>
              <a:gd name="T4" fmla="*/ 0 w 588"/>
              <a:gd name="T5" fmla="*/ 2147483647 h 775"/>
              <a:gd name="T6" fmla="*/ 0 w 588"/>
              <a:gd name="T7" fmla="*/ 2147483647 h 775"/>
              <a:gd name="T8" fmla="*/ 0 w 588"/>
              <a:gd name="T9" fmla="*/ 2147483647 h 775"/>
              <a:gd name="T10" fmla="*/ 2147483647 w 588"/>
              <a:gd name="T11" fmla="*/ 0 h 775"/>
              <a:gd name="T12" fmla="*/ 2147483647 w 588"/>
              <a:gd name="T13" fmla="*/ 2147483647 h 775"/>
              <a:gd name="T14" fmla="*/ 2147483647 w 588"/>
              <a:gd name="T15" fmla="*/ 2147483647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775"/>
                </a:moveTo>
                <a:cubicBezTo>
                  <a:pt x="235" y="775"/>
                  <a:pt x="235" y="775"/>
                  <a:pt x="235" y="775"/>
                </a:cubicBezTo>
                <a:cubicBezTo>
                  <a:pt x="107" y="775"/>
                  <a:pt x="2" y="672"/>
                  <a:pt x="0" y="543"/>
                </a:cubicBezTo>
                <a:cubicBezTo>
                  <a:pt x="0" y="542"/>
                  <a:pt x="0" y="541"/>
                  <a:pt x="0" y="539"/>
                </a:cubicBezTo>
                <a:cubicBezTo>
                  <a:pt x="0" y="538"/>
                  <a:pt x="0" y="537"/>
                  <a:pt x="0" y="536"/>
                </a:cubicBezTo>
                <a:cubicBezTo>
                  <a:pt x="1" y="297"/>
                  <a:pt x="146" y="91"/>
                  <a:pt x="353" y="0"/>
                </a:cubicBezTo>
                <a:cubicBezTo>
                  <a:pt x="353" y="539"/>
                  <a:pt x="353" y="539"/>
                  <a:pt x="353" y="539"/>
                </a:cubicBezTo>
                <a:cubicBezTo>
                  <a:pt x="353" y="670"/>
                  <a:pt x="458" y="775"/>
                  <a:pt x="588" y="775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56"/>
          <p:cNvSpPr>
            <a:spLocks noChangeArrowheads="1"/>
          </p:cNvSpPr>
          <p:nvPr/>
        </p:nvSpPr>
        <p:spPr bwMode="auto">
          <a:xfrm>
            <a:off x="4735898" y="3100142"/>
            <a:ext cx="56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/>
            </a:endParaRP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6210685" y="2147642"/>
            <a:ext cx="611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/>
            </a:endParaRPr>
          </a:p>
        </p:txBody>
      </p:sp>
      <p:sp>
        <p:nvSpPr>
          <p:cNvPr id="14" name="矩形 58"/>
          <p:cNvSpPr>
            <a:spLocks noChangeArrowheads="1"/>
          </p:cNvSpPr>
          <p:nvPr/>
        </p:nvSpPr>
        <p:spPr bwMode="auto">
          <a:xfrm>
            <a:off x="7421948" y="3781179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/>
              </a:rPr>
              <a:t>03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5809048" y="4887667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/>
              </a:rPr>
              <a:t>04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/>
            </a:endParaRPr>
          </a:p>
        </p:txBody>
      </p:sp>
      <p:sp>
        <p:nvSpPr>
          <p:cNvPr id="16" name="矩形 60"/>
          <p:cNvSpPr>
            <a:spLocks noChangeArrowheads="1"/>
          </p:cNvSpPr>
          <p:nvPr/>
        </p:nvSpPr>
        <p:spPr bwMode="auto">
          <a:xfrm>
            <a:off x="5742373" y="3641479"/>
            <a:ext cx="1347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7F7F7F"/>
                </a:solidFill>
                <a:latin typeface="Impact" pitchFamily="34" charset="0"/>
                <a:ea typeface="Malgun Gothic" pitchFamily="34" charset="-127"/>
                <a:cs typeface="Adobe Naskh Medium"/>
              </a:rPr>
              <a:t>SAMPLE TEXT</a:t>
            </a:r>
            <a:endParaRPr lang="zh-CN" altLang="en-US" dirty="0">
              <a:solidFill>
                <a:srgbClr val="7F7F7F"/>
              </a:solidFill>
              <a:latin typeface="Impact" pitchFamily="34" charset="0"/>
              <a:ea typeface="Malgun Gothic" pitchFamily="34" charset="-127"/>
              <a:cs typeface="Adobe Naskh Medium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8668136" y="2089785"/>
            <a:ext cx="2711745" cy="79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0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8668136" y="2989616"/>
            <a:ext cx="2711745" cy="79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0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8668136" y="3889447"/>
            <a:ext cx="2711745" cy="79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0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8668136" y="4789278"/>
            <a:ext cx="2711745" cy="79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0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0"/>
          <a:stretch/>
        </p:blipFill>
        <p:spPr>
          <a:xfrm>
            <a:off x="8191500" y="1707743"/>
            <a:ext cx="2005013" cy="4229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0" r="33500"/>
          <a:stretch/>
        </p:blipFill>
        <p:spPr>
          <a:xfrm>
            <a:off x="0" y="1686066"/>
            <a:ext cx="2000250" cy="42194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50"/>
          <a:stretch/>
        </p:blipFill>
        <p:spPr>
          <a:xfrm>
            <a:off x="4095750" y="1686066"/>
            <a:ext cx="2000250" cy="42511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250" y="1686066"/>
            <a:ext cx="2095500" cy="4219433"/>
          </a:xfrm>
          <a:prstGeom prst="rect">
            <a:avLst/>
          </a:prstGeom>
          <a:solidFill>
            <a:srgbClr val="1B2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1686065"/>
            <a:ext cx="2095500" cy="4219433"/>
          </a:xfrm>
          <a:prstGeom prst="rect">
            <a:avLst/>
          </a:prstGeom>
          <a:solidFill>
            <a:srgbClr val="CB4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1750" y="1686064"/>
            <a:ext cx="2095500" cy="4219433"/>
          </a:xfrm>
          <a:prstGeom prst="rect">
            <a:avLst/>
          </a:prstGeom>
          <a:solidFill>
            <a:srgbClr val="1B2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2166937" y="3018644"/>
            <a:ext cx="1757363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6262687" y="3018644"/>
            <a:ext cx="1757363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10358437" y="3018644"/>
            <a:ext cx="1757363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92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034096"/>
            <a:ext cx="9220200" cy="31886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t="29473" r="61041" b="16436"/>
          <a:stretch>
            <a:fillRect/>
          </a:stretch>
        </p:blipFill>
        <p:spPr>
          <a:xfrm>
            <a:off x="2434024" y="4572445"/>
            <a:ext cx="940526" cy="679270"/>
          </a:xfrm>
          <a:custGeom>
            <a:avLst/>
            <a:gdLst>
              <a:gd name="connsiteX0" fmla="*/ 470263 w 940526"/>
              <a:gd name="connsiteY0" fmla="*/ 0 h 679270"/>
              <a:gd name="connsiteX1" fmla="*/ 940526 w 940526"/>
              <a:gd name="connsiteY1" fmla="*/ 339635 h 679270"/>
              <a:gd name="connsiteX2" fmla="*/ 470263 w 940526"/>
              <a:gd name="connsiteY2" fmla="*/ 679270 h 679270"/>
              <a:gd name="connsiteX3" fmla="*/ 0 w 940526"/>
              <a:gd name="connsiteY3" fmla="*/ 339635 h 679270"/>
              <a:gd name="connsiteX4" fmla="*/ 470263 w 940526"/>
              <a:gd name="connsiteY4" fmla="*/ 0 h 67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0526" h="679270">
                <a:moveTo>
                  <a:pt x="470263" y="0"/>
                </a:moveTo>
                <a:cubicBezTo>
                  <a:pt x="729982" y="0"/>
                  <a:pt x="940526" y="152060"/>
                  <a:pt x="940526" y="339635"/>
                </a:cubicBezTo>
                <a:cubicBezTo>
                  <a:pt x="940526" y="527210"/>
                  <a:pt x="729982" y="679270"/>
                  <a:pt x="470263" y="679270"/>
                </a:cubicBezTo>
                <a:cubicBezTo>
                  <a:pt x="210544" y="679270"/>
                  <a:pt x="0" y="527210"/>
                  <a:pt x="0" y="339635"/>
                </a:cubicBezTo>
                <a:cubicBezTo>
                  <a:pt x="0" y="152060"/>
                  <a:pt x="210544" y="0"/>
                  <a:pt x="470263" y="0"/>
                </a:cubicBez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4093965" y="411297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1B2137"/>
                </a:solidFill>
              </a:rPr>
              <a:t>点击此处添加标题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592441" y="4759308"/>
            <a:ext cx="2877711" cy="0"/>
          </a:xfrm>
          <a:prstGeom prst="line">
            <a:avLst/>
          </a:prstGeom>
          <a:ln>
            <a:solidFill>
              <a:srgbClr val="1B2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607200" y="5251715"/>
            <a:ext cx="2985242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33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</a:t>
            </a:r>
            <a:endParaRPr lang="zh-CN" altLang="en-US" sz="933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t="29473" r="61041" b="16436"/>
          <a:stretch>
            <a:fillRect/>
          </a:stretch>
        </p:blipFill>
        <p:spPr>
          <a:xfrm>
            <a:off x="8341029" y="4572445"/>
            <a:ext cx="940526" cy="679270"/>
          </a:xfrm>
          <a:custGeom>
            <a:avLst/>
            <a:gdLst>
              <a:gd name="connsiteX0" fmla="*/ 470263 w 940526"/>
              <a:gd name="connsiteY0" fmla="*/ 0 h 679270"/>
              <a:gd name="connsiteX1" fmla="*/ 940526 w 940526"/>
              <a:gd name="connsiteY1" fmla="*/ 339635 h 679270"/>
              <a:gd name="connsiteX2" fmla="*/ 470263 w 940526"/>
              <a:gd name="connsiteY2" fmla="*/ 679270 h 679270"/>
              <a:gd name="connsiteX3" fmla="*/ 0 w 940526"/>
              <a:gd name="connsiteY3" fmla="*/ 339635 h 679270"/>
              <a:gd name="connsiteX4" fmla="*/ 470263 w 940526"/>
              <a:gd name="connsiteY4" fmla="*/ 0 h 679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0526" h="679270">
                <a:moveTo>
                  <a:pt x="470263" y="0"/>
                </a:moveTo>
                <a:cubicBezTo>
                  <a:pt x="729982" y="0"/>
                  <a:pt x="940526" y="152060"/>
                  <a:pt x="940526" y="339635"/>
                </a:cubicBezTo>
                <a:cubicBezTo>
                  <a:pt x="940526" y="527210"/>
                  <a:pt x="729982" y="679270"/>
                  <a:pt x="470263" y="679270"/>
                </a:cubicBezTo>
                <a:cubicBezTo>
                  <a:pt x="210544" y="679270"/>
                  <a:pt x="0" y="527210"/>
                  <a:pt x="0" y="339635"/>
                </a:cubicBezTo>
                <a:cubicBezTo>
                  <a:pt x="0" y="152060"/>
                  <a:pt x="210544" y="0"/>
                  <a:pt x="470263" y="0"/>
                </a:cubicBezTo>
                <a:close/>
              </a:path>
            </a:pathLst>
          </a:custGeom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514205" y="5251715"/>
            <a:ext cx="2985242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33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</a:t>
            </a:r>
            <a:endParaRPr lang="zh-CN" altLang="en-US" sz="933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12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25538" y="1931307"/>
            <a:ext cx="1568450" cy="1568450"/>
            <a:chOff x="1125538" y="1931307"/>
            <a:chExt cx="1568450" cy="1568450"/>
          </a:xfrm>
        </p:grpSpPr>
        <p:sp>
          <p:nvSpPr>
            <p:cNvPr id="12" name="流程图: 联系 16"/>
            <p:cNvSpPr>
              <a:spLocks noChangeArrowheads="1"/>
            </p:cNvSpPr>
            <p:nvPr/>
          </p:nvSpPr>
          <p:spPr bwMode="auto">
            <a:xfrm>
              <a:off x="1125538" y="1931307"/>
              <a:ext cx="1568450" cy="1568450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7 h 1176338"/>
                <a:gd name="T4" fmla="*/ 588171 w 1176338"/>
                <a:gd name="T5" fmla="*/ 1031075 h 1176338"/>
                <a:gd name="T6" fmla="*/ 1023939 w 1176338"/>
                <a:gd name="T7" fmla="*/ 595307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8 h 1176338"/>
                <a:gd name="T16" fmla="*/ 0 w 1176338"/>
                <a:gd name="T17" fmla="*/ 588169 h 1176338"/>
                <a:gd name="T18" fmla="*/ 588169 w 1176338"/>
                <a:gd name="T19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" name="流程图: 联系 16"/>
            <p:cNvSpPr>
              <a:spLocks noChangeArrowheads="1"/>
            </p:cNvSpPr>
            <p:nvPr/>
          </p:nvSpPr>
          <p:spPr bwMode="auto">
            <a:xfrm>
              <a:off x="1139826" y="1931307"/>
              <a:ext cx="1554162" cy="1568450"/>
            </a:xfrm>
            <a:custGeom>
              <a:avLst/>
              <a:gdLst>
                <a:gd name="T0" fmla="*/ 576875 w 1165044"/>
                <a:gd name="T1" fmla="*/ 0 h 1176338"/>
                <a:gd name="T2" fmla="*/ 1165044 w 1165044"/>
                <a:gd name="T3" fmla="*/ 588169 h 1176338"/>
                <a:gd name="T4" fmla="*/ 576875 w 1165044"/>
                <a:gd name="T5" fmla="*/ 1176338 h 1176338"/>
                <a:gd name="T6" fmla="*/ 0 w 1165044"/>
                <a:gd name="T7" fmla="*/ 700201 h 1176338"/>
                <a:gd name="T8" fmla="*/ 149115 w 1165044"/>
                <a:gd name="T9" fmla="*/ 674724 h 1176338"/>
                <a:gd name="T10" fmla="*/ 576877 w 1165044"/>
                <a:gd name="T11" fmla="*/ 1031075 h 1176338"/>
                <a:gd name="T12" fmla="*/ 1012645 w 1165044"/>
                <a:gd name="T13" fmla="*/ 595307 h 1176338"/>
                <a:gd name="T14" fmla="*/ 576877 w 1165044"/>
                <a:gd name="T15" fmla="*/ 159539 h 1176338"/>
                <a:gd name="T16" fmla="*/ 573779 w 1165044"/>
                <a:gd name="T17" fmla="*/ 159851 h 1176338"/>
                <a:gd name="T18" fmla="*/ 573779 w 1165044"/>
                <a:gd name="T19" fmla="*/ 312 h 1176338"/>
                <a:gd name="T20" fmla="*/ 576875 w 1165044"/>
                <a:gd name="T21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5044" h="1176338">
                  <a:moveTo>
                    <a:pt x="576875" y="0"/>
                  </a:moveTo>
                  <a:cubicBezTo>
                    <a:pt x="901712" y="0"/>
                    <a:pt x="1165044" y="263332"/>
                    <a:pt x="1165044" y="588169"/>
                  </a:cubicBezTo>
                  <a:cubicBezTo>
                    <a:pt x="1165044" y="913006"/>
                    <a:pt x="901712" y="1176338"/>
                    <a:pt x="576875" y="1176338"/>
                  </a:cubicBezTo>
                  <a:cubicBezTo>
                    <a:pt x="290390" y="1176338"/>
                    <a:pt x="51743" y="971515"/>
                    <a:pt x="0" y="700201"/>
                  </a:cubicBezTo>
                  <a:lnTo>
                    <a:pt x="149115" y="674724"/>
                  </a:lnTo>
                  <a:cubicBezTo>
                    <a:pt x="185744" y="877542"/>
                    <a:pt x="363381" y="1031075"/>
                    <a:pt x="576877" y="1031075"/>
                  </a:cubicBezTo>
                  <a:cubicBezTo>
                    <a:pt x="817545" y="1031075"/>
                    <a:pt x="1012645" y="835975"/>
                    <a:pt x="1012645" y="595307"/>
                  </a:cubicBezTo>
                  <a:cubicBezTo>
                    <a:pt x="1012645" y="354639"/>
                    <a:pt x="817545" y="159539"/>
                    <a:pt x="576877" y="159539"/>
                  </a:cubicBezTo>
                  <a:lnTo>
                    <a:pt x="573779" y="159851"/>
                  </a:lnTo>
                  <a:lnTo>
                    <a:pt x="573779" y="312"/>
                  </a:lnTo>
                  <a:cubicBezTo>
                    <a:pt x="574809" y="3"/>
                    <a:pt x="575842" y="0"/>
                    <a:pt x="576875" y="0"/>
                  </a:cubicBez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" name="TextBox 19"/>
            <p:cNvSpPr>
              <a:spLocks noChangeArrowheads="1"/>
            </p:cNvSpPr>
            <p:nvPr/>
          </p:nvSpPr>
          <p:spPr bwMode="auto">
            <a:xfrm>
              <a:off x="1358789" y="2436132"/>
              <a:ext cx="10922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66</a:t>
              </a:r>
              <a:r>
                <a:rPr lang="en-US" altLang="zh-CN" sz="20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rgbClr val="1B2137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45276" y="1944007"/>
            <a:ext cx="1568450" cy="1568450"/>
            <a:chOff x="6645276" y="1944007"/>
            <a:chExt cx="1568450" cy="1568450"/>
          </a:xfrm>
        </p:grpSpPr>
        <p:sp>
          <p:nvSpPr>
            <p:cNvPr id="7" name="流程图: 联系 16"/>
            <p:cNvSpPr>
              <a:spLocks noChangeArrowheads="1"/>
            </p:cNvSpPr>
            <p:nvPr/>
          </p:nvSpPr>
          <p:spPr bwMode="auto">
            <a:xfrm>
              <a:off x="6645276" y="1944007"/>
              <a:ext cx="1568450" cy="1568450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7 h 1176338"/>
                <a:gd name="T4" fmla="*/ 588171 w 1176338"/>
                <a:gd name="T5" fmla="*/ 1031075 h 1176338"/>
                <a:gd name="T6" fmla="*/ 1023939 w 1176338"/>
                <a:gd name="T7" fmla="*/ 595307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8 h 1176338"/>
                <a:gd name="T16" fmla="*/ 0 w 1176338"/>
                <a:gd name="T17" fmla="*/ 588169 h 1176338"/>
                <a:gd name="T18" fmla="*/ 588169 w 1176338"/>
                <a:gd name="T19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4" name="流程图: 联系 16"/>
            <p:cNvSpPr>
              <a:spLocks noChangeArrowheads="1"/>
            </p:cNvSpPr>
            <p:nvPr/>
          </p:nvSpPr>
          <p:spPr bwMode="auto">
            <a:xfrm>
              <a:off x="6765926" y="1944007"/>
              <a:ext cx="1447800" cy="1568450"/>
            </a:xfrm>
            <a:custGeom>
              <a:avLst/>
              <a:gdLst>
                <a:gd name="T0" fmla="*/ 498862 w 1087031"/>
                <a:gd name="T1" fmla="*/ 0 h 1176338"/>
                <a:gd name="T2" fmla="*/ 1087031 w 1087031"/>
                <a:gd name="T3" fmla="*/ 588169 h 1176338"/>
                <a:gd name="T4" fmla="*/ 498862 w 1087031"/>
                <a:gd name="T5" fmla="*/ 1176338 h 1176338"/>
                <a:gd name="T6" fmla="*/ 0 w 1087031"/>
                <a:gd name="T7" fmla="*/ 896491 h 1176338"/>
                <a:gd name="T8" fmla="*/ 127626 w 1087031"/>
                <a:gd name="T9" fmla="*/ 820724 h 1176338"/>
                <a:gd name="T10" fmla="*/ 498864 w 1087031"/>
                <a:gd name="T11" fmla="*/ 1031075 h 1176338"/>
                <a:gd name="T12" fmla="*/ 934632 w 1087031"/>
                <a:gd name="T13" fmla="*/ 595307 h 1176338"/>
                <a:gd name="T14" fmla="*/ 498864 w 1087031"/>
                <a:gd name="T15" fmla="*/ 159539 h 1176338"/>
                <a:gd name="T16" fmla="*/ 495767 w 1087031"/>
                <a:gd name="T17" fmla="*/ 159851 h 1176338"/>
                <a:gd name="T18" fmla="*/ 495767 w 1087031"/>
                <a:gd name="T19" fmla="*/ 312 h 1176338"/>
                <a:gd name="T20" fmla="*/ 498862 w 1087031"/>
                <a:gd name="T21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7031" h="1176338">
                  <a:moveTo>
                    <a:pt x="498862" y="0"/>
                  </a:moveTo>
                  <a:cubicBezTo>
                    <a:pt x="823699" y="0"/>
                    <a:pt x="1087031" y="263332"/>
                    <a:pt x="1087031" y="588169"/>
                  </a:cubicBezTo>
                  <a:cubicBezTo>
                    <a:pt x="1087031" y="913006"/>
                    <a:pt x="823699" y="1176338"/>
                    <a:pt x="498862" y="1176338"/>
                  </a:cubicBezTo>
                  <a:cubicBezTo>
                    <a:pt x="287485" y="1176338"/>
                    <a:pt x="102151" y="1064835"/>
                    <a:pt x="0" y="896491"/>
                  </a:cubicBezTo>
                  <a:lnTo>
                    <a:pt x="127626" y="820724"/>
                  </a:lnTo>
                  <a:cubicBezTo>
                    <a:pt x="202790" y="947161"/>
                    <a:pt x="341028" y="1031075"/>
                    <a:pt x="498864" y="1031075"/>
                  </a:cubicBezTo>
                  <a:cubicBezTo>
                    <a:pt x="739532" y="1031075"/>
                    <a:pt x="934632" y="835975"/>
                    <a:pt x="934632" y="595307"/>
                  </a:cubicBezTo>
                  <a:cubicBezTo>
                    <a:pt x="934632" y="354639"/>
                    <a:pt x="739532" y="159539"/>
                    <a:pt x="498864" y="159539"/>
                  </a:cubicBezTo>
                  <a:lnTo>
                    <a:pt x="495767" y="159851"/>
                  </a:lnTo>
                  <a:lnTo>
                    <a:pt x="495767" y="312"/>
                  </a:lnTo>
                  <a:cubicBezTo>
                    <a:pt x="496797" y="3"/>
                    <a:pt x="497829" y="0"/>
                    <a:pt x="498862" y="0"/>
                  </a:cubicBez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6" name="TextBox 40"/>
            <p:cNvSpPr>
              <a:spLocks noChangeArrowheads="1"/>
            </p:cNvSpPr>
            <p:nvPr/>
          </p:nvSpPr>
          <p:spPr bwMode="auto">
            <a:xfrm>
              <a:off x="6848703" y="2417309"/>
              <a:ext cx="12822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60</a:t>
              </a:r>
              <a:r>
                <a:rPr lang="en-US" altLang="zh-CN" sz="24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2400" b="1" dirty="0">
                <a:solidFill>
                  <a:srgbClr val="1B2137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27476" y="1896382"/>
            <a:ext cx="1568450" cy="1568450"/>
            <a:chOff x="3927476" y="1896382"/>
            <a:chExt cx="1568450" cy="1568450"/>
          </a:xfrm>
        </p:grpSpPr>
        <p:sp>
          <p:nvSpPr>
            <p:cNvPr id="10" name="流程图: 联系 16"/>
            <p:cNvSpPr>
              <a:spLocks noChangeArrowheads="1"/>
            </p:cNvSpPr>
            <p:nvPr/>
          </p:nvSpPr>
          <p:spPr bwMode="auto">
            <a:xfrm>
              <a:off x="3927476" y="1896382"/>
              <a:ext cx="1568450" cy="1568450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7 h 1176338"/>
                <a:gd name="T4" fmla="*/ 588171 w 1176338"/>
                <a:gd name="T5" fmla="*/ 1031075 h 1176338"/>
                <a:gd name="T6" fmla="*/ 1023939 w 1176338"/>
                <a:gd name="T7" fmla="*/ 595307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8 h 1176338"/>
                <a:gd name="T16" fmla="*/ 0 w 1176338"/>
                <a:gd name="T17" fmla="*/ 588169 h 1176338"/>
                <a:gd name="T18" fmla="*/ 588169 w 1176338"/>
                <a:gd name="T19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" name="流程图: 联系 16"/>
            <p:cNvSpPr>
              <a:spLocks noChangeArrowheads="1"/>
            </p:cNvSpPr>
            <p:nvPr/>
          </p:nvSpPr>
          <p:spPr bwMode="auto">
            <a:xfrm>
              <a:off x="3927476" y="1896382"/>
              <a:ext cx="1568450" cy="1568450"/>
            </a:xfrm>
            <a:custGeom>
              <a:avLst/>
              <a:gdLst>
                <a:gd name="T0" fmla="*/ 588169 w 1176338"/>
                <a:gd name="T1" fmla="*/ 0 h 1176338"/>
                <a:gd name="T2" fmla="*/ 1176338 w 1176338"/>
                <a:gd name="T3" fmla="*/ 588169 h 1176338"/>
                <a:gd name="T4" fmla="*/ 588169 w 1176338"/>
                <a:gd name="T5" fmla="*/ 1176338 h 1176338"/>
                <a:gd name="T6" fmla="*/ 0 w 1176338"/>
                <a:gd name="T7" fmla="*/ 588169 h 1176338"/>
                <a:gd name="T8" fmla="*/ 19007 w 1176338"/>
                <a:gd name="T9" fmla="*/ 446899 h 1176338"/>
                <a:gd name="T10" fmla="*/ 167426 w 1176338"/>
                <a:gd name="T11" fmla="*/ 487610 h 1176338"/>
                <a:gd name="T12" fmla="*/ 152403 w 1176338"/>
                <a:gd name="T13" fmla="*/ 595307 h 1176338"/>
                <a:gd name="T14" fmla="*/ 588171 w 1176338"/>
                <a:gd name="T15" fmla="*/ 1031075 h 1176338"/>
                <a:gd name="T16" fmla="*/ 1023939 w 1176338"/>
                <a:gd name="T17" fmla="*/ 595307 h 1176338"/>
                <a:gd name="T18" fmla="*/ 588171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39308"/>
                    <a:pt x="5958" y="491839"/>
                    <a:pt x="19007" y="446899"/>
                  </a:cubicBezTo>
                  <a:lnTo>
                    <a:pt x="167426" y="487610"/>
                  </a:lnTo>
                  <a:cubicBezTo>
                    <a:pt x="157092" y="521785"/>
                    <a:pt x="152403" y="557998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3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" name="TextBox 43"/>
            <p:cNvSpPr>
              <a:spLocks noChangeArrowheads="1"/>
            </p:cNvSpPr>
            <p:nvPr/>
          </p:nvSpPr>
          <p:spPr bwMode="auto">
            <a:xfrm>
              <a:off x="4165601" y="2387713"/>
              <a:ext cx="1092200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77</a:t>
              </a:r>
              <a:r>
                <a:rPr lang="en-US" altLang="zh-CN" sz="20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rgbClr val="1B2137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480551" y="1896382"/>
            <a:ext cx="1568450" cy="1568450"/>
            <a:chOff x="9480551" y="1896382"/>
            <a:chExt cx="1568450" cy="1568450"/>
          </a:xfrm>
        </p:grpSpPr>
        <p:sp>
          <p:nvSpPr>
            <p:cNvPr id="8" name="流程图: 联系 16"/>
            <p:cNvSpPr>
              <a:spLocks noChangeArrowheads="1"/>
            </p:cNvSpPr>
            <p:nvPr/>
          </p:nvSpPr>
          <p:spPr bwMode="auto">
            <a:xfrm>
              <a:off x="9480551" y="1896382"/>
              <a:ext cx="1568450" cy="1568450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7 h 1176338"/>
                <a:gd name="T4" fmla="*/ 588171 w 1176338"/>
                <a:gd name="T5" fmla="*/ 1031075 h 1176338"/>
                <a:gd name="T6" fmla="*/ 1023939 w 1176338"/>
                <a:gd name="T7" fmla="*/ 595307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8 h 1176338"/>
                <a:gd name="T16" fmla="*/ 0 w 1176338"/>
                <a:gd name="T17" fmla="*/ 588169 h 1176338"/>
                <a:gd name="T18" fmla="*/ 588169 w 1176338"/>
                <a:gd name="T19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" name="流程图: 联系 16"/>
            <p:cNvSpPr>
              <a:spLocks noChangeArrowheads="1"/>
            </p:cNvSpPr>
            <p:nvPr/>
          </p:nvSpPr>
          <p:spPr bwMode="auto">
            <a:xfrm>
              <a:off x="9480551" y="1896382"/>
              <a:ext cx="1568450" cy="1568450"/>
            </a:xfrm>
            <a:custGeom>
              <a:avLst/>
              <a:gdLst>
                <a:gd name="T0" fmla="*/ 588169 w 1176338"/>
                <a:gd name="T1" fmla="*/ 0 h 1176338"/>
                <a:gd name="T2" fmla="*/ 1176338 w 1176338"/>
                <a:gd name="T3" fmla="*/ 588169 h 1176338"/>
                <a:gd name="T4" fmla="*/ 588169 w 1176338"/>
                <a:gd name="T5" fmla="*/ 1176338 h 1176338"/>
                <a:gd name="T6" fmla="*/ 0 w 1176338"/>
                <a:gd name="T7" fmla="*/ 588169 h 1176338"/>
                <a:gd name="T8" fmla="*/ 40460 w 1176338"/>
                <a:gd name="T9" fmla="*/ 377789 h 1176338"/>
                <a:gd name="T10" fmla="*/ 183254 w 1176338"/>
                <a:gd name="T11" fmla="*/ 436620 h 1176338"/>
                <a:gd name="T12" fmla="*/ 152403 w 1176338"/>
                <a:gd name="T13" fmla="*/ 595307 h 1176338"/>
                <a:gd name="T14" fmla="*/ 588171 w 1176338"/>
                <a:gd name="T15" fmla="*/ 1031075 h 1176338"/>
                <a:gd name="T16" fmla="*/ 1023939 w 1176338"/>
                <a:gd name="T17" fmla="*/ 595307 h 1176338"/>
                <a:gd name="T18" fmla="*/ 588171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13822"/>
                    <a:pt x="13795" y="442697"/>
                    <a:pt x="40460" y="377789"/>
                  </a:cubicBezTo>
                  <a:lnTo>
                    <a:pt x="183254" y="436620"/>
                  </a:lnTo>
                  <a:cubicBezTo>
                    <a:pt x="163014" y="485534"/>
                    <a:pt x="152403" y="539181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4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" name="TextBox 46"/>
            <p:cNvSpPr>
              <a:spLocks noChangeArrowheads="1"/>
            </p:cNvSpPr>
            <p:nvPr/>
          </p:nvSpPr>
          <p:spPr bwMode="auto">
            <a:xfrm>
              <a:off x="9685294" y="2388725"/>
              <a:ext cx="12337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80</a:t>
              </a:r>
              <a:r>
                <a:rPr lang="en-US" altLang="zh-CN" sz="2400" b="1" dirty="0">
                  <a:solidFill>
                    <a:srgbClr val="1B2137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2400" b="1" dirty="0">
                <a:solidFill>
                  <a:srgbClr val="1B2137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744538" y="4158134"/>
            <a:ext cx="2500313" cy="1489075"/>
            <a:chOff x="0" y="0"/>
            <a:chExt cx="2379690" cy="1523348"/>
          </a:xfrm>
        </p:grpSpPr>
        <p:grpSp>
          <p:nvGrpSpPr>
            <p:cNvPr id="20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2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3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" name="直接连接符 2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组合 4"/>
          <p:cNvGrpSpPr>
            <a:grpSpLocks/>
          </p:cNvGrpSpPr>
          <p:nvPr/>
        </p:nvGrpSpPr>
        <p:grpSpPr bwMode="auto">
          <a:xfrm>
            <a:off x="3578226" y="4158134"/>
            <a:ext cx="2500312" cy="1489075"/>
            <a:chOff x="0" y="0"/>
            <a:chExt cx="2379690" cy="1523348"/>
          </a:xfrm>
        </p:grpSpPr>
        <p:grpSp>
          <p:nvGrpSpPr>
            <p:cNvPr id="25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7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8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" name="组合 4"/>
          <p:cNvGrpSpPr>
            <a:grpSpLocks/>
          </p:cNvGrpSpPr>
          <p:nvPr/>
        </p:nvGrpSpPr>
        <p:grpSpPr bwMode="auto">
          <a:xfrm>
            <a:off x="6340476" y="4158134"/>
            <a:ext cx="2500312" cy="1489075"/>
            <a:chOff x="0" y="0"/>
            <a:chExt cx="2379690" cy="1523348"/>
          </a:xfrm>
        </p:grpSpPr>
        <p:grpSp>
          <p:nvGrpSpPr>
            <p:cNvPr id="30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32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33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1" name="直接连接符 3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4" name="组合 4"/>
          <p:cNvGrpSpPr>
            <a:grpSpLocks/>
          </p:cNvGrpSpPr>
          <p:nvPr/>
        </p:nvGrpSpPr>
        <p:grpSpPr bwMode="auto">
          <a:xfrm>
            <a:off x="9102726" y="4158134"/>
            <a:ext cx="2500312" cy="1489075"/>
            <a:chOff x="0" y="0"/>
            <a:chExt cx="2379690" cy="1523348"/>
          </a:xfrm>
        </p:grpSpPr>
        <p:grpSp>
          <p:nvGrpSpPr>
            <p:cNvPr id="35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37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38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1B21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6" name="直接连接符 3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50101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79"/>
          <a:stretch/>
        </p:blipFill>
        <p:spPr>
          <a:xfrm>
            <a:off x="0" y="0"/>
            <a:ext cx="6313714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21287" y="0"/>
            <a:ext cx="5870713" cy="6858000"/>
          </a:xfrm>
          <a:prstGeom prst="rect">
            <a:avLst/>
          </a:prstGeom>
          <a:solidFill>
            <a:srgbClr val="1B2137"/>
          </a:solidFill>
          <a:ln>
            <a:noFill/>
          </a:ln>
          <a:effectLst>
            <a:glow>
              <a:srgbClr val="111530"/>
            </a:glo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03200"/>
            <a:ext cx="538321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43"/>
          <p:cNvSpPr txBox="1">
            <a:spLocks noChangeArrowheads="1"/>
          </p:cNvSpPr>
          <p:nvPr/>
        </p:nvSpPr>
        <p:spPr bwMode="auto">
          <a:xfrm>
            <a:off x="6321287" y="2580628"/>
            <a:ext cx="5922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762625" y="4304292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</p:spTree>
    <p:extLst>
      <p:ext uri="{BB962C8B-B14F-4D97-AF65-F5344CB8AC3E}">
        <p14:creationId xmlns:p14="http://schemas.microsoft.com/office/powerpoint/2010/main" val="61726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4225"/>
            <a:ext cx="6576240" cy="3263673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5803056" y="1642503"/>
            <a:ext cx="2298067" cy="3282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2100" dirty="0">
                <a:solidFill>
                  <a:srgbClr val="1B2137"/>
                </a:solidFill>
              </a:rPr>
              <a:t>单击此处输入标题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216304" y="2259874"/>
            <a:ext cx="3918857" cy="1071154"/>
          </a:xfrm>
          <a:prstGeom prst="roundRect">
            <a:avLst/>
          </a:prstGeom>
          <a:noFill/>
          <a:ln>
            <a:solidFill>
              <a:srgbClr val="1B21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818717" y="3735976"/>
            <a:ext cx="3918857" cy="1071154"/>
          </a:xfrm>
          <a:prstGeom prst="roundRect">
            <a:avLst/>
          </a:prstGeom>
          <a:noFill/>
          <a:ln>
            <a:solidFill>
              <a:srgbClr val="1B21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834381" y="5151766"/>
            <a:ext cx="3918857" cy="1071154"/>
          </a:xfrm>
          <a:prstGeom prst="roundRect">
            <a:avLst/>
          </a:prstGeom>
          <a:noFill/>
          <a:ln>
            <a:solidFill>
              <a:srgbClr val="1B21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7"/>
          <p:cNvSpPr txBox="1"/>
          <p:nvPr/>
        </p:nvSpPr>
        <p:spPr>
          <a:xfrm>
            <a:off x="6505948" y="2494225"/>
            <a:ext cx="3527731" cy="602451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B2137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7014279" y="3970327"/>
            <a:ext cx="3527731" cy="602451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B2137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7"/>
          <p:cNvSpPr txBox="1"/>
          <p:nvPr/>
        </p:nvSpPr>
        <p:spPr>
          <a:xfrm>
            <a:off x="8065102" y="5386117"/>
            <a:ext cx="3527731" cy="628356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B2137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7339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817" y="3743485"/>
            <a:ext cx="5674981" cy="3364529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3482592" y="3637642"/>
            <a:ext cx="2260600" cy="0"/>
          </a:xfrm>
          <a:custGeom>
            <a:avLst/>
            <a:gdLst>
              <a:gd name="connsiteX0" fmla="*/ 0 w 1695450"/>
              <a:gd name="connsiteY0" fmla="*/ 0 h 0"/>
              <a:gd name="connsiteX1" fmla="*/ 1695450 w 16954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95450">
                <a:moveTo>
                  <a:pt x="0" y="0"/>
                </a:moveTo>
                <a:lnTo>
                  <a:pt x="1695450" y="0"/>
                </a:lnTo>
              </a:path>
            </a:pathLst>
          </a:cu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600192" y="2583542"/>
            <a:ext cx="0" cy="2133600"/>
          </a:xfrm>
          <a:custGeom>
            <a:avLst/>
            <a:gdLst>
              <a:gd name="connsiteX0" fmla="*/ 0 w 0"/>
              <a:gd name="connsiteY0" fmla="*/ 0 h 1600200"/>
              <a:gd name="connsiteX1" fmla="*/ 0 w 0"/>
              <a:gd name="connsiteY1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00200">
                <a:moveTo>
                  <a:pt x="0" y="0"/>
                </a:moveTo>
                <a:lnTo>
                  <a:pt x="0" y="1600200"/>
                </a:lnTo>
              </a:path>
            </a:pathLst>
          </a:custGeom>
          <a:noFill/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8441" y="1432640"/>
            <a:ext cx="3401795" cy="654417"/>
            <a:chOff x="1964947" y="597930"/>
            <a:chExt cx="2551346" cy="490812"/>
          </a:xfrm>
        </p:grpSpPr>
        <p:sp>
          <p:nvSpPr>
            <p:cNvPr id="10" name="文本框 9"/>
            <p:cNvSpPr txBox="1"/>
            <p:nvPr/>
          </p:nvSpPr>
          <p:spPr bwMode="auto">
            <a:xfrm>
              <a:off x="1964947" y="788660"/>
              <a:ext cx="2551346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9170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1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10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5423" y="5037920"/>
            <a:ext cx="3401795" cy="654417"/>
            <a:chOff x="1964947" y="597930"/>
            <a:chExt cx="2551346" cy="490812"/>
          </a:xfrm>
        </p:grpSpPr>
        <p:sp>
          <p:nvSpPr>
            <p:cNvPr id="13" name="文本框 12"/>
            <p:cNvSpPr txBox="1"/>
            <p:nvPr/>
          </p:nvSpPr>
          <p:spPr bwMode="auto">
            <a:xfrm>
              <a:off x="1964947" y="788660"/>
              <a:ext cx="2551346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9170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4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10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98644" y="3205455"/>
            <a:ext cx="2139529" cy="808304"/>
            <a:chOff x="1964947" y="597930"/>
            <a:chExt cx="1604647" cy="606228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1219170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17" name="文本框 24"/>
            <p:cNvSpPr txBox="1">
              <a:spLocks noChangeArrowheads="1"/>
            </p:cNvSpPr>
            <p:nvPr/>
          </p:nvSpPr>
          <p:spPr bwMode="auto">
            <a:xfrm>
              <a:off x="1969162" y="597930"/>
              <a:ext cx="1456289" cy="210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3205455"/>
            <a:ext cx="2226739" cy="808304"/>
            <a:chOff x="1964947" y="597930"/>
            <a:chExt cx="1670054" cy="606228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1964947" y="788660"/>
              <a:ext cx="1604647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 defTabSz="1219170"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</a:rPr>
                <a:t>This is a sample text. Insert your desired text here. Again. This is a dummy text. Enter your own text here.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0" name="文本框 24"/>
            <p:cNvSpPr txBox="1">
              <a:spLocks noChangeArrowheads="1"/>
            </p:cNvSpPr>
            <p:nvPr/>
          </p:nvSpPr>
          <p:spPr bwMode="auto">
            <a:xfrm>
              <a:off x="2178712" y="597930"/>
              <a:ext cx="1456289" cy="210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点击此处添加标题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31219" y="3143863"/>
            <a:ext cx="976379" cy="976379"/>
            <a:chOff x="5465495" y="2410966"/>
            <a:chExt cx="732284" cy="732284"/>
          </a:xfrm>
        </p:grpSpPr>
        <p:sp>
          <p:nvSpPr>
            <p:cNvPr id="22" name="椭圆 21"/>
            <p:cNvSpPr/>
            <p:nvPr/>
          </p:nvSpPr>
          <p:spPr>
            <a:xfrm>
              <a:off x="5465495" y="2410966"/>
              <a:ext cx="732284" cy="732284"/>
            </a:xfrm>
            <a:prstGeom prst="ellipse">
              <a:avLst/>
            </a:prstGeom>
            <a:solidFill>
              <a:srgbClr val="1B21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5733634" y="2603501"/>
              <a:ext cx="213558" cy="301624"/>
            </a:xfrm>
            <a:custGeom>
              <a:avLst/>
              <a:gdLst>
                <a:gd name="T0" fmla="*/ 80 w 161"/>
                <a:gd name="T1" fmla="*/ 229 h 229"/>
                <a:gd name="T2" fmla="*/ 0 w 161"/>
                <a:gd name="T3" fmla="*/ 194 h 229"/>
                <a:gd name="T4" fmla="*/ 53 w 161"/>
                <a:gd name="T5" fmla="*/ 161 h 229"/>
                <a:gd name="T6" fmla="*/ 55 w 161"/>
                <a:gd name="T7" fmla="*/ 161 h 229"/>
                <a:gd name="T8" fmla="*/ 19 w 161"/>
                <a:gd name="T9" fmla="*/ 104 h 229"/>
                <a:gd name="T10" fmla="*/ 16 w 161"/>
                <a:gd name="T11" fmla="*/ 97 h 229"/>
                <a:gd name="T12" fmla="*/ 15 w 161"/>
                <a:gd name="T13" fmla="*/ 96 h 229"/>
                <a:gd name="T14" fmla="*/ 15 w 161"/>
                <a:gd name="T15" fmla="*/ 95 h 229"/>
                <a:gd name="T16" fmla="*/ 10 w 161"/>
                <a:gd name="T17" fmla="*/ 70 h 229"/>
                <a:gd name="T18" fmla="*/ 80 w 161"/>
                <a:gd name="T19" fmla="*/ 0 h 229"/>
                <a:gd name="T20" fmla="*/ 150 w 161"/>
                <a:gd name="T21" fmla="*/ 70 h 229"/>
                <a:gd name="T22" fmla="*/ 146 w 161"/>
                <a:gd name="T23" fmla="*/ 95 h 229"/>
                <a:gd name="T24" fmla="*/ 145 w 161"/>
                <a:gd name="T25" fmla="*/ 96 h 229"/>
                <a:gd name="T26" fmla="*/ 145 w 161"/>
                <a:gd name="T27" fmla="*/ 96 h 229"/>
                <a:gd name="T28" fmla="*/ 145 w 161"/>
                <a:gd name="T29" fmla="*/ 97 h 229"/>
                <a:gd name="T30" fmla="*/ 141 w 161"/>
                <a:gd name="T31" fmla="*/ 104 h 229"/>
                <a:gd name="T32" fmla="*/ 80 w 161"/>
                <a:gd name="T33" fmla="*/ 205 h 229"/>
                <a:gd name="T34" fmla="*/ 66 w 161"/>
                <a:gd name="T35" fmla="*/ 182 h 229"/>
                <a:gd name="T36" fmla="*/ 65 w 161"/>
                <a:gd name="T37" fmla="*/ 182 h 229"/>
                <a:gd name="T38" fmla="*/ 23 w 161"/>
                <a:gd name="T39" fmla="*/ 194 h 229"/>
                <a:gd name="T40" fmla="*/ 22 w 161"/>
                <a:gd name="T41" fmla="*/ 194 h 229"/>
                <a:gd name="T42" fmla="*/ 23 w 161"/>
                <a:gd name="T43" fmla="*/ 195 h 229"/>
                <a:gd name="T44" fmla="*/ 79 w 161"/>
                <a:gd name="T45" fmla="*/ 208 h 229"/>
                <a:gd name="T46" fmla="*/ 82 w 161"/>
                <a:gd name="T47" fmla="*/ 208 h 229"/>
                <a:gd name="T48" fmla="*/ 82 w 161"/>
                <a:gd name="T49" fmla="*/ 208 h 229"/>
                <a:gd name="T50" fmla="*/ 138 w 161"/>
                <a:gd name="T51" fmla="*/ 195 h 229"/>
                <a:gd name="T52" fmla="*/ 138 w 161"/>
                <a:gd name="T53" fmla="*/ 194 h 229"/>
                <a:gd name="T54" fmla="*/ 138 w 161"/>
                <a:gd name="T55" fmla="*/ 194 h 229"/>
                <a:gd name="T56" fmla="*/ 108 w 161"/>
                <a:gd name="T57" fmla="*/ 183 h 229"/>
                <a:gd name="T58" fmla="*/ 121 w 161"/>
                <a:gd name="T59" fmla="*/ 164 h 229"/>
                <a:gd name="T60" fmla="*/ 161 w 161"/>
                <a:gd name="T61" fmla="*/ 194 h 229"/>
                <a:gd name="T62" fmla="*/ 80 w 161"/>
                <a:gd name="T63" fmla="*/ 229 h 229"/>
                <a:gd name="T64" fmla="*/ 80 w 161"/>
                <a:gd name="T65" fmla="*/ 32 h 229"/>
                <a:gd name="T66" fmla="*/ 50 w 161"/>
                <a:gd name="T67" fmla="*/ 62 h 229"/>
                <a:gd name="T68" fmla="*/ 80 w 161"/>
                <a:gd name="T69" fmla="*/ 92 h 229"/>
                <a:gd name="T70" fmla="*/ 110 w 161"/>
                <a:gd name="T71" fmla="*/ 62 h 229"/>
                <a:gd name="T72" fmla="*/ 80 w 161"/>
                <a:gd name="T73" fmla="*/ 32 h 229"/>
                <a:gd name="T74" fmla="*/ 80 w 161"/>
                <a:gd name="T75" fmla="*/ 32 h 229"/>
                <a:gd name="T76" fmla="*/ 80 w 161"/>
                <a:gd name="T77" fmla="*/ 3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229">
                  <a:moveTo>
                    <a:pt x="80" y="229"/>
                  </a:moveTo>
                  <a:cubicBezTo>
                    <a:pt x="40" y="229"/>
                    <a:pt x="0" y="219"/>
                    <a:pt x="0" y="194"/>
                  </a:cubicBezTo>
                  <a:cubicBezTo>
                    <a:pt x="0" y="176"/>
                    <a:pt x="28" y="164"/>
                    <a:pt x="53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2"/>
                    <a:pt x="17" y="100"/>
                    <a:pt x="16" y="97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2" y="87"/>
                    <a:pt x="10" y="78"/>
                    <a:pt x="10" y="70"/>
                  </a:cubicBezTo>
                  <a:cubicBezTo>
                    <a:pt x="10" y="31"/>
                    <a:pt x="42" y="0"/>
                    <a:pt x="80" y="0"/>
                  </a:cubicBezTo>
                  <a:cubicBezTo>
                    <a:pt x="119" y="0"/>
                    <a:pt x="150" y="31"/>
                    <a:pt x="150" y="70"/>
                  </a:cubicBezTo>
                  <a:cubicBezTo>
                    <a:pt x="150" y="78"/>
                    <a:pt x="149" y="87"/>
                    <a:pt x="146" y="95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9"/>
                    <a:pt x="143" y="102"/>
                    <a:pt x="141" y="10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42" y="184"/>
                    <a:pt x="27" y="190"/>
                    <a:pt x="23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8" y="200"/>
                    <a:pt x="48" y="207"/>
                    <a:pt x="79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113" y="207"/>
                    <a:pt x="133" y="200"/>
                    <a:pt x="138" y="195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5" y="191"/>
                    <a:pt x="124" y="186"/>
                    <a:pt x="108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46" y="169"/>
                    <a:pt x="161" y="180"/>
                    <a:pt x="161" y="194"/>
                  </a:cubicBezTo>
                  <a:cubicBezTo>
                    <a:pt x="161" y="219"/>
                    <a:pt x="120" y="229"/>
                    <a:pt x="80" y="229"/>
                  </a:cubicBezTo>
                  <a:close/>
                  <a:moveTo>
                    <a:pt x="80" y="32"/>
                  </a:moveTo>
                  <a:cubicBezTo>
                    <a:pt x="64" y="32"/>
                    <a:pt x="50" y="45"/>
                    <a:pt x="50" y="62"/>
                  </a:cubicBezTo>
                  <a:cubicBezTo>
                    <a:pt x="50" y="78"/>
                    <a:pt x="64" y="92"/>
                    <a:pt x="80" y="92"/>
                  </a:cubicBezTo>
                  <a:cubicBezTo>
                    <a:pt x="97" y="92"/>
                    <a:pt x="110" y="78"/>
                    <a:pt x="110" y="62"/>
                  </a:cubicBezTo>
                  <a:cubicBezTo>
                    <a:pt x="110" y="45"/>
                    <a:pt x="97" y="32"/>
                    <a:pt x="80" y="32"/>
                  </a:cubicBezTo>
                  <a:close/>
                  <a:moveTo>
                    <a:pt x="80" y="32"/>
                  </a:moveTo>
                  <a:cubicBezTo>
                    <a:pt x="80" y="32"/>
                    <a:pt x="80" y="32"/>
                    <a:pt x="80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00877" y="1340645"/>
            <a:ext cx="976379" cy="976379"/>
            <a:chOff x="4092739" y="1058552"/>
            <a:chExt cx="732284" cy="732284"/>
          </a:xfrm>
        </p:grpSpPr>
        <p:sp>
          <p:nvSpPr>
            <p:cNvPr id="25" name="椭圆 24"/>
            <p:cNvSpPr/>
            <p:nvPr/>
          </p:nvSpPr>
          <p:spPr>
            <a:xfrm>
              <a:off x="4092739" y="1058552"/>
              <a:ext cx="732284" cy="732284"/>
            </a:xfrm>
            <a:prstGeom prst="ellipse">
              <a:avLst/>
            </a:prstGeom>
            <a:solidFill>
              <a:srgbClr val="CB4D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4332394" y="1287204"/>
              <a:ext cx="269662" cy="263390"/>
            </a:xfrm>
            <a:custGeom>
              <a:avLst/>
              <a:gdLst>
                <a:gd name="T0" fmla="*/ 138 w 179"/>
                <a:gd name="T1" fmla="*/ 79 h 175"/>
                <a:gd name="T2" fmla="*/ 104 w 179"/>
                <a:gd name="T3" fmla="*/ 152 h 175"/>
                <a:gd name="T4" fmla="*/ 123 w 179"/>
                <a:gd name="T5" fmla="*/ 167 h 175"/>
                <a:gd name="T6" fmla="*/ 131 w 179"/>
                <a:gd name="T7" fmla="*/ 171 h 175"/>
                <a:gd name="T8" fmla="*/ 51 w 179"/>
                <a:gd name="T9" fmla="*/ 175 h 175"/>
                <a:gd name="T10" fmla="*/ 51 w 179"/>
                <a:gd name="T11" fmla="*/ 167 h 175"/>
                <a:gd name="T12" fmla="*/ 74 w 179"/>
                <a:gd name="T13" fmla="*/ 152 h 175"/>
                <a:gd name="T14" fmla="*/ 71 w 179"/>
                <a:gd name="T15" fmla="*/ 116 h 175"/>
                <a:gd name="T16" fmla="*/ 2 w 179"/>
                <a:gd name="T17" fmla="*/ 42 h 175"/>
                <a:gd name="T18" fmla="*/ 29 w 179"/>
                <a:gd name="T19" fmla="*/ 19 h 175"/>
                <a:gd name="T20" fmla="*/ 29 w 179"/>
                <a:gd name="T21" fmla="*/ 5 h 175"/>
                <a:gd name="T22" fmla="*/ 29 w 179"/>
                <a:gd name="T23" fmla="*/ 2 h 175"/>
                <a:gd name="T24" fmla="*/ 32 w 179"/>
                <a:gd name="T25" fmla="*/ 0 h 175"/>
                <a:gd name="T26" fmla="*/ 142 w 179"/>
                <a:gd name="T27" fmla="*/ 0 h 175"/>
                <a:gd name="T28" fmla="*/ 149 w 179"/>
                <a:gd name="T29" fmla="*/ 0 h 175"/>
                <a:gd name="T30" fmla="*/ 150 w 179"/>
                <a:gd name="T31" fmla="*/ 4 h 175"/>
                <a:gd name="T32" fmla="*/ 150 w 179"/>
                <a:gd name="T33" fmla="*/ 15 h 175"/>
                <a:gd name="T34" fmla="*/ 154 w 179"/>
                <a:gd name="T35" fmla="*/ 19 h 175"/>
                <a:gd name="T36" fmla="*/ 74 w 179"/>
                <a:gd name="T37" fmla="*/ 159 h 175"/>
                <a:gd name="T38" fmla="*/ 115 w 179"/>
                <a:gd name="T39" fmla="*/ 167 h 175"/>
                <a:gd name="T40" fmla="*/ 74 w 179"/>
                <a:gd name="T41" fmla="*/ 159 h 175"/>
                <a:gd name="T42" fmla="*/ 82 w 179"/>
                <a:gd name="T43" fmla="*/ 121 h 175"/>
                <a:gd name="T44" fmla="*/ 94 w 179"/>
                <a:gd name="T45" fmla="*/ 152 h 175"/>
                <a:gd name="T46" fmla="*/ 25 w 179"/>
                <a:gd name="T47" fmla="*/ 27 h 175"/>
                <a:gd name="T48" fmla="*/ 15 w 179"/>
                <a:gd name="T49" fmla="*/ 27 h 175"/>
                <a:gd name="T50" fmla="*/ 10 w 179"/>
                <a:gd name="T51" fmla="*/ 36 h 175"/>
                <a:gd name="T52" fmla="*/ 38 w 179"/>
                <a:gd name="T53" fmla="*/ 71 h 175"/>
                <a:gd name="T54" fmla="*/ 25 w 179"/>
                <a:gd name="T55" fmla="*/ 27 h 175"/>
                <a:gd name="T56" fmla="*/ 36 w 179"/>
                <a:gd name="T57" fmla="*/ 8 h 175"/>
                <a:gd name="T58" fmla="*/ 89 w 179"/>
                <a:gd name="T59" fmla="*/ 114 h 175"/>
                <a:gd name="T60" fmla="*/ 142 w 179"/>
                <a:gd name="T61" fmla="*/ 8 h 175"/>
                <a:gd name="T62" fmla="*/ 164 w 179"/>
                <a:gd name="T63" fmla="*/ 27 h 175"/>
                <a:gd name="T64" fmla="*/ 154 w 179"/>
                <a:gd name="T65" fmla="*/ 27 h 175"/>
                <a:gd name="T66" fmla="*/ 141 w 179"/>
                <a:gd name="T67" fmla="*/ 71 h 175"/>
                <a:gd name="T68" fmla="*/ 169 w 179"/>
                <a:gd name="T69" fmla="*/ 36 h 175"/>
                <a:gd name="T70" fmla="*/ 169 w 179"/>
                <a:gd name="T71" fmla="*/ 2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9" h="175">
                  <a:moveTo>
                    <a:pt x="177" y="42"/>
                  </a:moveTo>
                  <a:cubicBezTo>
                    <a:pt x="177" y="65"/>
                    <a:pt x="160" y="77"/>
                    <a:pt x="138" y="79"/>
                  </a:cubicBezTo>
                  <a:cubicBezTo>
                    <a:pt x="130" y="96"/>
                    <a:pt x="120" y="109"/>
                    <a:pt x="108" y="116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14" y="152"/>
                    <a:pt x="121" y="158"/>
                    <a:pt x="123" y="167"/>
                  </a:cubicBezTo>
                  <a:cubicBezTo>
                    <a:pt x="127" y="167"/>
                    <a:pt x="127" y="167"/>
                    <a:pt x="127" y="167"/>
                  </a:cubicBezTo>
                  <a:cubicBezTo>
                    <a:pt x="129" y="167"/>
                    <a:pt x="131" y="169"/>
                    <a:pt x="131" y="171"/>
                  </a:cubicBezTo>
                  <a:cubicBezTo>
                    <a:pt x="131" y="173"/>
                    <a:pt x="129" y="175"/>
                    <a:pt x="127" y="175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49" y="175"/>
                    <a:pt x="48" y="173"/>
                    <a:pt x="48" y="171"/>
                  </a:cubicBezTo>
                  <a:cubicBezTo>
                    <a:pt x="48" y="169"/>
                    <a:pt x="49" y="167"/>
                    <a:pt x="51" y="167"/>
                  </a:cubicBezTo>
                  <a:cubicBezTo>
                    <a:pt x="56" y="167"/>
                    <a:pt x="56" y="167"/>
                    <a:pt x="56" y="167"/>
                  </a:cubicBezTo>
                  <a:cubicBezTo>
                    <a:pt x="57" y="158"/>
                    <a:pt x="65" y="152"/>
                    <a:pt x="74" y="152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59" y="109"/>
                    <a:pt x="48" y="96"/>
                    <a:pt x="41" y="79"/>
                  </a:cubicBezTo>
                  <a:cubicBezTo>
                    <a:pt x="19" y="77"/>
                    <a:pt x="2" y="65"/>
                    <a:pt x="2" y="42"/>
                  </a:cubicBezTo>
                  <a:cubicBezTo>
                    <a:pt x="2" y="17"/>
                    <a:pt x="0" y="19"/>
                    <a:pt x="25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6"/>
                    <a:pt x="29" y="15"/>
                  </a:cubicBezTo>
                  <a:cubicBezTo>
                    <a:pt x="29" y="12"/>
                    <a:pt x="29" y="9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"/>
                    <a:pt x="149" y="1"/>
                    <a:pt x="149" y="2"/>
                  </a:cubicBezTo>
                  <a:cubicBezTo>
                    <a:pt x="150" y="2"/>
                    <a:pt x="150" y="3"/>
                    <a:pt x="150" y="4"/>
                  </a:cubicBezTo>
                  <a:cubicBezTo>
                    <a:pt x="150" y="4"/>
                    <a:pt x="150" y="5"/>
                    <a:pt x="150" y="5"/>
                  </a:cubicBezTo>
                  <a:cubicBezTo>
                    <a:pt x="150" y="9"/>
                    <a:pt x="150" y="12"/>
                    <a:pt x="150" y="15"/>
                  </a:cubicBezTo>
                  <a:cubicBezTo>
                    <a:pt x="150" y="16"/>
                    <a:pt x="150" y="18"/>
                    <a:pt x="150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79" y="19"/>
                    <a:pt x="177" y="17"/>
                    <a:pt x="177" y="42"/>
                  </a:cubicBezTo>
                  <a:close/>
                  <a:moveTo>
                    <a:pt x="74" y="159"/>
                  </a:moveTo>
                  <a:cubicBezTo>
                    <a:pt x="69" y="159"/>
                    <a:pt x="65" y="163"/>
                    <a:pt x="63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4" y="163"/>
                    <a:pt x="109" y="159"/>
                    <a:pt x="105" y="159"/>
                  </a:cubicBezTo>
                  <a:cubicBezTo>
                    <a:pt x="74" y="159"/>
                    <a:pt x="74" y="159"/>
                    <a:pt x="74" y="159"/>
                  </a:cubicBezTo>
                  <a:close/>
                  <a:moveTo>
                    <a:pt x="97" y="121"/>
                  </a:moveTo>
                  <a:cubicBezTo>
                    <a:pt x="82" y="121"/>
                    <a:pt x="82" y="121"/>
                    <a:pt x="82" y="12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97" y="121"/>
                    <a:pt x="97" y="121"/>
                    <a:pt x="97" y="121"/>
                  </a:cubicBezTo>
                  <a:close/>
                  <a:moveTo>
                    <a:pt x="25" y="27"/>
                  </a:moveTo>
                  <a:cubicBezTo>
                    <a:pt x="23" y="27"/>
                    <a:pt x="21" y="27"/>
                    <a:pt x="19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27"/>
                    <a:pt x="11" y="27"/>
                    <a:pt x="10" y="27"/>
                  </a:cubicBezTo>
                  <a:cubicBezTo>
                    <a:pt x="10" y="29"/>
                    <a:pt x="10" y="32"/>
                    <a:pt x="10" y="36"/>
                  </a:cubicBezTo>
                  <a:cubicBezTo>
                    <a:pt x="10" y="38"/>
                    <a:pt x="10" y="40"/>
                    <a:pt x="10" y="42"/>
                  </a:cubicBezTo>
                  <a:cubicBezTo>
                    <a:pt x="10" y="59"/>
                    <a:pt x="22" y="69"/>
                    <a:pt x="38" y="71"/>
                  </a:cubicBezTo>
                  <a:cubicBezTo>
                    <a:pt x="33" y="58"/>
                    <a:pt x="30" y="43"/>
                    <a:pt x="29" y="27"/>
                  </a:cubicBezTo>
                  <a:cubicBezTo>
                    <a:pt x="25" y="27"/>
                    <a:pt x="25" y="27"/>
                    <a:pt x="25" y="27"/>
                  </a:cubicBezTo>
                  <a:close/>
                  <a:moveTo>
                    <a:pt x="142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10"/>
                    <a:pt x="36" y="13"/>
                    <a:pt x="36" y="15"/>
                  </a:cubicBezTo>
                  <a:cubicBezTo>
                    <a:pt x="36" y="69"/>
                    <a:pt x="61" y="114"/>
                    <a:pt x="89" y="114"/>
                  </a:cubicBezTo>
                  <a:cubicBezTo>
                    <a:pt x="118" y="114"/>
                    <a:pt x="142" y="69"/>
                    <a:pt x="142" y="15"/>
                  </a:cubicBezTo>
                  <a:cubicBezTo>
                    <a:pt x="142" y="13"/>
                    <a:pt x="142" y="10"/>
                    <a:pt x="142" y="8"/>
                  </a:cubicBezTo>
                  <a:close/>
                  <a:moveTo>
                    <a:pt x="169" y="27"/>
                  </a:moveTo>
                  <a:cubicBezTo>
                    <a:pt x="168" y="27"/>
                    <a:pt x="166" y="27"/>
                    <a:pt x="164" y="27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7"/>
                    <a:pt x="156" y="27"/>
                    <a:pt x="154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49" y="43"/>
                    <a:pt x="146" y="58"/>
                    <a:pt x="141" y="71"/>
                  </a:cubicBezTo>
                  <a:cubicBezTo>
                    <a:pt x="157" y="69"/>
                    <a:pt x="169" y="59"/>
                    <a:pt x="169" y="42"/>
                  </a:cubicBezTo>
                  <a:cubicBezTo>
                    <a:pt x="169" y="40"/>
                    <a:pt x="169" y="38"/>
                    <a:pt x="169" y="36"/>
                  </a:cubicBezTo>
                  <a:cubicBezTo>
                    <a:pt x="169" y="32"/>
                    <a:pt x="169" y="29"/>
                    <a:pt x="169" y="27"/>
                  </a:cubicBezTo>
                  <a:close/>
                  <a:moveTo>
                    <a:pt x="169" y="27"/>
                  </a:moveTo>
                  <a:cubicBezTo>
                    <a:pt x="169" y="27"/>
                    <a:pt x="169" y="27"/>
                    <a:pt x="169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45136" y="3143863"/>
            <a:ext cx="976379" cy="976379"/>
            <a:chOff x="2700933" y="2410966"/>
            <a:chExt cx="732284" cy="732284"/>
          </a:xfrm>
        </p:grpSpPr>
        <p:sp>
          <p:nvSpPr>
            <p:cNvPr id="28" name="椭圆 27"/>
            <p:cNvSpPr/>
            <p:nvPr/>
          </p:nvSpPr>
          <p:spPr>
            <a:xfrm>
              <a:off x="2700933" y="2410966"/>
              <a:ext cx="732284" cy="732284"/>
            </a:xfrm>
            <a:prstGeom prst="ellipse">
              <a:avLst/>
            </a:prstGeom>
            <a:solidFill>
              <a:srgbClr val="1B21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2913959" y="2621906"/>
              <a:ext cx="311334" cy="330844"/>
            </a:xfrm>
            <a:custGeom>
              <a:avLst/>
              <a:gdLst>
                <a:gd name="T0" fmla="*/ 699 w 2617"/>
                <a:gd name="T1" fmla="*/ 1600 h 2781"/>
                <a:gd name="T2" fmla="*/ 0 w 2617"/>
                <a:gd name="T3" fmla="*/ 2273 h 2781"/>
                <a:gd name="T4" fmla="*/ 564 w 2617"/>
                <a:gd name="T5" fmla="*/ 2735 h 2781"/>
                <a:gd name="T6" fmla="*/ 1307 w 2617"/>
                <a:gd name="T7" fmla="*/ 1732 h 2781"/>
                <a:gd name="T8" fmla="*/ 1932 w 2617"/>
                <a:gd name="T9" fmla="*/ 1432 h 2781"/>
                <a:gd name="T10" fmla="*/ 1551 w 2617"/>
                <a:gd name="T11" fmla="*/ 1587 h 2781"/>
                <a:gd name="T12" fmla="*/ 1284 w 2617"/>
                <a:gd name="T13" fmla="*/ 1784 h 2781"/>
                <a:gd name="T14" fmla="*/ 2067 w 2617"/>
                <a:gd name="T15" fmla="*/ 2217 h 2781"/>
                <a:gd name="T16" fmla="*/ 1932 w 2617"/>
                <a:gd name="T17" fmla="*/ 1432 h 2781"/>
                <a:gd name="T18" fmla="*/ 1874 w 2617"/>
                <a:gd name="T19" fmla="*/ 1257 h 2781"/>
                <a:gd name="T20" fmla="*/ 1548 w 2617"/>
                <a:gd name="T21" fmla="*/ 1513 h 2781"/>
                <a:gd name="T22" fmla="*/ 1084 w 2617"/>
                <a:gd name="T23" fmla="*/ 1513 h 2781"/>
                <a:gd name="T24" fmla="*/ 756 w 2617"/>
                <a:gd name="T25" fmla="*/ 1257 h 2781"/>
                <a:gd name="T26" fmla="*/ 617 w 2617"/>
                <a:gd name="T27" fmla="*/ 838 h 2781"/>
                <a:gd name="T28" fmla="*/ 756 w 2617"/>
                <a:gd name="T29" fmla="*/ 419 h 2781"/>
                <a:gd name="T30" fmla="*/ 1084 w 2617"/>
                <a:gd name="T31" fmla="*/ 163 h 2781"/>
                <a:gd name="T32" fmla="*/ 1548 w 2617"/>
                <a:gd name="T33" fmla="*/ 163 h 2781"/>
                <a:gd name="T34" fmla="*/ 1874 w 2617"/>
                <a:gd name="T35" fmla="*/ 419 h 2781"/>
                <a:gd name="T36" fmla="*/ 2014 w 2617"/>
                <a:gd name="T37" fmla="*/ 838 h 2781"/>
                <a:gd name="T38" fmla="*/ 2153 w 2617"/>
                <a:gd name="T39" fmla="*/ 1117 h 2781"/>
                <a:gd name="T40" fmla="*/ 1953 w 2617"/>
                <a:gd name="T41" fmla="*/ 1050 h 2781"/>
                <a:gd name="T42" fmla="*/ 1953 w 2617"/>
                <a:gd name="T43" fmla="*/ 625 h 2781"/>
                <a:gd name="T44" fmla="*/ 1741 w 2617"/>
                <a:gd name="T45" fmla="*/ 306 h 2781"/>
                <a:gd name="T46" fmla="*/ 1316 w 2617"/>
                <a:gd name="T47" fmla="*/ 200 h 2781"/>
                <a:gd name="T48" fmla="*/ 892 w 2617"/>
                <a:gd name="T49" fmla="*/ 306 h 2781"/>
                <a:gd name="T50" fmla="*/ 679 w 2617"/>
                <a:gd name="T51" fmla="*/ 620 h 2781"/>
                <a:gd name="T52" fmla="*/ 679 w 2617"/>
                <a:gd name="T53" fmla="*/ 1050 h 2781"/>
                <a:gd name="T54" fmla="*/ 892 w 2617"/>
                <a:gd name="T55" fmla="*/ 1368 h 2781"/>
                <a:gd name="T56" fmla="*/ 1316 w 2617"/>
                <a:gd name="T57" fmla="*/ 1474 h 2781"/>
                <a:gd name="T58" fmla="*/ 1741 w 2617"/>
                <a:gd name="T59" fmla="*/ 1368 h 2781"/>
                <a:gd name="T60" fmla="*/ 1953 w 2617"/>
                <a:gd name="T61" fmla="*/ 1050 h 2781"/>
                <a:gd name="T62" fmla="*/ 1953 w 2617"/>
                <a:gd name="T63" fmla="*/ 1050 h 2781"/>
                <a:gd name="T64" fmla="*/ 1608 w 2617"/>
                <a:gd name="T65" fmla="*/ 1057 h 2781"/>
                <a:gd name="T66" fmla="*/ 1438 w 2617"/>
                <a:gd name="T67" fmla="*/ 1190 h 2781"/>
                <a:gd name="T68" fmla="*/ 1196 w 2617"/>
                <a:gd name="T69" fmla="*/ 1190 h 2781"/>
                <a:gd name="T70" fmla="*/ 1025 w 2617"/>
                <a:gd name="T71" fmla="*/ 1057 h 2781"/>
                <a:gd name="T72" fmla="*/ 952 w 2617"/>
                <a:gd name="T73" fmla="*/ 838 h 2781"/>
                <a:gd name="T74" fmla="*/ 1025 w 2617"/>
                <a:gd name="T75" fmla="*/ 619 h 2781"/>
                <a:gd name="T76" fmla="*/ 1196 w 2617"/>
                <a:gd name="T77" fmla="*/ 486 h 2781"/>
                <a:gd name="T78" fmla="*/ 1438 w 2617"/>
                <a:gd name="T79" fmla="*/ 486 h 2781"/>
                <a:gd name="T80" fmla="*/ 1608 w 2617"/>
                <a:gd name="T81" fmla="*/ 619 h 2781"/>
                <a:gd name="T82" fmla="*/ 1681 w 2617"/>
                <a:gd name="T83" fmla="*/ 838 h 2781"/>
                <a:gd name="T84" fmla="*/ 1754 w 2617"/>
                <a:gd name="T85" fmla="*/ 984 h 2781"/>
                <a:gd name="T86" fmla="*/ 1754 w 2617"/>
                <a:gd name="T87" fmla="*/ 984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17" h="2781">
                  <a:moveTo>
                    <a:pt x="1081" y="1571"/>
                  </a:moveTo>
                  <a:lnTo>
                    <a:pt x="699" y="1600"/>
                  </a:lnTo>
                  <a:lnTo>
                    <a:pt x="699" y="1420"/>
                  </a:lnTo>
                  <a:lnTo>
                    <a:pt x="0" y="2273"/>
                  </a:lnTo>
                  <a:lnTo>
                    <a:pt x="555" y="2171"/>
                  </a:lnTo>
                  <a:lnTo>
                    <a:pt x="564" y="2735"/>
                  </a:lnTo>
                  <a:lnTo>
                    <a:pt x="1355" y="1770"/>
                  </a:lnTo>
                  <a:lnTo>
                    <a:pt x="1307" y="1732"/>
                  </a:lnTo>
                  <a:lnTo>
                    <a:pt x="1081" y="1571"/>
                  </a:lnTo>
                  <a:close/>
                  <a:moveTo>
                    <a:pt x="1932" y="1432"/>
                  </a:moveTo>
                  <a:lnTo>
                    <a:pt x="1932" y="1614"/>
                  </a:lnTo>
                  <a:lnTo>
                    <a:pt x="1551" y="1587"/>
                  </a:lnTo>
                  <a:lnTo>
                    <a:pt x="1486" y="1632"/>
                  </a:lnTo>
                  <a:lnTo>
                    <a:pt x="1284" y="1784"/>
                  </a:lnTo>
                  <a:lnTo>
                    <a:pt x="2035" y="2781"/>
                  </a:lnTo>
                  <a:lnTo>
                    <a:pt x="2067" y="2217"/>
                  </a:lnTo>
                  <a:lnTo>
                    <a:pt x="2617" y="2342"/>
                  </a:lnTo>
                  <a:lnTo>
                    <a:pt x="1932" y="1432"/>
                  </a:lnTo>
                  <a:close/>
                  <a:moveTo>
                    <a:pt x="2153" y="1117"/>
                  </a:moveTo>
                  <a:lnTo>
                    <a:pt x="1874" y="1257"/>
                  </a:lnTo>
                  <a:lnTo>
                    <a:pt x="1874" y="1536"/>
                  </a:lnTo>
                  <a:lnTo>
                    <a:pt x="1548" y="1513"/>
                  </a:lnTo>
                  <a:lnTo>
                    <a:pt x="1315" y="1676"/>
                  </a:lnTo>
                  <a:lnTo>
                    <a:pt x="1084" y="1513"/>
                  </a:lnTo>
                  <a:lnTo>
                    <a:pt x="756" y="1536"/>
                  </a:lnTo>
                  <a:lnTo>
                    <a:pt x="756" y="1257"/>
                  </a:lnTo>
                  <a:lnTo>
                    <a:pt x="477" y="1117"/>
                  </a:lnTo>
                  <a:lnTo>
                    <a:pt x="617" y="838"/>
                  </a:lnTo>
                  <a:lnTo>
                    <a:pt x="477" y="553"/>
                  </a:lnTo>
                  <a:lnTo>
                    <a:pt x="756" y="419"/>
                  </a:lnTo>
                  <a:lnTo>
                    <a:pt x="756" y="139"/>
                  </a:lnTo>
                  <a:lnTo>
                    <a:pt x="1084" y="163"/>
                  </a:lnTo>
                  <a:lnTo>
                    <a:pt x="1315" y="0"/>
                  </a:lnTo>
                  <a:lnTo>
                    <a:pt x="1548" y="163"/>
                  </a:lnTo>
                  <a:lnTo>
                    <a:pt x="1874" y="139"/>
                  </a:lnTo>
                  <a:lnTo>
                    <a:pt x="1874" y="419"/>
                  </a:lnTo>
                  <a:lnTo>
                    <a:pt x="2153" y="558"/>
                  </a:lnTo>
                  <a:lnTo>
                    <a:pt x="2014" y="838"/>
                  </a:lnTo>
                  <a:lnTo>
                    <a:pt x="2153" y="1117"/>
                  </a:lnTo>
                  <a:lnTo>
                    <a:pt x="2153" y="1117"/>
                  </a:lnTo>
                  <a:lnTo>
                    <a:pt x="2153" y="1117"/>
                  </a:lnTo>
                  <a:close/>
                  <a:moveTo>
                    <a:pt x="1953" y="1050"/>
                  </a:moveTo>
                  <a:lnTo>
                    <a:pt x="1847" y="837"/>
                  </a:lnTo>
                  <a:lnTo>
                    <a:pt x="1953" y="625"/>
                  </a:lnTo>
                  <a:lnTo>
                    <a:pt x="1741" y="519"/>
                  </a:lnTo>
                  <a:lnTo>
                    <a:pt x="1741" y="306"/>
                  </a:lnTo>
                  <a:lnTo>
                    <a:pt x="1492" y="325"/>
                  </a:lnTo>
                  <a:lnTo>
                    <a:pt x="1316" y="200"/>
                  </a:lnTo>
                  <a:lnTo>
                    <a:pt x="1140" y="325"/>
                  </a:lnTo>
                  <a:lnTo>
                    <a:pt x="892" y="306"/>
                  </a:lnTo>
                  <a:lnTo>
                    <a:pt x="892" y="519"/>
                  </a:lnTo>
                  <a:lnTo>
                    <a:pt x="679" y="620"/>
                  </a:lnTo>
                  <a:lnTo>
                    <a:pt x="785" y="837"/>
                  </a:lnTo>
                  <a:lnTo>
                    <a:pt x="679" y="1050"/>
                  </a:lnTo>
                  <a:lnTo>
                    <a:pt x="892" y="1156"/>
                  </a:lnTo>
                  <a:lnTo>
                    <a:pt x="892" y="1368"/>
                  </a:lnTo>
                  <a:lnTo>
                    <a:pt x="1140" y="1351"/>
                  </a:lnTo>
                  <a:lnTo>
                    <a:pt x="1316" y="1474"/>
                  </a:lnTo>
                  <a:lnTo>
                    <a:pt x="1492" y="1351"/>
                  </a:lnTo>
                  <a:lnTo>
                    <a:pt x="1741" y="1368"/>
                  </a:lnTo>
                  <a:lnTo>
                    <a:pt x="1741" y="1156"/>
                  </a:lnTo>
                  <a:lnTo>
                    <a:pt x="1953" y="1050"/>
                  </a:lnTo>
                  <a:lnTo>
                    <a:pt x="1953" y="1050"/>
                  </a:lnTo>
                  <a:lnTo>
                    <a:pt x="1953" y="1050"/>
                  </a:lnTo>
                  <a:close/>
                  <a:moveTo>
                    <a:pt x="1754" y="984"/>
                  </a:moveTo>
                  <a:lnTo>
                    <a:pt x="1608" y="1057"/>
                  </a:lnTo>
                  <a:lnTo>
                    <a:pt x="1608" y="1203"/>
                  </a:lnTo>
                  <a:lnTo>
                    <a:pt x="1438" y="1190"/>
                  </a:lnTo>
                  <a:lnTo>
                    <a:pt x="1316" y="1276"/>
                  </a:lnTo>
                  <a:lnTo>
                    <a:pt x="1196" y="1190"/>
                  </a:lnTo>
                  <a:lnTo>
                    <a:pt x="1025" y="1203"/>
                  </a:lnTo>
                  <a:lnTo>
                    <a:pt x="1025" y="1057"/>
                  </a:lnTo>
                  <a:lnTo>
                    <a:pt x="879" y="984"/>
                  </a:lnTo>
                  <a:lnTo>
                    <a:pt x="952" y="838"/>
                  </a:lnTo>
                  <a:lnTo>
                    <a:pt x="879" y="690"/>
                  </a:lnTo>
                  <a:lnTo>
                    <a:pt x="1025" y="619"/>
                  </a:lnTo>
                  <a:lnTo>
                    <a:pt x="1025" y="474"/>
                  </a:lnTo>
                  <a:lnTo>
                    <a:pt x="1196" y="486"/>
                  </a:lnTo>
                  <a:lnTo>
                    <a:pt x="1316" y="401"/>
                  </a:lnTo>
                  <a:lnTo>
                    <a:pt x="1438" y="486"/>
                  </a:lnTo>
                  <a:lnTo>
                    <a:pt x="1608" y="474"/>
                  </a:lnTo>
                  <a:lnTo>
                    <a:pt x="1608" y="619"/>
                  </a:lnTo>
                  <a:lnTo>
                    <a:pt x="1754" y="692"/>
                  </a:lnTo>
                  <a:lnTo>
                    <a:pt x="1681" y="838"/>
                  </a:lnTo>
                  <a:lnTo>
                    <a:pt x="1754" y="984"/>
                  </a:lnTo>
                  <a:lnTo>
                    <a:pt x="1754" y="984"/>
                  </a:lnTo>
                  <a:close/>
                  <a:moveTo>
                    <a:pt x="1754" y="984"/>
                  </a:moveTo>
                  <a:lnTo>
                    <a:pt x="1754" y="9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88177" y="4944402"/>
            <a:ext cx="976379" cy="976379"/>
            <a:chOff x="4083214" y="3761370"/>
            <a:chExt cx="732284" cy="732284"/>
          </a:xfrm>
        </p:grpSpPr>
        <p:sp>
          <p:nvSpPr>
            <p:cNvPr id="31" name="椭圆 30"/>
            <p:cNvSpPr/>
            <p:nvPr/>
          </p:nvSpPr>
          <p:spPr>
            <a:xfrm>
              <a:off x="4083214" y="3761370"/>
              <a:ext cx="732284" cy="732284"/>
            </a:xfrm>
            <a:prstGeom prst="ellipse">
              <a:avLst/>
            </a:prstGeom>
            <a:solidFill>
              <a:srgbClr val="CB4D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4292630" y="3995778"/>
              <a:ext cx="349190" cy="253206"/>
            </a:xfrm>
            <a:custGeom>
              <a:avLst/>
              <a:gdLst>
                <a:gd name="T0" fmla="*/ 2661 w 2865"/>
                <a:gd name="T1" fmla="*/ 526 h 2076"/>
                <a:gd name="T2" fmla="*/ 2456 w 2865"/>
                <a:gd name="T3" fmla="*/ 731 h 2076"/>
                <a:gd name="T4" fmla="*/ 2536 w 2865"/>
                <a:gd name="T5" fmla="*/ 893 h 2076"/>
                <a:gd name="T6" fmla="*/ 1988 w 2865"/>
                <a:gd name="T7" fmla="*/ 1316 h 2076"/>
                <a:gd name="T8" fmla="*/ 1503 w 2865"/>
                <a:gd name="T9" fmla="*/ 397 h 2076"/>
                <a:gd name="T10" fmla="*/ 1637 w 2865"/>
                <a:gd name="T11" fmla="*/ 205 h 2076"/>
                <a:gd name="T12" fmla="*/ 1433 w 2865"/>
                <a:gd name="T13" fmla="*/ 0 h 2076"/>
                <a:gd name="T14" fmla="*/ 1228 w 2865"/>
                <a:gd name="T15" fmla="*/ 205 h 2076"/>
                <a:gd name="T16" fmla="*/ 1362 w 2865"/>
                <a:gd name="T17" fmla="*/ 397 h 2076"/>
                <a:gd name="T18" fmla="*/ 877 w 2865"/>
                <a:gd name="T19" fmla="*/ 1316 h 2076"/>
                <a:gd name="T20" fmla="*/ 330 w 2865"/>
                <a:gd name="T21" fmla="*/ 893 h 2076"/>
                <a:gd name="T22" fmla="*/ 409 w 2865"/>
                <a:gd name="T23" fmla="*/ 731 h 2076"/>
                <a:gd name="T24" fmla="*/ 205 w 2865"/>
                <a:gd name="T25" fmla="*/ 526 h 2076"/>
                <a:gd name="T26" fmla="*/ 0 w 2865"/>
                <a:gd name="T27" fmla="*/ 731 h 2076"/>
                <a:gd name="T28" fmla="*/ 205 w 2865"/>
                <a:gd name="T29" fmla="*/ 936 h 2076"/>
                <a:gd name="T30" fmla="*/ 258 w 2865"/>
                <a:gd name="T31" fmla="*/ 929 h 2076"/>
                <a:gd name="T32" fmla="*/ 439 w 2865"/>
                <a:gd name="T33" fmla="*/ 1754 h 2076"/>
                <a:gd name="T34" fmla="*/ 1433 w 2865"/>
                <a:gd name="T35" fmla="*/ 2076 h 2076"/>
                <a:gd name="T36" fmla="*/ 2427 w 2865"/>
                <a:gd name="T37" fmla="*/ 1754 h 2076"/>
                <a:gd name="T38" fmla="*/ 2607 w 2865"/>
                <a:gd name="T39" fmla="*/ 929 h 2076"/>
                <a:gd name="T40" fmla="*/ 2661 w 2865"/>
                <a:gd name="T41" fmla="*/ 936 h 2076"/>
                <a:gd name="T42" fmla="*/ 2865 w 2865"/>
                <a:gd name="T43" fmla="*/ 731 h 2076"/>
                <a:gd name="T44" fmla="*/ 2661 w 2865"/>
                <a:gd name="T45" fmla="*/ 526 h 2076"/>
                <a:gd name="T46" fmla="*/ 2661 w 2865"/>
                <a:gd name="T47" fmla="*/ 526 h 2076"/>
                <a:gd name="T48" fmla="*/ 2661 w 2865"/>
                <a:gd name="T49" fmla="*/ 526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65" h="2076">
                  <a:moveTo>
                    <a:pt x="2661" y="526"/>
                  </a:moveTo>
                  <a:cubicBezTo>
                    <a:pt x="2548" y="526"/>
                    <a:pt x="2456" y="618"/>
                    <a:pt x="2456" y="731"/>
                  </a:cubicBezTo>
                  <a:cubicBezTo>
                    <a:pt x="2456" y="797"/>
                    <a:pt x="2487" y="855"/>
                    <a:pt x="2536" y="893"/>
                  </a:cubicBezTo>
                  <a:cubicBezTo>
                    <a:pt x="1988" y="1316"/>
                    <a:pt x="1988" y="1316"/>
                    <a:pt x="1988" y="1316"/>
                  </a:cubicBezTo>
                  <a:cubicBezTo>
                    <a:pt x="1503" y="397"/>
                    <a:pt x="1503" y="397"/>
                    <a:pt x="1503" y="397"/>
                  </a:cubicBezTo>
                  <a:cubicBezTo>
                    <a:pt x="1582" y="368"/>
                    <a:pt x="1637" y="293"/>
                    <a:pt x="1637" y="205"/>
                  </a:cubicBezTo>
                  <a:cubicBezTo>
                    <a:pt x="1637" y="92"/>
                    <a:pt x="1546" y="0"/>
                    <a:pt x="1433" y="0"/>
                  </a:cubicBezTo>
                  <a:cubicBezTo>
                    <a:pt x="1320" y="0"/>
                    <a:pt x="1228" y="92"/>
                    <a:pt x="1228" y="205"/>
                  </a:cubicBezTo>
                  <a:cubicBezTo>
                    <a:pt x="1228" y="293"/>
                    <a:pt x="1284" y="368"/>
                    <a:pt x="1362" y="397"/>
                  </a:cubicBezTo>
                  <a:cubicBezTo>
                    <a:pt x="877" y="1316"/>
                    <a:pt x="877" y="1316"/>
                    <a:pt x="877" y="1316"/>
                  </a:cubicBezTo>
                  <a:cubicBezTo>
                    <a:pt x="330" y="893"/>
                    <a:pt x="330" y="893"/>
                    <a:pt x="330" y="893"/>
                  </a:cubicBezTo>
                  <a:cubicBezTo>
                    <a:pt x="378" y="855"/>
                    <a:pt x="409" y="797"/>
                    <a:pt x="409" y="731"/>
                  </a:cubicBezTo>
                  <a:cubicBezTo>
                    <a:pt x="409" y="618"/>
                    <a:pt x="318" y="526"/>
                    <a:pt x="205" y="526"/>
                  </a:cubicBezTo>
                  <a:cubicBezTo>
                    <a:pt x="92" y="526"/>
                    <a:pt x="0" y="618"/>
                    <a:pt x="0" y="731"/>
                  </a:cubicBezTo>
                  <a:cubicBezTo>
                    <a:pt x="0" y="844"/>
                    <a:pt x="92" y="936"/>
                    <a:pt x="205" y="936"/>
                  </a:cubicBezTo>
                  <a:cubicBezTo>
                    <a:pt x="223" y="936"/>
                    <a:pt x="241" y="933"/>
                    <a:pt x="258" y="929"/>
                  </a:cubicBezTo>
                  <a:cubicBezTo>
                    <a:pt x="439" y="1754"/>
                    <a:pt x="439" y="1754"/>
                    <a:pt x="439" y="1754"/>
                  </a:cubicBezTo>
                  <a:cubicBezTo>
                    <a:pt x="439" y="1932"/>
                    <a:pt x="884" y="2076"/>
                    <a:pt x="1433" y="2076"/>
                  </a:cubicBezTo>
                  <a:cubicBezTo>
                    <a:pt x="1982" y="2076"/>
                    <a:pt x="2427" y="1932"/>
                    <a:pt x="2427" y="1754"/>
                  </a:cubicBezTo>
                  <a:cubicBezTo>
                    <a:pt x="2607" y="929"/>
                    <a:pt x="2607" y="929"/>
                    <a:pt x="2607" y="929"/>
                  </a:cubicBezTo>
                  <a:cubicBezTo>
                    <a:pt x="2624" y="933"/>
                    <a:pt x="2642" y="936"/>
                    <a:pt x="2661" y="936"/>
                  </a:cubicBezTo>
                  <a:cubicBezTo>
                    <a:pt x="2774" y="936"/>
                    <a:pt x="2865" y="844"/>
                    <a:pt x="2865" y="731"/>
                  </a:cubicBezTo>
                  <a:cubicBezTo>
                    <a:pt x="2865" y="618"/>
                    <a:pt x="2774" y="526"/>
                    <a:pt x="2661" y="526"/>
                  </a:cubicBezTo>
                  <a:close/>
                  <a:moveTo>
                    <a:pt x="2661" y="526"/>
                  </a:moveTo>
                  <a:cubicBezTo>
                    <a:pt x="2661" y="526"/>
                    <a:pt x="2661" y="526"/>
                    <a:pt x="2661" y="5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99199" y="2952345"/>
            <a:ext cx="1373068" cy="1358397"/>
            <a:chOff x="3998630" y="2486402"/>
            <a:chExt cx="1029801" cy="1018798"/>
          </a:xfrm>
        </p:grpSpPr>
        <p:grpSp>
          <p:nvGrpSpPr>
            <p:cNvPr id="34" name="组合 33"/>
            <p:cNvGrpSpPr/>
            <p:nvPr/>
          </p:nvGrpSpPr>
          <p:grpSpPr>
            <a:xfrm>
              <a:off x="4020319" y="2491745"/>
              <a:ext cx="1008112" cy="1008112"/>
              <a:chOff x="3945300" y="2273052"/>
              <a:chExt cx="1008112" cy="100811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945300" y="2273052"/>
                <a:ext cx="1008112" cy="1008112"/>
              </a:xfrm>
              <a:prstGeom prst="ellipse">
                <a:avLst/>
              </a:prstGeom>
              <a:solidFill>
                <a:srgbClr val="1B21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Freeform 5"/>
              <p:cNvSpPr>
                <a:spLocks noEditPoints="1"/>
              </p:cNvSpPr>
              <p:nvPr/>
            </p:nvSpPr>
            <p:spPr bwMode="auto">
              <a:xfrm>
                <a:off x="4207125" y="2559795"/>
                <a:ext cx="564900" cy="455066"/>
              </a:xfrm>
              <a:custGeom>
                <a:avLst/>
                <a:gdLst>
                  <a:gd name="T0" fmla="*/ 2301 w 2904"/>
                  <a:gd name="T1" fmla="*/ 31 h 2339"/>
                  <a:gd name="T2" fmla="*/ 2054 w 2904"/>
                  <a:gd name="T3" fmla="*/ 168 h 2339"/>
                  <a:gd name="T4" fmla="*/ 2626 w 2904"/>
                  <a:gd name="T5" fmla="*/ 850 h 2339"/>
                  <a:gd name="T6" fmla="*/ 2873 w 2904"/>
                  <a:gd name="T7" fmla="*/ 713 h 2339"/>
                  <a:gd name="T8" fmla="*/ 1930 w 2904"/>
                  <a:gd name="T9" fmla="*/ 383 h 2339"/>
                  <a:gd name="T10" fmla="*/ 970 w 2904"/>
                  <a:gd name="T11" fmla="*/ 371 h 2339"/>
                  <a:gd name="T12" fmla="*/ 737 w 2904"/>
                  <a:gd name="T13" fmla="*/ 935 h 2339"/>
                  <a:gd name="T14" fmla="*/ 1063 w 2904"/>
                  <a:gd name="T15" fmla="*/ 1022 h 2339"/>
                  <a:gd name="T16" fmla="*/ 1323 w 2904"/>
                  <a:gd name="T17" fmla="*/ 699 h 2339"/>
                  <a:gd name="T18" fmla="*/ 2073 w 2904"/>
                  <a:gd name="T19" fmla="*/ 1390 h 2339"/>
                  <a:gd name="T20" fmla="*/ 2153 w 2904"/>
                  <a:gd name="T21" fmla="*/ 1470 h 2339"/>
                  <a:gd name="T22" fmla="*/ 2153 w 2904"/>
                  <a:gd name="T23" fmla="*/ 1617 h 2339"/>
                  <a:gd name="T24" fmla="*/ 2006 w 2904"/>
                  <a:gd name="T25" fmla="*/ 1617 h 2339"/>
                  <a:gd name="T26" fmla="*/ 1665 w 2904"/>
                  <a:gd name="T27" fmla="*/ 1329 h 2339"/>
                  <a:gd name="T28" fmla="*/ 1665 w 2904"/>
                  <a:gd name="T29" fmla="*/ 1383 h 2339"/>
                  <a:gd name="T30" fmla="*/ 1983 w 2904"/>
                  <a:gd name="T31" fmla="*/ 1744 h 2339"/>
                  <a:gd name="T32" fmla="*/ 1806 w 2904"/>
                  <a:gd name="T33" fmla="*/ 1817 h 2339"/>
                  <a:gd name="T34" fmla="*/ 1518 w 2904"/>
                  <a:gd name="T35" fmla="*/ 1530 h 2339"/>
                  <a:gd name="T36" fmla="*/ 1465 w 2904"/>
                  <a:gd name="T37" fmla="*/ 1583 h 2339"/>
                  <a:gd name="T38" fmla="*/ 1783 w 2904"/>
                  <a:gd name="T39" fmla="*/ 1944 h 2339"/>
                  <a:gd name="T40" fmla="*/ 1605 w 2904"/>
                  <a:gd name="T41" fmla="*/ 2018 h 2339"/>
                  <a:gd name="T42" fmla="*/ 1318 w 2904"/>
                  <a:gd name="T43" fmla="*/ 1730 h 2339"/>
                  <a:gd name="T44" fmla="*/ 1253 w 2904"/>
                  <a:gd name="T45" fmla="*/ 1757 h 2339"/>
                  <a:gd name="T46" fmla="*/ 1552 w 2904"/>
                  <a:gd name="T47" fmla="*/ 2072 h 2339"/>
                  <a:gd name="T48" fmla="*/ 1552 w 2904"/>
                  <a:gd name="T49" fmla="*/ 2218 h 2339"/>
                  <a:gd name="T50" fmla="*/ 1405 w 2904"/>
                  <a:gd name="T51" fmla="*/ 2218 h 2339"/>
                  <a:gd name="T52" fmla="*/ 1268 w 2904"/>
                  <a:gd name="T53" fmla="*/ 1915 h 2339"/>
                  <a:gd name="T54" fmla="*/ 1068 w 2904"/>
                  <a:gd name="T55" fmla="*/ 1715 h 2339"/>
                  <a:gd name="T56" fmla="*/ 883 w 2904"/>
                  <a:gd name="T57" fmla="*/ 1695 h 2339"/>
                  <a:gd name="T58" fmla="*/ 687 w 2904"/>
                  <a:gd name="T59" fmla="*/ 1498 h 2339"/>
                  <a:gd name="T60" fmla="*/ 667 w 2904"/>
                  <a:gd name="T61" fmla="*/ 1313 h 2339"/>
                  <a:gd name="T62" fmla="*/ 69 w 2904"/>
                  <a:gd name="T63" fmla="*/ 880 h 2339"/>
                  <a:gd name="T64" fmla="*/ 15 w 2904"/>
                  <a:gd name="T65" fmla="*/ 934 h 2339"/>
                  <a:gd name="T66" fmla="*/ 382 w 2904"/>
                  <a:gd name="T67" fmla="*/ 1397 h 2339"/>
                  <a:gd name="T68" fmla="*/ 299 w 2904"/>
                  <a:gd name="T69" fmla="*/ 1682 h 2339"/>
                  <a:gd name="T70" fmla="*/ 499 w 2904"/>
                  <a:gd name="T71" fmla="*/ 1882 h 2339"/>
                  <a:gd name="T72" fmla="*/ 700 w 2904"/>
                  <a:gd name="T73" fmla="*/ 2083 h 2339"/>
                  <a:gd name="T74" fmla="*/ 900 w 2904"/>
                  <a:gd name="T75" fmla="*/ 2283 h 2339"/>
                  <a:gd name="T76" fmla="*/ 1184 w 2904"/>
                  <a:gd name="T77" fmla="*/ 2199 h 2339"/>
                  <a:gd name="T78" fmla="*/ 1351 w 2904"/>
                  <a:gd name="T79" fmla="*/ 2272 h 2339"/>
                  <a:gd name="T80" fmla="*/ 1605 w 2904"/>
                  <a:gd name="T81" fmla="*/ 2272 h 2339"/>
                  <a:gd name="T82" fmla="*/ 1656 w 2904"/>
                  <a:gd name="T83" fmla="*/ 2122 h 2339"/>
                  <a:gd name="T84" fmla="*/ 1859 w 2904"/>
                  <a:gd name="T85" fmla="*/ 1944 h 2339"/>
                  <a:gd name="T86" fmla="*/ 2006 w 2904"/>
                  <a:gd name="T87" fmla="*/ 1871 h 2339"/>
                  <a:gd name="T88" fmla="*/ 2057 w 2904"/>
                  <a:gd name="T89" fmla="*/ 1721 h 2339"/>
                  <a:gd name="T90" fmla="*/ 2207 w 2904"/>
                  <a:gd name="T91" fmla="*/ 1671 h 2339"/>
                  <a:gd name="T92" fmla="*/ 2207 w 2904"/>
                  <a:gd name="T93" fmla="*/ 1416 h 2339"/>
                  <a:gd name="T94" fmla="*/ 2511 w 2904"/>
                  <a:gd name="T95" fmla="*/ 956 h 2339"/>
                  <a:gd name="T96" fmla="*/ 1930 w 2904"/>
                  <a:gd name="T97" fmla="*/ 383 h 2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04" h="2339">
                    <a:moveTo>
                      <a:pt x="2873" y="603"/>
                    </a:moveTo>
                    <a:cubicBezTo>
                      <a:pt x="2301" y="31"/>
                      <a:pt x="2301" y="31"/>
                      <a:pt x="2301" y="31"/>
                    </a:cubicBezTo>
                    <a:cubicBezTo>
                      <a:pt x="2271" y="0"/>
                      <a:pt x="2222" y="0"/>
                      <a:pt x="2192" y="31"/>
                    </a:cubicBezTo>
                    <a:cubicBezTo>
                      <a:pt x="2054" y="168"/>
                      <a:pt x="2054" y="168"/>
                      <a:pt x="2054" y="168"/>
                    </a:cubicBezTo>
                    <a:cubicBezTo>
                      <a:pt x="2024" y="199"/>
                      <a:pt x="2024" y="248"/>
                      <a:pt x="2054" y="278"/>
                    </a:cubicBezTo>
                    <a:cubicBezTo>
                      <a:pt x="2626" y="850"/>
                      <a:pt x="2626" y="850"/>
                      <a:pt x="2626" y="850"/>
                    </a:cubicBezTo>
                    <a:cubicBezTo>
                      <a:pt x="2656" y="881"/>
                      <a:pt x="2705" y="881"/>
                      <a:pt x="2736" y="850"/>
                    </a:cubicBezTo>
                    <a:cubicBezTo>
                      <a:pt x="2873" y="713"/>
                      <a:pt x="2873" y="713"/>
                      <a:pt x="2873" y="713"/>
                    </a:cubicBezTo>
                    <a:cubicBezTo>
                      <a:pt x="2904" y="683"/>
                      <a:pt x="2904" y="633"/>
                      <a:pt x="2873" y="603"/>
                    </a:cubicBezTo>
                    <a:close/>
                    <a:moveTo>
                      <a:pt x="1930" y="383"/>
                    </a:moveTo>
                    <a:cubicBezTo>
                      <a:pt x="1362" y="216"/>
                      <a:pt x="1362" y="216"/>
                      <a:pt x="1362" y="216"/>
                    </a:cubicBezTo>
                    <a:cubicBezTo>
                      <a:pt x="1211" y="151"/>
                      <a:pt x="1035" y="221"/>
                      <a:pt x="970" y="371"/>
                    </a:cubicBezTo>
                    <a:cubicBezTo>
                      <a:pt x="752" y="875"/>
                      <a:pt x="752" y="875"/>
                      <a:pt x="752" y="875"/>
                    </a:cubicBezTo>
                    <a:cubicBezTo>
                      <a:pt x="743" y="893"/>
                      <a:pt x="738" y="914"/>
                      <a:pt x="737" y="935"/>
                    </a:cubicBezTo>
                    <a:cubicBezTo>
                      <a:pt x="731" y="1030"/>
                      <a:pt x="803" y="1112"/>
                      <a:pt x="898" y="1118"/>
                    </a:cubicBezTo>
                    <a:cubicBezTo>
                      <a:pt x="969" y="1122"/>
                      <a:pt x="1033" y="1083"/>
                      <a:pt x="1063" y="1022"/>
                    </a:cubicBezTo>
                    <a:cubicBezTo>
                      <a:pt x="1153" y="814"/>
                      <a:pt x="1153" y="814"/>
                      <a:pt x="1153" y="814"/>
                    </a:cubicBezTo>
                    <a:cubicBezTo>
                      <a:pt x="1181" y="749"/>
                      <a:pt x="1248" y="694"/>
                      <a:pt x="1323" y="699"/>
                    </a:cubicBezTo>
                    <a:cubicBezTo>
                      <a:pt x="1358" y="701"/>
                      <a:pt x="1390" y="714"/>
                      <a:pt x="1416" y="733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153" y="1470"/>
                      <a:pt x="2153" y="1470"/>
                      <a:pt x="2153" y="1470"/>
                    </a:cubicBezTo>
                    <a:cubicBezTo>
                      <a:pt x="2173" y="1490"/>
                      <a:pt x="2184" y="1516"/>
                      <a:pt x="2184" y="1544"/>
                    </a:cubicBezTo>
                    <a:cubicBezTo>
                      <a:pt x="2184" y="1571"/>
                      <a:pt x="2173" y="1597"/>
                      <a:pt x="2153" y="1617"/>
                    </a:cubicBezTo>
                    <a:cubicBezTo>
                      <a:pt x="2134" y="1636"/>
                      <a:pt x="2108" y="1647"/>
                      <a:pt x="2080" y="1647"/>
                    </a:cubicBezTo>
                    <a:cubicBezTo>
                      <a:pt x="2052" y="1647"/>
                      <a:pt x="2026" y="1636"/>
                      <a:pt x="2006" y="1617"/>
                    </a:cubicBezTo>
                    <a:cubicBezTo>
                      <a:pt x="1719" y="1329"/>
                      <a:pt x="1719" y="1329"/>
                      <a:pt x="1719" y="1329"/>
                    </a:cubicBezTo>
                    <a:cubicBezTo>
                      <a:pt x="1704" y="1315"/>
                      <a:pt x="1680" y="1315"/>
                      <a:pt x="1665" y="1329"/>
                    </a:cubicBezTo>
                    <a:cubicBezTo>
                      <a:pt x="1658" y="1337"/>
                      <a:pt x="1654" y="1346"/>
                      <a:pt x="1654" y="1356"/>
                    </a:cubicBezTo>
                    <a:cubicBezTo>
                      <a:pt x="1654" y="1366"/>
                      <a:pt x="1658" y="1376"/>
                      <a:pt x="1665" y="1383"/>
                    </a:cubicBezTo>
                    <a:cubicBezTo>
                      <a:pt x="1953" y="1671"/>
                      <a:pt x="1953" y="1671"/>
                      <a:pt x="1953" y="1671"/>
                    </a:cubicBezTo>
                    <a:cubicBezTo>
                      <a:pt x="1972" y="1690"/>
                      <a:pt x="1983" y="1716"/>
                      <a:pt x="1983" y="1744"/>
                    </a:cubicBezTo>
                    <a:cubicBezTo>
                      <a:pt x="1983" y="1772"/>
                      <a:pt x="1972" y="1798"/>
                      <a:pt x="1953" y="1817"/>
                    </a:cubicBezTo>
                    <a:cubicBezTo>
                      <a:pt x="1912" y="1858"/>
                      <a:pt x="1846" y="1858"/>
                      <a:pt x="1806" y="1817"/>
                    </a:cubicBezTo>
                    <a:cubicBezTo>
                      <a:pt x="1806" y="1817"/>
                      <a:pt x="1553" y="1565"/>
                      <a:pt x="1522" y="1533"/>
                    </a:cubicBezTo>
                    <a:cubicBezTo>
                      <a:pt x="1519" y="1531"/>
                      <a:pt x="1518" y="1530"/>
                      <a:pt x="1518" y="1530"/>
                    </a:cubicBezTo>
                    <a:cubicBezTo>
                      <a:pt x="1504" y="1515"/>
                      <a:pt x="1479" y="1515"/>
                      <a:pt x="1465" y="1530"/>
                    </a:cubicBezTo>
                    <a:cubicBezTo>
                      <a:pt x="1450" y="1545"/>
                      <a:pt x="1450" y="1569"/>
                      <a:pt x="1465" y="1583"/>
                    </a:cubicBezTo>
                    <a:cubicBezTo>
                      <a:pt x="1752" y="1871"/>
                      <a:pt x="1752" y="1871"/>
                      <a:pt x="1752" y="1871"/>
                    </a:cubicBezTo>
                    <a:cubicBezTo>
                      <a:pt x="1772" y="1891"/>
                      <a:pt x="1783" y="1917"/>
                      <a:pt x="1783" y="1944"/>
                    </a:cubicBezTo>
                    <a:cubicBezTo>
                      <a:pt x="1783" y="1972"/>
                      <a:pt x="1772" y="1998"/>
                      <a:pt x="1752" y="2018"/>
                    </a:cubicBezTo>
                    <a:cubicBezTo>
                      <a:pt x="1712" y="2058"/>
                      <a:pt x="1646" y="2058"/>
                      <a:pt x="1605" y="2018"/>
                    </a:cubicBezTo>
                    <a:cubicBezTo>
                      <a:pt x="1605" y="2018"/>
                      <a:pt x="1353" y="1765"/>
                      <a:pt x="1321" y="1734"/>
                    </a:cubicBezTo>
                    <a:cubicBezTo>
                      <a:pt x="1319" y="1731"/>
                      <a:pt x="1318" y="1730"/>
                      <a:pt x="1318" y="1730"/>
                    </a:cubicBezTo>
                    <a:cubicBezTo>
                      <a:pt x="1303" y="1715"/>
                      <a:pt x="1279" y="1715"/>
                      <a:pt x="1264" y="1730"/>
                    </a:cubicBezTo>
                    <a:cubicBezTo>
                      <a:pt x="1257" y="1738"/>
                      <a:pt x="1253" y="1747"/>
                      <a:pt x="1253" y="1757"/>
                    </a:cubicBezTo>
                    <a:cubicBezTo>
                      <a:pt x="1253" y="1767"/>
                      <a:pt x="1257" y="1776"/>
                      <a:pt x="1264" y="1784"/>
                    </a:cubicBezTo>
                    <a:cubicBezTo>
                      <a:pt x="1552" y="2072"/>
                      <a:pt x="1552" y="2072"/>
                      <a:pt x="1552" y="2072"/>
                    </a:cubicBezTo>
                    <a:cubicBezTo>
                      <a:pt x="1571" y="2091"/>
                      <a:pt x="1582" y="2117"/>
                      <a:pt x="1582" y="2145"/>
                    </a:cubicBezTo>
                    <a:cubicBezTo>
                      <a:pt x="1582" y="2173"/>
                      <a:pt x="1571" y="2199"/>
                      <a:pt x="1552" y="2218"/>
                    </a:cubicBezTo>
                    <a:cubicBezTo>
                      <a:pt x="1532" y="2238"/>
                      <a:pt x="1506" y="2249"/>
                      <a:pt x="1478" y="2249"/>
                    </a:cubicBezTo>
                    <a:cubicBezTo>
                      <a:pt x="1451" y="2249"/>
                      <a:pt x="1425" y="2238"/>
                      <a:pt x="1405" y="2218"/>
                    </a:cubicBezTo>
                    <a:cubicBezTo>
                      <a:pt x="1283" y="2097"/>
                      <a:pt x="1283" y="2097"/>
                      <a:pt x="1283" y="2097"/>
                    </a:cubicBezTo>
                    <a:cubicBezTo>
                      <a:pt x="1323" y="2041"/>
                      <a:pt x="1318" y="1965"/>
                      <a:pt x="1268" y="1915"/>
                    </a:cubicBezTo>
                    <a:cubicBezTo>
                      <a:pt x="1216" y="1863"/>
                      <a:pt x="1133" y="1859"/>
                      <a:pt x="1077" y="1904"/>
                    </a:cubicBezTo>
                    <a:cubicBezTo>
                      <a:pt x="1122" y="1848"/>
                      <a:pt x="1119" y="1766"/>
                      <a:pt x="1068" y="1715"/>
                    </a:cubicBezTo>
                    <a:cubicBezTo>
                      <a:pt x="1018" y="1665"/>
                      <a:pt x="942" y="1660"/>
                      <a:pt x="887" y="1699"/>
                    </a:cubicBezTo>
                    <a:cubicBezTo>
                      <a:pt x="883" y="1695"/>
                      <a:pt x="883" y="1695"/>
                      <a:pt x="883" y="1695"/>
                    </a:cubicBezTo>
                    <a:cubicBezTo>
                      <a:pt x="922" y="1640"/>
                      <a:pt x="916" y="1563"/>
                      <a:pt x="867" y="1514"/>
                    </a:cubicBezTo>
                    <a:cubicBezTo>
                      <a:pt x="818" y="1465"/>
                      <a:pt x="742" y="1460"/>
                      <a:pt x="687" y="1498"/>
                    </a:cubicBezTo>
                    <a:cubicBezTo>
                      <a:pt x="683" y="1494"/>
                      <a:pt x="683" y="1494"/>
                      <a:pt x="683" y="1494"/>
                    </a:cubicBezTo>
                    <a:cubicBezTo>
                      <a:pt x="721" y="1439"/>
                      <a:pt x="716" y="1363"/>
                      <a:pt x="667" y="1313"/>
                    </a:cubicBezTo>
                    <a:cubicBezTo>
                      <a:pt x="617" y="1265"/>
                      <a:pt x="541" y="1259"/>
                      <a:pt x="486" y="1298"/>
                    </a:cubicBezTo>
                    <a:cubicBezTo>
                      <a:pt x="69" y="880"/>
                      <a:pt x="69" y="880"/>
                      <a:pt x="69" y="880"/>
                    </a:cubicBezTo>
                    <a:cubicBezTo>
                      <a:pt x="54" y="865"/>
                      <a:pt x="30" y="865"/>
                      <a:pt x="15" y="880"/>
                    </a:cubicBezTo>
                    <a:cubicBezTo>
                      <a:pt x="0" y="895"/>
                      <a:pt x="0" y="919"/>
                      <a:pt x="15" y="934"/>
                    </a:cubicBezTo>
                    <a:cubicBezTo>
                      <a:pt x="430" y="1349"/>
                      <a:pt x="430" y="1349"/>
                      <a:pt x="430" y="1349"/>
                    </a:cubicBezTo>
                    <a:cubicBezTo>
                      <a:pt x="382" y="1397"/>
                      <a:pt x="382" y="1397"/>
                      <a:pt x="382" y="1397"/>
                    </a:cubicBezTo>
                    <a:cubicBezTo>
                      <a:pt x="299" y="1481"/>
                      <a:pt x="299" y="1481"/>
                      <a:pt x="299" y="1481"/>
                    </a:cubicBezTo>
                    <a:cubicBezTo>
                      <a:pt x="243" y="1537"/>
                      <a:pt x="243" y="1626"/>
                      <a:pt x="299" y="1682"/>
                    </a:cubicBezTo>
                    <a:cubicBezTo>
                      <a:pt x="354" y="1737"/>
                      <a:pt x="444" y="1737"/>
                      <a:pt x="499" y="1682"/>
                    </a:cubicBezTo>
                    <a:cubicBezTo>
                      <a:pt x="444" y="1737"/>
                      <a:pt x="444" y="1827"/>
                      <a:pt x="499" y="1882"/>
                    </a:cubicBezTo>
                    <a:cubicBezTo>
                      <a:pt x="554" y="1938"/>
                      <a:pt x="644" y="1938"/>
                      <a:pt x="700" y="1882"/>
                    </a:cubicBezTo>
                    <a:cubicBezTo>
                      <a:pt x="644" y="1938"/>
                      <a:pt x="644" y="2027"/>
                      <a:pt x="700" y="2083"/>
                    </a:cubicBezTo>
                    <a:cubicBezTo>
                      <a:pt x="751" y="2135"/>
                      <a:pt x="833" y="2137"/>
                      <a:pt x="889" y="2092"/>
                    </a:cubicBezTo>
                    <a:cubicBezTo>
                      <a:pt x="844" y="2148"/>
                      <a:pt x="848" y="2231"/>
                      <a:pt x="900" y="2283"/>
                    </a:cubicBezTo>
                    <a:cubicBezTo>
                      <a:pt x="955" y="2339"/>
                      <a:pt x="1045" y="2339"/>
                      <a:pt x="1101" y="2283"/>
                    </a:cubicBezTo>
                    <a:cubicBezTo>
                      <a:pt x="1184" y="2199"/>
                      <a:pt x="1184" y="2199"/>
                      <a:pt x="1184" y="2199"/>
                    </a:cubicBezTo>
                    <a:cubicBezTo>
                      <a:pt x="1232" y="2152"/>
                      <a:pt x="1232" y="2152"/>
                      <a:pt x="1232" y="2152"/>
                    </a:cubicBezTo>
                    <a:cubicBezTo>
                      <a:pt x="1351" y="2272"/>
                      <a:pt x="1351" y="2272"/>
                      <a:pt x="1351" y="2272"/>
                    </a:cubicBezTo>
                    <a:cubicBezTo>
                      <a:pt x="1385" y="2306"/>
                      <a:pt x="1430" y="2325"/>
                      <a:pt x="1478" y="2325"/>
                    </a:cubicBezTo>
                    <a:cubicBezTo>
                      <a:pt x="1526" y="2325"/>
                      <a:pt x="1571" y="2306"/>
                      <a:pt x="1605" y="2272"/>
                    </a:cubicBezTo>
                    <a:cubicBezTo>
                      <a:pt x="1639" y="2238"/>
                      <a:pt x="1658" y="2193"/>
                      <a:pt x="1658" y="2145"/>
                    </a:cubicBezTo>
                    <a:cubicBezTo>
                      <a:pt x="1658" y="2137"/>
                      <a:pt x="1657" y="2129"/>
                      <a:pt x="1656" y="2122"/>
                    </a:cubicBezTo>
                    <a:cubicBezTo>
                      <a:pt x="1709" y="2129"/>
                      <a:pt x="1765" y="2113"/>
                      <a:pt x="1806" y="2072"/>
                    </a:cubicBezTo>
                    <a:cubicBezTo>
                      <a:pt x="1840" y="2038"/>
                      <a:pt x="1859" y="1993"/>
                      <a:pt x="1859" y="1944"/>
                    </a:cubicBezTo>
                    <a:cubicBezTo>
                      <a:pt x="1859" y="1937"/>
                      <a:pt x="1857" y="1929"/>
                      <a:pt x="1856" y="1921"/>
                    </a:cubicBezTo>
                    <a:cubicBezTo>
                      <a:pt x="1910" y="1928"/>
                      <a:pt x="1966" y="1912"/>
                      <a:pt x="2006" y="1871"/>
                    </a:cubicBezTo>
                    <a:cubicBezTo>
                      <a:pt x="2040" y="1837"/>
                      <a:pt x="2059" y="1792"/>
                      <a:pt x="2059" y="1744"/>
                    </a:cubicBezTo>
                    <a:cubicBezTo>
                      <a:pt x="2059" y="1736"/>
                      <a:pt x="2058" y="1729"/>
                      <a:pt x="2057" y="1721"/>
                    </a:cubicBezTo>
                    <a:cubicBezTo>
                      <a:pt x="2065" y="1722"/>
                      <a:pt x="2072" y="1723"/>
                      <a:pt x="2080" y="1723"/>
                    </a:cubicBezTo>
                    <a:cubicBezTo>
                      <a:pt x="2128" y="1723"/>
                      <a:pt x="2173" y="1705"/>
                      <a:pt x="2207" y="1671"/>
                    </a:cubicBezTo>
                    <a:cubicBezTo>
                      <a:pt x="2241" y="1637"/>
                      <a:pt x="2260" y="1592"/>
                      <a:pt x="2260" y="1544"/>
                    </a:cubicBezTo>
                    <a:cubicBezTo>
                      <a:pt x="2260" y="1495"/>
                      <a:pt x="2241" y="1450"/>
                      <a:pt x="2207" y="1416"/>
                    </a:cubicBezTo>
                    <a:cubicBezTo>
                      <a:pt x="2127" y="1336"/>
                      <a:pt x="2127" y="1336"/>
                      <a:pt x="2127" y="1336"/>
                    </a:cubicBezTo>
                    <a:cubicBezTo>
                      <a:pt x="2511" y="956"/>
                      <a:pt x="2511" y="956"/>
                      <a:pt x="2511" y="956"/>
                    </a:cubicBezTo>
                    <a:cubicBezTo>
                      <a:pt x="1930" y="383"/>
                      <a:pt x="1930" y="383"/>
                      <a:pt x="1930" y="383"/>
                    </a:cubicBezTo>
                    <a:close/>
                    <a:moveTo>
                      <a:pt x="1930" y="383"/>
                    </a:moveTo>
                    <a:cubicBezTo>
                      <a:pt x="1930" y="383"/>
                      <a:pt x="1930" y="383"/>
                      <a:pt x="1930" y="383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3998630" y="2486402"/>
              <a:ext cx="1018798" cy="1018798"/>
            </a:xfrm>
            <a:prstGeom prst="ellipse">
              <a:avLst/>
            </a:prstGeom>
            <a:noFill/>
            <a:ln w="1270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565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cxnSp>
        <p:nvCxnSpPr>
          <p:cNvPr id="7" name="直接连接符 1"/>
          <p:cNvCxnSpPr>
            <a:cxnSpLocks noChangeShapeType="1"/>
          </p:cNvCxnSpPr>
          <p:nvPr/>
        </p:nvCxnSpPr>
        <p:spPr bwMode="auto">
          <a:xfrm>
            <a:off x="836613" y="3980316"/>
            <a:ext cx="9664700" cy="6350"/>
          </a:xfrm>
          <a:prstGeom prst="line">
            <a:avLst/>
          </a:prstGeom>
          <a:noFill/>
          <a:ln w="25400">
            <a:solidFill>
              <a:srgbClr val="1B2137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椭圆 4"/>
          <p:cNvSpPr>
            <a:spLocks noChangeArrowheads="1"/>
          </p:cNvSpPr>
          <p:nvPr/>
        </p:nvSpPr>
        <p:spPr bwMode="auto">
          <a:xfrm>
            <a:off x="744538" y="3893003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" name="椭圆 6"/>
          <p:cNvSpPr>
            <a:spLocks noChangeArrowheads="1"/>
          </p:cNvSpPr>
          <p:nvPr/>
        </p:nvSpPr>
        <p:spPr bwMode="auto">
          <a:xfrm>
            <a:off x="2592388" y="3897766"/>
            <a:ext cx="184150" cy="174625"/>
          </a:xfrm>
          <a:prstGeom prst="ellipse">
            <a:avLst/>
          </a:prstGeom>
          <a:solidFill>
            <a:srgbClr val="1B2137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" name="椭圆 7"/>
          <p:cNvSpPr>
            <a:spLocks noChangeArrowheads="1"/>
          </p:cNvSpPr>
          <p:nvPr/>
        </p:nvSpPr>
        <p:spPr bwMode="auto">
          <a:xfrm>
            <a:off x="4514851" y="3893003"/>
            <a:ext cx="184150" cy="174625"/>
          </a:xfrm>
          <a:prstGeom prst="ellipse">
            <a:avLst/>
          </a:prstGeom>
          <a:solidFill>
            <a:srgbClr val="1B2137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椭圆 8"/>
          <p:cNvSpPr>
            <a:spLocks noChangeArrowheads="1"/>
          </p:cNvSpPr>
          <p:nvPr/>
        </p:nvSpPr>
        <p:spPr bwMode="auto">
          <a:xfrm>
            <a:off x="6345238" y="3885066"/>
            <a:ext cx="184150" cy="174625"/>
          </a:xfrm>
          <a:prstGeom prst="ellipse">
            <a:avLst/>
          </a:prstGeom>
          <a:solidFill>
            <a:srgbClr val="1B2137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2" name="椭圆 9"/>
          <p:cNvSpPr>
            <a:spLocks noChangeArrowheads="1"/>
          </p:cNvSpPr>
          <p:nvPr/>
        </p:nvSpPr>
        <p:spPr bwMode="auto">
          <a:xfrm>
            <a:off x="8377238" y="3896178"/>
            <a:ext cx="184150" cy="174625"/>
          </a:xfrm>
          <a:prstGeom prst="ellipse">
            <a:avLst/>
          </a:prstGeom>
          <a:solidFill>
            <a:srgbClr val="1B2137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3" name="椭圆 10"/>
          <p:cNvSpPr>
            <a:spLocks noChangeArrowheads="1"/>
          </p:cNvSpPr>
          <p:nvPr/>
        </p:nvSpPr>
        <p:spPr bwMode="auto">
          <a:xfrm>
            <a:off x="10409238" y="3896178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圆角矩形标注 12"/>
          <p:cNvSpPr>
            <a:spLocks noChangeArrowheads="1"/>
          </p:cNvSpPr>
          <p:nvPr/>
        </p:nvSpPr>
        <p:spPr bwMode="auto">
          <a:xfrm>
            <a:off x="1825626" y="2003878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1B2137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5" name="圆角矩形标注 13"/>
          <p:cNvSpPr>
            <a:spLocks noChangeArrowheads="1"/>
          </p:cNvSpPr>
          <p:nvPr/>
        </p:nvSpPr>
        <p:spPr bwMode="auto">
          <a:xfrm>
            <a:off x="3792538" y="4635953"/>
            <a:ext cx="2873375" cy="1400175"/>
          </a:xfrm>
          <a:prstGeom prst="wedgeRoundRectCallout">
            <a:avLst>
              <a:gd name="adj1" fmla="val -21255"/>
              <a:gd name="adj2" fmla="val -75005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6" name="圆角矩形标注 14"/>
          <p:cNvSpPr>
            <a:spLocks noChangeArrowheads="1"/>
          </p:cNvSpPr>
          <p:nvPr/>
        </p:nvSpPr>
        <p:spPr bwMode="auto">
          <a:xfrm>
            <a:off x="5567363" y="2007053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7" name="圆角矩形标注 15"/>
          <p:cNvSpPr>
            <a:spLocks noChangeArrowheads="1"/>
          </p:cNvSpPr>
          <p:nvPr/>
        </p:nvSpPr>
        <p:spPr bwMode="auto">
          <a:xfrm>
            <a:off x="7694613" y="4624841"/>
            <a:ext cx="2873375" cy="1400175"/>
          </a:xfrm>
          <a:prstGeom prst="wedgeRoundRectCallout">
            <a:avLst>
              <a:gd name="adj1" fmla="val -21731"/>
              <a:gd name="adj2" fmla="val -75931"/>
              <a:gd name="adj3" fmla="val 16667"/>
            </a:avLst>
          </a:prstGeom>
          <a:solidFill>
            <a:srgbClr val="1B2137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1863726" y="2480128"/>
            <a:ext cx="283527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 dirty="0">
              <a:solidFill>
                <a:srgbClr val="182451"/>
              </a:solidFill>
            </a:endParaRPr>
          </a:p>
        </p:txBody>
      </p:sp>
      <p:sp>
        <p:nvSpPr>
          <p:cNvPr id="19" name="矩形 27"/>
          <p:cNvSpPr>
            <a:spLocks noChangeArrowheads="1"/>
          </p:cNvSpPr>
          <p:nvPr/>
        </p:nvSpPr>
        <p:spPr bwMode="auto">
          <a:xfrm>
            <a:off x="5643563" y="2497591"/>
            <a:ext cx="27971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 dirty="0">
              <a:solidFill>
                <a:srgbClr val="182451"/>
              </a:solidFill>
            </a:endParaRPr>
          </a:p>
        </p:txBody>
      </p:sp>
      <p:sp>
        <p:nvSpPr>
          <p:cNvPr id="20" name="矩形 30"/>
          <p:cNvSpPr>
            <a:spLocks noChangeArrowheads="1"/>
          </p:cNvSpPr>
          <p:nvPr/>
        </p:nvSpPr>
        <p:spPr bwMode="auto">
          <a:xfrm>
            <a:off x="3830638" y="5174116"/>
            <a:ext cx="28352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 dirty="0">
              <a:solidFill>
                <a:srgbClr val="182451"/>
              </a:solidFill>
            </a:endParaRPr>
          </a:p>
        </p:txBody>
      </p:sp>
      <p:sp>
        <p:nvSpPr>
          <p:cNvPr id="21" name="矩形 33"/>
          <p:cNvSpPr>
            <a:spLocks noChangeArrowheads="1"/>
          </p:cNvSpPr>
          <p:nvPr/>
        </p:nvSpPr>
        <p:spPr bwMode="auto">
          <a:xfrm>
            <a:off x="7694613" y="5174116"/>
            <a:ext cx="2806700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 dirty="0">
              <a:solidFill>
                <a:srgbClr val="182451"/>
              </a:solidFill>
            </a:endParaRPr>
          </a:p>
        </p:txBody>
      </p:sp>
      <p:sp>
        <p:nvSpPr>
          <p:cNvPr id="22" name="圆角矩形 31"/>
          <p:cNvSpPr>
            <a:spLocks noChangeArrowheads="1"/>
          </p:cNvSpPr>
          <p:nvPr/>
        </p:nvSpPr>
        <p:spPr bwMode="auto">
          <a:xfrm>
            <a:off x="1982788" y="2130878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3" name="圆角矩形 34"/>
          <p:cNvSpPr>
            <a:spLocks noChangeArrowheads="1"/>
          </p:cNvSpPr>
          <p:nvPr/>
        </p:nvSpPr>
        <p:spPr bwMode="auto">
          <a:xfrm>
            <a:off x="5697538" y="2130878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4" name="圆角矩形 35"/>
          <p:cNvSpPr>
            <a:spLocks noChangeArrowheads="1"/>
          </p:cNvSpPr>
          <p:nvPr/>
        </p:nvSpPr>
        <p:spPr bwMode="auto">
          <a:xfrm>
            <a:off x="3983038" y="4797878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5" name="圆角矩形 36"/>
          <p:cNvSpPr>
            <a:spLocks noChangeArrowheads="1"/>
          </p:cNvSpPr>
          <p:nvPr/>
        </p:nvSpPr>
        <p:spPr bwMode="auto">
          <a:xfrm>
            <a:off x="7888288" y="4797878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pic>
        <p:nvPicPr>
          <p:cNvPr id="26" name="图片 1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651" y="2361066"/>
            <a:ext cx="22685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16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8" y="3945391"/>
            <a:ext cx="2033588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18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09"/>
          <a:stretch/>
        </p:blipFill>
        <p:spPr>
          <a:xfrm>
            <a:off x="0" y="0"/>
            <a:ext cx="6313714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21287" y="0"/>
            <a:ext cx="5870713" cy="6858000"/>
          </a:xfrm>
          <a:prstGeom prst="rect">
            <a:avLst/>
          </a:prstGeom>
          <a:solidFill>
            <a:srgbClr val="1B2137"/>
          </a:solidFill>
          <a:ln>
            <a:noFill/>
          </a:ln>
          <a:effectLst>
            <a:glow>
              <a:srgbClr val="111530"/>
            </a:glo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9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46063"/>
            <a:ext cx="5446713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43"/>
          <p:cNvSpPr txBox="1">
            <a:spLocks noChangeArrowheads="1"/>
          </p:cNvSpPr>
          <p:nvPr/>
        </p:nvSpPr>
        <p:spPr bwMode="auto">
          <a:xfrm>
            <a:off x="6321287" y="2580628"/>
            <a:ext cx="5922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762625" y="4304292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</p:spTree>
    <p:extLst>
      <p:ext uri="{BB962C8B-B14F-4D97-AF65-F5344CB8AC3E}">
        <p14:creationId xmlns:p14="http://schemas.microsoft.com/office/powerpoint/2010/main" val="397662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Shape 5166"/>
          <p:cNvSpPr/>
          <p:nvPr/>
        </p:nvSpPr>
        <p:spPr>
          <a:xfrm>
            <a:off x="2420651" y="1906038"/>
            <a:ext cx="1624452" cy="1439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12" tIns="50812" rIns="50812" bIns="50812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8" name="Shape 5167"/>
          <p:cNvSpPr/>
          <p:nvPr/>
        </p:nvSpPr>
        <p:spPr>
          <a:xfrm>
            <a:off x="1928017" y="2759258"/>
            <a:ext cx="2615851" cy="1498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12" tIns="50812" rIns="50812" bIns="50812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9" name="Shape 5168"/>
          <p:cNvSpPr/>
          <p:nvPr/>
        </p:nvSpPr>
        <p:spPr>
          <a:xfrm>
            <a:off x="1435384" y="3684406"/>
            <a:ext cx="3607249" cy="1498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12" tIns="50812" rIns="50812" bIns="50812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0" name="Shape 5169"/>
          <p:cNvSpPr/>
          <p:nvPr/>
        </p:nvSpPr>
        <p:spPr>
          <a:xfrm>
            <a:off x="931293" y="4609554"/>
            <a:ext cx="4598639" cy="1498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12" tIns="50812" rIns="50812" bIns="50812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13287" y="1507346"/>
            <a:ext cx="1144106" cy="980850"/>
            <a:chOff x="2313735" y="1108481"/>
            <a:chExt cx="857881" cy="735467"/>
          </a:xfrm>
        </p:grpSpPr>
        <p:sp>
          <p:nvSpPr>
            <p:cNvPr id="12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1B21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3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20651" y="2759258"/>
            <a:ext cx="2120151" cy="576681"/>
            <a:chOff x="1944344" y="2047198"/>
            <a:chExt cx="1589745" cy="432411"/>
          </a:xfrm>
          <a:solidFill>
            <a:srgbClr val="CB4D5E"/>
          </a:solidFill>
        </p:grpSpPr>
        <p:sp>
          <p:nvSpPr>
            <p:cNvPr id="15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12" tIns="50812" rIns="50812" bIns="50812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6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28019" y="3684405"/>
            <a:ext cx="3111548" cy="576683"/>
            <a:chOff x="1574955" y="2740898"/>
            <a:chExt cx="2333121" cy="432412"/>
          </a:xfrm>
          <a:solidFill>
            <a:srgbClr val="1B2137"/>
          </a:solidFill>
        </p:grpSpPr>
        <p:sp>
          <p:nvSpPr>
            <p:cNvPr id="18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12" tIns="50812" rIns="50812" bIns="50812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9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5384" y="4609553"/>
            <a:ext cx="4102936" cy="576676"/>
            <a:chOff x="1205565" y="3434598"/>
            <a:chExt cx="3076490" cy="432407"/>
          </a:xfrm>
          <a:solidFill>
            <a:srgbClr val="CB4D5E"/>
          </a:solidFill>
        </p:grpSpPr>
        <p:sp>
          <p:nvSpPr>
            <p:cNvPr id="21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12" tIns="50812" rIns="50812" bIns="50812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2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31294" y="5521854"/>
            <a:ext cx="5094339" cy="576676"/>
            <a:chOff x="827585" y="4118665"/>
            <a:chExt cx="3819870" cy="432407"/>
          </a:xfrm>
          <a:solidFill>
            <a:srgbClr val="1B2137"/>
          </a:solidFill>
        </p:grpSpPr>
        <p:sp>
          <p:nvSpPr>
            <p:cNvPr id="24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12" tIns="50812" rIns="50812" bIns="50812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25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26" name="Round Same Side Corner Rectangle 67"/>
          <p:cNvSpPr/>
          <p:nvPr/>
        </p:nvSpPr>
        <p:spPr>
          <a:xfrm rot="10800000" flipH="1">
            <a:off x="6617446" y="1525266"/>
            <a:ext cx="66553" cy="68555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B2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35" tIns="54867" rIns="109735" bIns="54867" rtlCol="0" anchor="ctr"/>
          <a:lstStyle/>
          <a:p>
            <a:pPr algn="ctr"/>
            <a:endParaRPr lang="bg-BG" sz="3201" dirty="0">
              <a:latin typeface="Calibri Light"/>
            </a:endParaRPr>
          </a:p>
        </p:txBody>
      </p:sp>
      <p:sp>
        <p:nvSpPr>
          <p:cNvPr id="27" name="Round Same Side Corner Rectangle 68"/>
          <p:cNvSpPr/>
          <p:nvPr/>
        </p:nvSpPr>
        <p:spPr>
          <a:xfrm rot="10800000" flipH="1">
            <a:off x="6615259" y="2567227"/>
            <a:ext cx="66553" cy="68555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CB4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35" tIns="54867" rIns="109735" bIns="54867" rtlCol="0" anchor="ctr"/>
          <a:lstStyle/>
          <a:p>
            <a:pPr algn="ctr"/>
            <a:endParaRPr lang="bg-BG" sz="3201" dirty="0">
              <a:latin typeface="Calibri Light"/>
            </a:endParaRPr>
          </a:p>
        </p:txBody>
      </p:sp>
      <p:sp>
        <p:nvSpPr>
          <p:cNvPr id="28" name="Round Same Side Corner Rectangle 69"/>
          <p:cNvSpPr/>
          <p:nvPr/>
        </p:nvSpPr>
        <p:spPr>
          <a:xfrm rot="10800000" flipH="1">
            <a:off x="6617446" y="3514289"/>
            <a:ext cx="66553" cy="68555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B2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35" tIns="54867" rIns="109735" bIns="54867" rtlCol="0" anchor="ctr"/>
          <a:lstStyle/>
          <a:p>
            <a:pPr algn="ctr"/>
            <a:endParaRPr lang="bg-BG" sz="3201" dirty="0">
              <a:latin typeface="Calibri Ligh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00555" y="1508395"/>
            <a:ext cx="3830060" cy="797379"/>
            <a:chOff x="5228512" y="1109269"/>
            <a:chExt cx="2871880" cy="597896"/>
          </a:xfrm>
        </p:grpSpPr>
        <p:sp>
          <p:nvSpPr>
            <p:cNvPr id="30" name="TextBox 20"/>
            <p:cNvSpPr txBox="1"/>
            <p:nvPr/>
          </p:nvSpPr>
          <p:spPr>
            <a:xfrm>
              <a:off x="5228512" y="1303102"/>
              <a:ext cx="2871880" cy="404063"/>
            </a:xfrm>
            <a:prstGeom prst="rect">
              <a:avLst/>
            </a:prstGeom>
            <a:noFill/>
          </p:spPr>
          <p:txBody>
            <a:bodyPr wrap="square" lIns="45731" tIns="22865" rIns="45731" bIns="2286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3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Rectangle 71"/>
            <p:cNvSpPr/>
            <p:nvPr/>
          </p:nvSpPr>
          <p:spPr>
            <a:xfrm>
              <a:off x="5228513" y="1109269"/>
              <a:ext cx="1300071" cy="219248"/>
            </a:xfrm>
            <a:prstGeom prst="rect">
              <a:avLst/>
            </a:prstGeom>
          </p:spPr>
          <p:txBody>
            <a:bodyPr wrap="none" lIns="45731" tIns="22865" rIns="45731" bIns="22865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800555" y="2521846"/>
            <a:ext cx="3830060" cy="797379"/>
            <a:chOff x="5228512" y="1869180"/>
            <a:chExt cx="2871880" cy="597896"/>
          </a:xfrm>
        </p:grpSpPr>
        <p:sp>
          <p:nvSpPr>
            <p:cNvPr id="33" name="TextBox 22"/>
            <p:cNvSpPr txBox="1"/>
            <p:nvPr/>
          </p:nvSpPr>
          <p:spPr>
            <a:xfrm>
              <a:off x="5228512" y="2063012"/>
              <a:ext cx="2871880" cy="404064"/>
            </a:xfrm>
            <a:prstGeom prst="rect">
              <a:avLst/>
            </a:prstGeom>
            <a:noFill/>
          </p:spPr>
          <p:txBody>
            <a:bodyPr wrap="square" lIns="45731" tIns="22865" rIns="45731" bIns="2286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3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Rectangle 73"/>
            <p:cNvSpPr/>
            <p:nvPr/>
          </p:nvSpPr>
          <p:spPr>
            <a:xfrm>
              <a:off x="5228513" y="1869180"/>
              <a:ext cx="1300071" cy="219248"/>
            </a:xfrm>
            <a:prstGeom prst="rect">
              <a:avLst/>
            </a:prstGeom>
          </p:spPr>
          <p:txBody>
            <a:bodyPr wrap="none" lIns="45731" tIns="22865" rIns="45731" bIns="22865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00555" y="3535292"/>
            <a:ext cx="3830060" cy="797379"/>
            <a:chOff x="5228512" y="2629091"/>
            <a:chExt cx="2871880" cy="597896"/>
          </a:xfrm>
        </p:grpSpPr>
        <p:sp>
          <p:nvSpPr>
            <p:cNvPr id="36" name="TextBox 24"/>
            <p:cNvSpPr txBox="1"/>
            <p:nvPr/>
          </p:nvSpPr>
          <p:spPr>
            <a:xfrm>
              <a:off x="5228512" y="2822924"/>
              <a:ext cx="2871880" cy="404063"/>
            </a:xfrm>
            <a:prstGeom prst="rect">
              <a:avLst/>
            </a:prstGeom>
            <a:noFill/>
          </p:spPr>
          <p:txBody>
            <a:bodyPr wrap="square" lIns="45731" tIns="22865" rIns="45731" bIns="2286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3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Rectangle 75"/>
            <p:cNvSpPr/>
            <p:nvPr/>
          </p:nvSpPr>
          <p:spPr>
            <a:xfrm>
              <a:off x="5228513" y="2629091"/>
              <a:ext cx="1300071" cy="219248"/>
            </a:xfrm>
            <a:prstGeom prst="rect">
              <a:avLst/>
            </a:prstGeom>
          </p:spPr>
          <p:txBody>
            <a:bodyPr wrap="none" lIns="45731" tIns="22865" rIns="45731" bIns="22865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sp>
        <p:nvSpPr>
          <p:cNvPr id="38" name="Round Same Side Corner Rectangle 76"/>
          <p:cNvSpPr/>
          <p:nvPr/>
        </p:nvSpPr>
        <p:spPr>
          <a:xfrm rot="10800000" flipH="1">
            <a:off x="6615259" y="4475162"/>
            <a:ext cx="66553" cy="68555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CB4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35" tIns="54867" rIns="109735" bIns="54867" rtlCol="0" anchor="ctr"/>
          <a:lstStyle/>
          <a:p>
            <a:pPr algn="ctr"/>
            <a:endParaRPr lang="bg-BG" sz="3201" dirty="0">
              <a:latin typeface="Calibri Light"/>
            </a:endParaRPr>
          </a:p>
        </p:txBody>
      </p:sp>
      <p:sp>
        <p:nvSpPr>
          <p:cNvPr id="39" name="Round Same Side Corner Rectangle 77"/>
          <p:cNvSpPr/>
          <p:nvPr/>
        </p:nvSpPr>
        <p:spPr>
          <a:xfrm rot="10800000" flipH="1">
            <a:off x="6617446" y="5422224"/>
            <a:ext cx="66553" cy="68555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B2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35" tIns="54867" rIns="109735" bIns="54867" rtlCol="0" anchor="ctr"/>
          <a:lstStyle/>
          <a:p>
            <a:pPr algn="ctr"/>
            <a:endParaRPr lang="bg-BG" sz="3201" dirty="0">
              <a:latin typeface="Calibri Ligh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00555" y="4429778"/>
            <a:ext cx="3830060" cy="797379"/>
            <a:chOff x="5228512" y="3299800"/>
            <a:chExt cx="2871880" cy="597896"/>
          </a:xfrm>
        </p:grpSpPr>
        <p:sp>
          <p:nvSpPr>
            <p:cNvPr id="41" name="TextBox 28"/>
            <p:cNvSpPr txBox="1"/>
            <p:nvPr/>
          </p:nvSpPr>
          <p:spPr>
            <a:xfrm>
              <a:off x="5228512" y="3493633"/>
              <a:ext cx="2871880" cy="404063"/>
            </a:xfrm>
            <a:prstGeom prst="rect">
              <a:avLst/>
            </a:prstGeom>
            <a:noFill/>
          </p:spPr>
          <p:txBody>
            <a:bodyPr wrap="square" lIns="45731" tIns="22865" rIns="45731" bIns="2286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3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Rectangle 79"/>
            <p:cNvSpPr/>
            <p:nvPr/>
          </p:nvSpPr>
          <p:spPr>
            <a:xfrm>
              <a:off x="5228513" y="3299800"/>
              <a:ext cx="1300071" cy="219248"/>
            </a:xfrm>
            <a:prstGeom prst="rect">
              <a:avLst/>
            </a:prstGeom>
          </p:spPr>
          <p:txBody>
            <a:bodyPr wrap="none" lIns="45731" tIns="22865" rIns="45731" bIns="22865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00555" y="5443226"/>
            <a:ext cx="3830060" cy="797379"/>
            <a:chOff x="5228512" y="4059711"/>
            <a:chExt cx="2871880" cy="597896"/>
          </a:xfrm>
        </p:grpSpPr>
        <p:sp>
          <p:nvSpPr>
            <p:cNvPr id="44" name="TextBox 30"/>
            <p:cNvSpPr txBox="1"/>
            <p:nvPr/>
          </p:nvSpPr>
          <p:spPr>
            <a:xfrm>
              <a:off x="5228512" y="4253544"/>
              <a:ext cx="2871880" cy="404063"/>
            </a:xfrm>
            <a:prstGeom prst="rect">
              <a:avLst/>
            </a:prstGeom>
            <a:noFill/>
          </p:spPr>
          <p:txBody>
            <a:bodyPr wrap="square" lIns="45731" tIns="22865" rIns="45731" bIns="22865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34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81"/>
            <p:cNvSpPr/>
            <p:nvPr/>
          </p:nvSpPr>
          <p:spPr>
            <a:xfrm>
              <a:off x="5228513" y="4059711"/>
              <a:ext cx="1300071" cy="219248"/>
            </a:xfrm>
            <a:prstGeom prst="rect">
              <a:avLst/>
            </a:prstGeom>
          </p:spPr>
          <p:txBody>
            <a:bodyPr wrap="none" lIns="45731" tIns="22865" rIns="45731" bIns="22865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704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6" grpId="0" animBg="1"/>
      <p:bldP spid="27" grpId="0" animBg="1"/>
      <p:bldP spid="28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61375"/>
            <a:ext cx="4056845" cy="3606084"/>
          </a:xfrm>
          <a:prstGeom prst="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8" y="1807274"/>
            <a:ext cx="3314286" cy="33142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56845" y="2955701"/>
            <a:ext cx="1931831" cy="1017431"/>
          </a:xfrm>
          <a:prstGeom prst="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25093" y="3079695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57245" y="2473958"/>
            <a:ext cx="2177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82451"/>
                </a:solidFill>
              </a:rPr>
              <a:t>CONTENT</a:t>
            </a:r>
            <a:endParaRPr lang="zh-CN" altLang="en-US" sz="3200" dirty="0">
              <a:solidFill>
                <a:srgbClr val="18245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626062" y="1917305"/>
            <a:ext cx="605307" cy="502276"/>
          </a:xfrm>
          <a:prstGeom prst="round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608755" y="1906833"/>
            <a:ext cx="639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文本框 43"/>
          <p:cNvSpPr txBox="1">
            <a:spLocks noChangeArrowheads="1"/>
          </p:cNvSpPr>
          <p:nvPr/>
        </p:nvSpPr>
        <p:spPr bwMode="auto">
          <a:xfrm>
            <a:off x="7231369" y="1917305"/>
            <a:ext cx="34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82451"/>
                </a:solidFill>
              </a:rPr>
              <a:t>点击此处添加标题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6626062" y="2755646"/>
            <a:ext cx="605307" cy="502276"/>
          </a:xfrm>
          <a:prstGeom prst="round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608755" y="2745174"/>
            <a:ext cx="639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文本框 43"/>
          <p:cNvSpPr txBox="1">
            <a:spLocks noChangeArrowheads="1"/>
          </p:cNvSpPr>
          <p:nvPr/>
        </p:nvSpPr>
        <p:spPr bwMode="auto">
          <a:xfrm>
            <a:off x="7231369" y="2755646"/>
            <a:ext cx="34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82451"/>
                </a:solidFill>
              </a:rPr>
              <a:t>点击此处添加标题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626062" y="3593987"/>
            <a:ext cx="605307" cy="502276"/>
          </a:xfrm>
          <a:prstGeom prst="round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608755" y="3583515"/>
            <a:ext cx="639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7" name="文本框 43"/>
          <p:cNvSpPr txBox="1">
            <a:spLocks noChangeArrowheads="1"/>
          </p:cNvSpPr>
          <p:nvPr/>
        </p:nvSpPr>
        <p:spPr bwMode="auto">
          <a:xfrm>
            <a:off x="7231369" y="3593987"/>
            <a:ext cx="34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82451"/>
                </a:solidFill>
              </a:rPr>
              <a:t>点击此处添加标题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6626062" y="4432328"/>
            <a:ext cx="605307" cy="502276"/>
          </a:xfrm>
          <a:prstGeom prst="roundRect">
            <a:avLst/>
          </a:prstGeom>
          <a:solidFill>
            <a:srgbClr val="18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608755" y="4421856"/>
            <a:ext cx="639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文本框 43"/>
          <p:cNvSpPr txBox="1">
            <a:spLocks noChangeArrowheads="1"/>
          </p:cNvSpPr>
          <p:nvPr/>
        </p:nvSpPr>
        <p:spPr bwMode="auto">
          <a:xfrm>
            <a:off x="7231369" y="4432328"/>
            <a:ext cx="34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82451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751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16" grpId="0"/>
      <p:bldP spid="18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Shape 2012"/>
          <p:cNvSpPr/>
          <p:nvPr/>
        </p:nvSpPr>
        <p:spPr>
          <a:xfrm>
            <a:off x="7035100" y="2045010"/>
            <a:ext cx="3562196" cy="1687004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5" tIns="19055" rIns="19055" bIns="19055" anchor="ctr"/>
          <a:lstStyle/>
          <a:p>
            <a:pPr lvl="0"/>
            <a:endParaRPr sz="1734"/>
          </a:p>
        </p:txBody>
      </p:sp>
      <p:sp>
        <p:nvSpPr>
          <p:cNvPr id="8" name="Shape 2013"/>
          <p:cNvSpPr/>
          <p:nvPr/>
        </p:nvSpPr>
        <p:spPr>
          <a:xfrm>
            <a:off x="7035100" y="3975932"/>
            <a:ext cx="3562196" cy="1685217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5" tIns="19055" rIns="19055" bIns="19055" anchor="ctr"/>
          <a:lstStyle/>
          <a:p>
            <a:pPr lvl="0"/>
            <a:endParaRPr sz="1734"/>
          </a:p>
        </p:txBody>
      </p:sp>
      <p:sp>
        <p:nvSpPr>
          <p:cNvPr id="9" name="Shape 2014"/>
          <p:cNvSpPr/>
          <p:nvPr/>
        </p:nvSpPr>
        <p:spPr>
          <a:xfrm>
            <a:off x="1560360" y="3975040"/>
            <a:ext cx="3562196" cy="1687002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5" tIns="19055" rIns="19055" bIns="19055" anchor="ctr"/>
          <a:lstStyle/>
          <a:p>
            <a:pPr lvl="0"/>
            <a:endParaRPr sz="1734"/>
          </a:p>
        </p:txBody>
      </p:sp>
      <p:sp>
        <p:nvSpPr>
          <p:cNvPr id="10" name="Shape 2015"/>
          <p:cNvSpPr/>
          <p:nvPr/>
        </p:nvSpPr>
        <p:spPr>
          <a:xfrm>
            <a:off x="1560360" y="2045010"/>
            <a:ext cx="3562196" cy="1687004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5" tIns="19055" rIns="19055" bIns="19055" anchor="ctr"/>
          <a:lstStyle/>
          <a:p>
            <a:pPr lvl="0"/>
            <a:endParaRPr sz="1734"/>
          </a:p>
        </p:txBody>
      </p:sp>
      <p:sp>
        <p:nvSpPr>
          <p:cNvPr id="11" name="Shape 2016"/>
          <p:cNvSpPr/>
          <p:nvPr/>
        </p:nvSpPr>
        <p:spPr>
          <a:xfrm>
            <a:off x="4631046" y="2412736"/>
            <a:ext cx="2888571" cy="2888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1B2137"/>
          </a:solidFill>
          <a:ln w="12700">
            <a:miter lim="400000"/>
          </a:ln>
        </p:spPr>
        <p:txBody>
          <a:bodyPr lIns="25406" tIns="25406" rIns="25406" bIns="25406" anchor="ctr"/>
          <a:lstStyle/>
          <a:p>
            <a:pPr lvl="0"/>
            <a:endParaRPr sz="1734"/>
          </a:p>
        </p:txBody>
      </p:sp>
      <p:sp>
        <p:nvSpPr>
          <p:cNvPr id="12" name="Shape 2021"/>
          <p:cNvSpPr/>
          <p:nvPr/>
        </p:nvSpPr>
        <p:spPr>
          <a:xfrm>
            <a:off x="2308574" y="2605587"/>
            <a:ext cx="2322471" cy="51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4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2022"/>
          <p:cNvSpPr/>
          <p:nvPr/>
        </p:nvSpPr>
        <p:spPr>
          <a:xfrm>
            <a:off x="2300779" y="2187076"/>
            <a:ext cx="1869765" cy="401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4" name="Shape 2023"/>
          <p:cNvSpPr/>
          <p:nvPr/>
        </p:nvSpPr>
        <p:spPr>
          <a:xfrm>
            <a:off x="2308574" y="4542607"/>
            <a:ext cx="2322471" cy="485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4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Shape 2024"/>
          <p:cNvSpPr/>
          <p:nvPr/>
        </p:nvSpPr>
        <p:spPr>
          <a:xfrm>
            <a:off x="2300779" y="4152064"/>
            <a:ext cx="1869765" cy="401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6" name="Shape 2025"/>
          <p:cNvSpPr/>
          <p:nvPr/>
        </p:nvSpPr>
        <p:spPr>
          <a:xfrm>
            <a:off x="7519617" y="2605587"/>
            <a:ext cx="2313202" cy="51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4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Shape 2026"/>
          <p:cNvSpPr/>
          <p:nvPr/>
        </p:nvSpPr>
        <p:spPr>
          <a:xfrm>
            <a:off x="7963577" y="2187076"/>
            <a:ext cx="1869765" cy="401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8" name="Shape 2027"/>
          <p:cNvSpPr/>
          <p:nvPr/>
        </p:nvSpPr>
        <p:spPr>
          <a:xfrm>
            <a:off x="7519618" y="4542610"/>
            <a:ext cx="2313202" cy="48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3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4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Shape 2028"/>
          <p:cNvSpPr/>
          <p:nvPr/>
        </p:nvSpPr>
        <p:spPr>
          <a:xfrm>
            <a:off x="7963577" y="4152064"/>
            <a:ext cx="1869765" cy="401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grpSp>
        <p:nvGrpSpPr>
          <p:cNvPr id="20" name="Group 2031"/>
          <p:cNvGrpSpPr/>
          <p:nvPr/>
        </p:nvGrpSpPr>
        <p:grpSpPr>
          <a:xfrm>
            <a:off x="1085605" y="2410658"/>
            <a:ext cx="955707" cy="955707"/>
            <a:chOff x="0" y="0"/>
            <a:chExt cx="1910968" cy="1910968"/>
          </a:xfrm>
        </p:grpSpPr>
        <p:sp>
          <p:nvSpPr>
            <p:cNvPr id="21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137"/>
            </a:solidFill>
            <a:ln w="12700" cap="flat">
              <a:noFill/>
              <a:miter lim="400000"/>
            </a:ln>
            <a:effectLst/>
          </p:spPr>
          <p:txBody>
            <a:bodyPr wrap="square" lIns="33875" tIns="33875" rIns="33875" bIns="33875" numCol="1" anchor="ctr">
              <a:noAutofit/>
            </a:bodyPr>
            <a:lstStyle/>
            <a:p>
              <a:pPr lvl="0"/>
              <a:endParaRPr sz="1734"/>
            </a:p>
          </p:txBody>
        </p:sp>
        <p:sp>
          <p:nvSpPr>
            <p:cNvPr id="22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34"/>
            </a:p>
          </p:txBody>
        </p:sp>
      </p:grpSp>
      <p:grpSp>
        <p:nvGrpSpPr>
          <p:cNvPr id="23" name="Group 2034"/>
          <p:cNvGrpSpPr/>
          <p:nvPr/>
        </p:nvGrpSpPr>
        <p:grpSpPr>
          <a:xfrm>
            <a:off x="1088273" y="4343357"/>
            <a:ext cx="950371" cy="950371"/>
            <a:chOff x="0" y="0"/>
            <a:chExt cx="1900299" cy="1900299"/>
          </a:xfrm>
        </p:grpSpPr>
        <p:sp>
          <p:nvSpPr>
            <p:cNvPr id="24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137"/>
            </a:solidFill>
            <a:ln w="12700" cap="flat">
              <a:noFill/>
              <a:miter lim="400000"/>
            </a:ln>
            <a:effectLst/>
          </p:spPr>
          <p:txBody>
            <a:bodyPr wrap="square" lIns="33875" tIns="33875" rIns="33875" bIns="33875" numCol="1" anchor="ctr">
              <a:noAutofit/>
            </a:bodyPr>
            <a:lstStyle/>
            <a:p>
              <a:pPr lvl="0"/>
              <a:endParaRPr sz="1734"/>
            </a:p>
          </p:txBody>
        </p:sp>
        <p:sp>
          <p:nvSpPr>
            <p:cNvPr id="25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34"/>
            </a:p>
          </p:txBody>
        </p:sp>
      </p:grpSp>
      <p:sp>
        <p:nvSpPr>
          <p:cNvPr id="26" name="Shape 2035"/>
          <p:cNvSpPr/>
          <p:nvPr/>
        </p:nvSpPr>
        <p:spPr>
          <a:xfrm>
            <a:off x="10117330" y="4343355"/>
            <a:ext cx="950372" cy="950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B4D5E"/>
          </a:solidFill>
          <a:ln w="12700" cap="flat">
            <a:noFill/>
            <a:miter lim="400000"/>
          </a:ln>
          <a:effectLst/>
        </p:spPr>
        <p:txBody>
          <a:bodyPr wrap="square" lIns="25406" tIns="25406" rIns="25406" bIns="25406" numCol="1" anchor="ctr">
            <a:noAutofit/>
          </a:bodyPr>
          <a:lstStyle/>
          <a:p>
            <a:pPr lvl="0"/>
            <a:endParaRPr sz="1734"/>
          </a:p>
        </p:txBody>
      </p:sp>
      <p:grpSp>
        <p:nvGrpSpPr>
          <p:cNvPr id="27" name="Group 2040"/>
          <p:cNvGrpSpPr/>
          <p:nvPr/>
        </p:nvGrpSpPr>
        <p:grpSpPr>
          <a:xfrm>
            <a:off x="10112020" y="2410658"/>
            <a:ext cx="955707" cy="955707"/>
            <a:chOff x="0" y="0"/>
            <a:chExt cx="1910968" cy="1910968"/>
          </a:xfrm>
        </p:grpSpPr>
        <p:sp>
          <p:nvSpPr>
            <p:cNvPr id="28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B4D5E"/>
            </a:solidFill>
            <a:ln w="12700" cap="flat">
              <a:noFill/>
              <a:miter lim="400000"/>
            </a:ln>
            <a:effectLst/>
          </p:spPr>
          <p:txBody>
            <a:bodyPr wrap="square" lIns="33875" tIns="33875" rIns="33875" bIns="33875" numCol="1" anchor="ctr">
              <a:noAutofit/>
            </a:bodyPr>
            <a:lstStyle/>
            <a:p>
              <a:pPr lvl="0"/>
              <a:endParaRPr sz="1734"/>
            </a:p>
          </p:txBody>
        </p:sp>
        <p:sp>
          <p:nvSpPr>
            <p:cNvPr id="29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734"/>
            </a:p>
          </p:txBody>
        </p:sp>
      </p:grpSp>
      <p:sp>
        <p:nvSpPr>
          <p:cNvPr id="30" name="Text Placeholder 5"/>
          <p:cNvSpPr txBox="1">
            <a:spLocks/>
          </p:cNvSpPr>
          <p:nvPr/>
        </p:nvSpPr>
        <p:spPr>
          <a:xfrm>
            <a:off x="5307190" y="3518199"/>
            <a:ext cx="1535843" cy="6338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66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2036"/>
          <p:cNvSpPr/>
          <p:nvPr/>
        </p:nvSpPr>
        <p:spPr>
          <a:xfrm>
            <a:off x="10391408" y="4604022"/>
            <a:ext cx="402216" cy="4290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 sz="1734"/>
          </a:p>
        </p:txBody>
      </p:sp>
    </p:spTree>
    <p:extLst>
      <p:ext uri="{BB962C8B-B14F-4D97-AF65-F5344CB8AC3E}">
        <p14:creationId xmlns:p14="http://schemas.microsoft.com/office/powerpoint/2010/main" val="210046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30" grpId="0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右箭头 6"/>
          <p:cNvSpPr>
            <a:spLocks noChangeArrowheads="1"/>
          </p:cNvSpPr>
          <p:nvPr/>
        </p:nvSpPr>
        <p:spPr bwMode="auto">
          <a:xfrm>
            <a:off x="3566341" y="2094571"/>
            <a:ext cx="4747259" cy="526115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1B2137"/>
          </a:solidFill>
          <a:ln>
            <a:noFill/>
          </a:ln>
          <a:effectLst/>
          <a:ex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 flipH="1">
            <a:off x="3741426" y="2883741"/>
            <a:ext cx="4915696" cy="523867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CB4D5E"/>
          </a:solidFill>
          <a:ln>
            <a:noFill/>
          </a:ln>
          <a:effectLst/>
          <a:ex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239250" y="1438053"/>
            <a:ext cx="2502175" cy="2538389"/>
          </a:xfrm>
          <a:prstGeom prst="ellipse">
            <a:avLst/>
          </a:prstGeom>
          <a:solidFill>
            <a:srgbClr val="1B2137"/>
          </a:solidFill>
          <a:ln>
            <a:noFill/>
          </a:ln>
          <a:effectLst/>
          <a:ex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8397819" y="1438053"/>
            <a:ext cx="2504390" cy="2538389"/>
          </a:xfrm>
          <a:prstGeom prst="ellipse">
            <a:avLst/>
          </a:prstGeom>
          <a:solidFill>
            <a:srgbClr val="CB4D5E"/>
          </a:solidFill>
          <a:ln>
            <a:noFill/>
          </a:ln>
          <a:effectLst/>
          <a:ex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4904971" y="1921448"/>
            <a:ext cx="1983566" cy="1661533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kern="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800" kern="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2" name="下箭头 11"/>
          <p:cNvSpPr>
            <a:spLocks noChangeArrowheads="1"/>
          </p:cNvSpPr>
          <p:nvPr/>
        </p:nvSpPr>
        <p:spPr bwMode="auto">
          <a:xfrm>
            <a:off x="5370387" y="4028154"/>
            <a:ext cx="1123653" cy="78692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2137"/>
          </a:solidFill>
          <a:ln>
            <a:noFill/>
          </a:ln>
          <a:effectLst/>
          <a:extLst/>
        </p:spPr>
        <p:txBody>
          <a:bodyPr lIns="128296" tIns="64146" rIns="128296" bIns="64146" anchor="ctr"/>
          <a:lstStyle/>
          <a:p>
            <a:pPr>
              <a:lnSpc>
                <a:spcPct val="120000"/>
              </a:lnSpc>
              <a:defRPr/>
            </a:pPr>
            <a:endParaRPr lang="zh-CN" altLang="en-US" sz="25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9"/>
          <p:cNvSpPr txBox="1"/>
          <p:nvPr/>
        </p:nvSpPr>
        <p:spPr bwMode="auto">
          <a:xfrm>
            <a:off x="1379055" y="4243995"/>
            <a:ext cx="2070000" cy="1764657"/>
          </a:xfrm>
          <a:prstGeom prst="rect">
            <a:avLst/>
          </a:prstGeom>
          <a:noFill/>
        </p:spPr>
        <p:txBody>
          <a:bodyPr lIns="128296" tIns="64146" rIns="128296" bIns="6414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0"/>
          <p:cNvSpPr txBox="1"/>
          <p:nvPr/>
        </p:nvSpPr>
        <p:spPr bwMode="auto">
          <a:xfrm>
            <a:off x="8615192" y="4329433"/>
            <a:ext cx="2072217" cy="1764657"/>
          </a:xfrm>
          <a:prstGeom prst="rect">
            <a:avLst/>
          </a:prstGeom>
          <a:noFill/>
        </p:spPr>
        <p:txBody>
          <a:bodyPr lIns="128296" tIns="64146" rIns="128296" bIns="6414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296322" y="5071389"/>
            <a:ext cx="1571338" cy="905142"/>
          </a:xfrm>
          <a:prstGeom prst="rect">
            <a:avLst/>
          </a:prstGeom>
          <a:noFill/>
          <a:ln>
            <a:noFill/>
          </a:ln>
          <a:extLst/>
        </p:spPr>
        <p:txBody>
          <a:bodyPr lIns="128296" tIns="64146" rIns="128296" bIns="6414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1482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309245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" name="图片 1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99" y="944311"/>
            <a:ext cx="5628067" cy="217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1630" y="5686223"/>
            <a:ext cx="2872646" cy="117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22"/>
          <p:cNvSpPr>
            <a:spLocks noChangeArrowheads="1"/>
          </p:cNvSpPr>
          <p:nvPr/>
        </p:nvSpPr>
        <p:spPr bwMode="auto">
          <a:xfrm>
            <a:off x="2196305" y="3598817"/>
            <a:ext cx="80038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82451"/>
                </a:solidFill>
              </a:rPr>
              <a:t>谢谢观赏</a:t>
            </a:r>
          </a:p>
        </p:txBody>
      </p:sp>
      <p:pic>
        <p:nvPicPr>
          <p:cNvPr id="8" name="图片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68" y="3116171"/>
            <a:ext cx="481057" cy="374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2641158" y="4522147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</p:spTree>
    <p:extLst>
      <p:ext uri="{BB962C8B-B14F-4D97-AF65-F5344CB8AC3E}">
        <p14:creationId xmlns:p14="http://schemas.microsoft.com/office/powerpoint/2010/main" val="425577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2" r="3920"/>
          <a:stretch/>
        </p:blipFill>
        <p:spPr>
          <a:xfrm>
            <a:off x="0" y="0"/>
            <a:ext cx="6321287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21287" y="0"/>
            <a:ext cx="5870713" cy="6858000"/>
          </a:xfrm>
          <a:prstGeom prst="rect">
            <a:avLst/>
          </a:prstGeom>
          <a:solidFill>
            <a:srgbClr val="1B2137"/>
          </a:solidFill>
          <a:ln>
            <a:noFill/>
          </a:ln>
          <a:effectLst>
            <a:glow>
              <a:srgbClr val="111530"/>
            </a:glo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999" y="0"/>
            <a:ext cx="5622925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43"/>
          <p:cNvSpPr txBox="1">
            <a:spLocks noChangeArrowheads="1"/>
          </p:cNvSpPr>
          <p:nvPr/>
        </p:nvSpPr>
        <p:spPr bwMode="auto">
          <a:xfrm>
            <a:off x="6321287" y="2580628"/>
            <a:ext cx="5922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5762625" y="4304292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</p:spTree>
    <p:extLst>
      <p:ext uri="{BB962C8B-B14F-4D97-AF65-F5344CB8AC3E}">
        <p14:creationId xmlns:p14="http://schemas.microsoft.com/office/powerpoint/2010/main" val="56246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459922" y="1966006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1B2137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459922" y="4085318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4077835" y="1966006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0" name="矩形 12"/>
          <p:cNvSpPr>
            <a:spLocks noChangeArrowheads="1"/>
          </p:cNvSpPr>
          <p:nvPr/>
        </p:nvSpPr>
        <p:spPr bwMode="auto">
          <a:xfrm>
            <a:off x="4077835" y="4085318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1B2137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1" name="矩形 13"/>
          <p:cNvSpPr>
            <a:spLocks noChangeArrowheads="1"/>
          </p:cNvSpPr>
          <p:nvPr/>
        </p:nvSpPr>
        <p:spPr bwMode="auto">
          <a:xfrm>
            <a:off x="3001059" y="2645456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 dirty="0">
                <a:solidFill>
                  <a:schemeClr val="bg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1</a:t>
            </a:r>
            <a:endParaRPr lang="zh-CN" altLang="en-US" sz="10600" dirty="0">
              <a:solidFill>
                <a:schemeClr val="bg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2" name="矩形 14"/>
          <p:cNvSpPr>
            <a:spLocks noChangeArrowheads="1"/>
          </p:cNvSpPr>
          <p:nvPr/>
        </p:nvSpPr>
        <p:spPr bwMode="auto">
          <a:xfrm>
            <a:off x="3850822" y="2645456"/>
            <a:ext cx="855662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0600" dirty="0">
                <a:solidFill>
                  <a:srgbClr val="18245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2</a:t>
            </a:r>
            <a:endParaRPr lang="zh-CN" altLang="en-US" sz="10600" dirty="0">
              <a:solidFill>
                <a:srgbClr val="18245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2909436" y="3662249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 dirty="0">
                <a:solidFill>
                  <a:srgbClr val="18245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3</a:t>
            </a:r>
            <a:endParaRPr lang="zh-CN" altLang="en-US" sz="10600" dirty="0">
              <a:solidFill>
                <a:srgbClr val="18245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4" name="矩形 16"/>
          <p:cNvSpPr>
            <a:spLocks noChangeArrowheads="1"/>
          </p:cNvSpPr>
          <p:nvPr/>
        </p:nvSpPr>
        <p:spPr bwMode="auto">
          <a:xfrm>
            <a:off x="4061054" y="3627563"/>
            <a:ext cx="65813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0600" dirty="0">
                <a:solidFill>
                  <a:schemeClr val="bg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4</a:t>
            </a:r>
            <a:endParaRPr lang="zh-CN" altLang="en-US" sz="10600" dirty="0">
              <a:solidFill>
                <a:schemeClr val="bg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5" name="TextBox 1"/>
          <p:cNvSpPr>
            <a:spLocks noChangeArrowheads="1"/>
          </p:cNvSpPr>
          <p:nvPr/>
        </p:nvSpPr>
        <p:spPr bwMode="auto">
          <a:xfrm>
            <a:off x="745672" y="2728006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Rectangle 61"/>
          <p:cNvSpPr>
            <a:spLocks noChangeArrowheads="1"/>
          </p:cNvSpPr>
          <p:nvPr/>
        </p:nvSpPr>
        <p:spPr bwMode="auto">
          <a:xfrm>
            <a:off x="555172" y="2181906"/>
            <a:ext cx="30702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7" name="Rectangle 61"/>
          <p:cNvSpPr>
            <a:spLocks noChangeArrowheads="1"/>
          </p:cNvSpPr>
          <p:nvPr/>
        </p:nvSpPr>
        <p:spPr bwMode="auto">
          <a:xfrm>
            <a:off x="4269922" y="2156506"/>
            <a:ext cx="301466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8" name="Rectangle 61"/>
          <p:cNvSpPr>
            <a:spLocks noChangeArrowheads="1"/>
          </p:cNvSpPr>
          <p:nvPr/>
        </p:nvSpPr>
        <p:spPr bwMode="auto">
          <a:xfrm>
            <a:off x="459922" y="4252006"/>
            <a:ext cx="31908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9" name="Rectangle 61"/>
          <p:cNvSpPr>
            <a:spLocks noChangeArrowheads="1"/>
          </p:cNvSpPr>
          <p:nvPr/>
        </p:nvSpPr>
        <p:spPr bwMode="auto">
          <a:xfrm>
            <a:off x="4269922" y="4277406"/>
            <a:ext cx="319405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20" name="TextBox 36"/>
          <p:cNvSpPr>
            <a:spLocks noChangeArrowheads="1"/>
          </p:cNvSpPr>
          <p:nvPr/>
        </p:nvSpPr>
        <p:spPr bwMode="auto">
          <a:xfrm>
            <a:off x="4468360" y="2728006"/>
            <a:ext cx="3040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 dirty="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 dirty="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TextBox 37"/>
          <p:cNvSpPr>
            <a:spLocks noChangeArrowheads="1"/>
          </p:cNvSpPr>
          <p:nvPr/>
        </p:nvSpPr>
        <p:spPr bwMode="auto">
          <a:xfrm>
            <a:off x="650422" y="4918756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TextBox 38"/>
          <p:cNvSpPr>
            <a:spLocks noChangeArrowheads="1"/>
          </p:cNvSpPr>
          <p:nvPr/>
        </p:nvSpPr>
        <p:spPr bwMode="auto">
          <a:xfrm>
            <a:off x="4460422" y="4904468"/>
            <a:ext cx="2838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555" y="2923712"/>
            <a:ext cx="3412217" cy="23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65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 flipH="1">
            <a:off x="897832" y="1422687"/>
            <a:ext cx="4939783" cy="245125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8014" tIns="85343" rIns="128014" bIns="170686" anchor="b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8" name="Freeform 9"/>
          <p:cNvSpPr>
            <a:spLocks/>
          </p:cNvSpPr>
          <p:nvPr/>
        </p:nvSpPr>
        <p:spPr bwMode="gray">
          <a:xfrm>
            <a:off x="897832" y="4032470"/>
            <a:ext cx="4939783" cy="2451251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8014" tIns="170686" rIns="128014" bIns="170686" anchor="t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9" name="Freeform 10"/>
          <p:cNvSpPr>
            <a:spLocks/>
          </p:cNvSpPr>
          <p:nvPr/>
        </p:nvSpPr>
        <p:spPr bwMode="gray">
          <a:xfrm>
            <a:off x="6007007" y="4032470"/>
            <a:ext cx="4939783" cy="2451251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8014" tIns="170686" rIns="128014" bIns="170686" anchor="t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6007006" y="1422687"/>
            <a:ext cx="4938683" cy="2451251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8014" tIns="85343" rIns="128014" bIns="170686" anchor="b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897831" y="6054648"/>
            <a:ext cx="4930839" cy="429074"/>
          </a:xfrm>
          <a:prstGeom prst="rect">
            <a:avLst/>
          </a:prstGeom>
          <a:solidFill>
            <a:srgbClr val="CB4D5E"/>
          </a:solidFill>
          <a:ln w="12700">
            <a:noFill/>
            <a:miter lim="800000"/>
            <a:headEnd/>
            <a:tailEnd/>
          </a:ln>
          <a:effectLst/>
        </p:spPr>
        <p:txBody>
          <a:bodyPr lIns="128014" tIns="85343" rIns="128014" bIns="85343" anchor="ctr"/>
          <a:lstStyle/>
          <a:p>
            <a:pPr defTabSz="950258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gray">
          <a:xfrm>
            <a:off x="6015948" y="6054648"/>
            <a:ext cx="4930839" cy="429074"/>
          </a:xfrm>
          <a:prstGeom prst="rect">
            <a:avLst/>
          </a:prstGeom>
          <a:solidFill>
            <a:srgbClr val="CB4D5E"/>
          </a:solidFill>
          <a:ln w="12700">
            <a:noFill/>
            <a:miter lim="800000"/>
            <a:headEnd/>
            <a:tailEnd/>
          </a:ln>
          <a:effectLst/>
        </p:spPr>
        <p:txBody>
          <a:bodyPr lIns="128014" tIns="85343" rIns="128014" bIns="85343" anchor="ctr"/>
          <a:lstStyle/>
          <a:p>
            <a:pPr defTabSz="950258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gray">
          <a:xfrm>
            <a:off x="6015948" y="1422687"/>
            <a:ext cx="4930839" cy="429074"/>
          </a:xfrm>
          <a:prstGeom prst="rect">
            <a:avLst/>
          </a:prstGeom>
          <a:solidFill>
            <a:srgbClr val="1B2137"/>
          </a:solidFill>
          <a:ln w="12700">
            <a:noFill/>
            <a:miter lim="800000"/>
            <a:headEnd/>
            <a:tailEnd/>
          </a:ln>
          <a:effectLst/>
        </p:spPr>
        <p:txBody>
          <a:bodyPr lIns="128014" tIns="85343" rIns="128014" bIns="85343" anchor="ctr"/>
          <a:lstStyle/>
          <a:p>
            <a:pPr defTabSz="950258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gray">
          <a:xfrm>
            <a:off x="897831" y="1422687"/>
            <a:ext cx="4930839" cy="429074"/>
          </a:xfrm>
          <a:prstGeom prst="rect">
            <a:avLst/>
          </a:prstGeom>
          <a:solidFill>
            <a:srgbClr val="1B2137"/>
          </a:solidFill>
          <a:ln w="12700">
            <a:noFill/>
            <a:round/>
            <a:headEnd/>
            <a:tailEnd/>
          </a:ln>
          <a:effectLst/>
        </p:spPr>
        <p:txBody>
          <a:bodyPr wrap="none" lIns="108386" tIns="54194" rIns="108386" bIns="54194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Gruppieren 43"/>
          <p:cNvGrpSpPr/>
          <p:nvPr/>
        </p:nvGrpSpPr>
        <p:grpSpPr bwMode="gray">
          <a:xfrm>
            <a:off x="4762209" y="2767053"/>
            <a:ext cx="2296205" cy="2311815"/>
            <a:chOff x="2804400" y="1911431"/>
            <a:chExt cx="3535200" cy="3535200"/>
          </a:xfrm>
          <a:solidFill>
            <a:srgbClr val="1B2137"/>
          </a:solidFill>
          <a:effectLst/>
        </p:grpSpPr>
        <p:sp>
          <p:nvSpPr>
            <p:cNvPr id="16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60819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pic>
        <p:nvPicPr>
          <p:cNvPr id="22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97" y="3283826"/>
            <a:ext cx="870049" cy="3574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2316499" y="1912433"/>
            <a:ext cx="7459448" cy="4107543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945788" y="2167589"/>
            <a:ext cx="429684" cy="177800"/>
          </a:xfrm>
          <a:prstGeom prst="rect">
            <a:avLst/>
          </a:prstGeom>
          <a:solidFill>
            <a:schemeClr val="accent3"/>
          </a:solidFill>
          <a:ln>
            <a:solidFill>
              <a:srgbClr val="18245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878305" y="2167589"/>
            <a:ext cx="429684" cy="177800"/>
          </a:xfrm>
          <a:prstGeom prst="rect">
            <a:avLst/>
          </a:prstGeom>
          <a:solidFill>
            <a:srgbClr val="48595E"/>
          </a:solidFill>
          <a:ln>
            <a:solidFill>
              <a:srgbClr val="18245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3048321" y="2855507"/>
            <a:ext cx="6351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3048321" y="5397622"/>
            <a:ext cx="6529917" cy="10584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3640988" y="2855507"/>
            <a:ext cx="6351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9" name="Rectangle 32"/>
          <p:cNvSpPr>
            <a:spLocks noChangeArrowheads="1"/>
          </p:cNvSpPr>
          <p:nvPr/>
        </p:nvSpPr>
        <p:spPr bwMode="auto">
          <a:xfrm>
            <a:off x="4227304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auto">
          <a:xfrm>
            <a:off x="4819971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5412638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6595854" y="2855507"/>
            <a:ext cx="6351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7188521" y="2855507"/>
            <a:ext cx="6351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4" name="Rectangle 38"/>
          <p:cNvSpPr>
            <a:spLocks noChangeArrowheads="1"/>
          </p:cNvSpPr>
          <p:nvPr/>
        </p:nvSpPr>
        <p:spPr bwMode="auto">
          <a:xfrm>
            <a:off x="7781188" y="2855507"/>
            <a:ext cx="4233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8367504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6" name="Rectangle 40"/>
          <p:cNvSpPr>
            <a:spLocks noChangeArrowheads="1"/>
          </p:cNvSpPr>
          <p:nvPr/>
        </p:nvSpPr>
        <p:spPr bwMode="auto">
          <a:xfrm>
            <a:off x="8960171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7" name="Rectangle 41"/>
          <p:cNvSpPr>
            <a:spLocks noChangeArrowheads="1"/>
          </p:cNvSpPr>
          <p:nvPr/>
        </p:nvSpPr>
        <p:spPr bwMode="auto">
          <a:xfrm>
            <a:off x="9552838" y="2855507"/>
            <a:ext cx="10584" cy="2705100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2881105" y="5397622"/>
            <a:ext cx="167217" cy="10584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9" name="Rectangle 43"/>
          <p:cNvSpPr>
            <a:spLocks noChangeArrowheads="1"/>
          </p:cNvSpPr>
          <p:nvPr/>
        </p:nvSpPr>
        <p:spPr bwMode="auto">
          <a:xfrm>
            <a:off x="2881105" y="5071656"/>
            <a:ext cx="167217" cy="6351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2881105" y="4745689"/>
            <a:ext cx="167217" cy="6351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2881105" y="4415489"/>
            <a:ext cx="167217" cy="10584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2" name="Rectangle 46"/>
          <p:cNvSpPr>
            <a:spLocks noChangeArrowheads="1"/>
          </p:cNvSpPr>
          <p:nvPr/>
        </p:nvSpPr>
        <p:spPr bwMode="auto">
          <a:xfrm>
            <a:off x="2881105" y="4089523"/>
            <a:ext cx="167217" cy="6351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3" name="Rectangle 47"/>
          <p:cNvSpPr>
            <a:spLocks noChangeArrowheads="1"/>
          </p:cNvSpPr>
          <p:nvPr/>
        </p:nvSpPr>
        <p:spPr bwMode="auto">
          <a:xfrm>
            <a:off x="2881105" y="3763556"/>
            <a:ext cx="167217" cy="6351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4" name="Rectangle 48"/>
          <p:cNvSpPr>
            <a:spLocks noChangeArrowheads="1"/>
          </p:cNvSpPr>
          <p:nvPr/>
        </p:nvSpPr>
        <p:spPr bwMode="auto">
          <a:xfrm>
            <a:off x="2881105" y="3433355"/>
            <a:ext cx="167217" cy="10584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5" name="Rectangle 49"/>
          <p:cNvSpPr>
            <a:spLocks noChangeArrowheads="1"/>
          </p:cNvSpPr>
          <p:nvPr/>
        </p:nvSpPr>
        <p:spPr bwMode="auto">
          <a:xfrm>
            <a:off x="2881105" y="3107389"/>
            <a:ext cx="167217" cy="6351"/>
          </a:xfrm>
          <a:prstGeom prst="rect">
            <a:avLst/>
          </a:prstGeom>
          <a:solidFill>
            <a:srgbClr val="B7B8B8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037738" y="4057774"/>
            <a:ext cx="6536267" cy="1350433"/>
            <a:chOff x="1319213" y="3041651"/>
            <a:chExt cx="4902200" cy="1012825"/>
          </a:xfrm>
          <a:solidFill>
            <a:srgbClr val="48595E"/>
          </a:solidFill>
        </p:grpSpPr>
        <p:sp>
          <p:nvSpPr>
            <p:cNvPr id="47" name="Freeform 102"/>
            <p:cNvSpPr>
              <a:spLocks/>
            </p:cNvSpPr>
            <p:nvPr/>
          </p:nvSpPr>
          <p:spPr bwMode="auto">
            <a:xfrm>
              <a:off x="1319213" y="3070226"/>
              <a:ext cx="4902200" cy="984250"/>
            </a:xfrm>
            <a:custGeom>
              <a:avLst/>
              <a:gdLst>
                <a:gd name="T0" fmla="*/ 13 w 3088"/>
                <a:gd name="T1" fmla="*/ 620 h 620"/>
                <a:gd name="T2" fmla="*/ 10 w 3088"/>
                <a:gd name="T3" fmla="*/ 617 h 620"/>
                <a:gd name="T4" fmla="*/ 3 w 3088"/>
                <a:gd name="T5" fmla="*/ 620 h 620"/>
                <a:gd name="T6" fmla="*/ 0 w 3088"/>
                <a:gd name="T7" fmla="*/ 610 h 620"/>
                <a:gd name="T8" fmla="*/ 283 w 3088"/>
                <a:gd name="T9" fmla="*/ 454 h 620"/>
                <a:gd name="T10" fmla="*/ 562 w 3088"/>
                <a:gd name="T11" fmla="*/ 250 h 620"/>
                <a:gd name="T12" fmla="*/ 842 w 3088"/>
                <a:gd name="T13" fmla="*/ 171 h 620"/>
                <a:gd name="T14" fmla="*/ 1124 w 3088"/>
                <a:gd name="T15" fmla="*/ 116 h 620"/>
                <a:gd name="T16" fmla="*/ 1402 w 3088"/>
                <a:gd name="T17" fmla="*/ 163 h 620"/>
                <a:gd name="T18" fmla="*/ 1681 w 3088"/>
                <a:gd name="T19" fmla="*/ 0 h 620"/>
                <a:gd name="T20" fmla="*/ 1966 w 3088"/>
                <a:gd name="T21" fmla="*/ 52 h 620"/>
                <a:gd name="T22" fmla="*/ 2246 w 3088"/>
                <a:gd name="T23" fmla="*/ 320 h 620"/>
                <a:gd name="T24" fmla="*/ 2523 w 3088"/>
                <a:gd name="T25" fmla="*/ 382 h 620"/>
                <a:gd name="T26" fmla="*/ 2803 w 3088"/>
                <a:gd name="T27" fmla="*/ 459 h 620"/>
                <a:gd name="T28" fmla="*/ 3088 w 3088"/>
                <a:gd name="T29" fmla="*/ 588 h 620"/>
                <a:gd name="T30" fmla="*/ 3088 w 3088"/>
                <a:gd name="T31" fmla="*/ 617 h 620"/>
                <a:gd name="T32" fmla="*/ 3073 w 3088"/>
                <a:gd name="T33" fmla="*/ 617 h 620"/>
                <a:gd name="T34" fmla="*/ 3073 w 3088"/>
                <a:gd name="T35" fmla="*/ 598 h 620"/>
                <a:gd name="T36" fmla="*/ 2798 w 3088"/>
                <a:gd name="T37" fmla="*/ 474 h 620"/>
                <a:gd name="T38" fmla="*/ 2518 w 3088"/>
                <a:gd name="T39" fmla="*/ 399 h 620"/>
                <a:gd name="T40" fmla="*/ 2238 w 3088"/>
                <a:gd name="T41" fmla="*/ 335 h 620"/>
                <a:gd name="T42" fmla="*/ 2236 w 3088"/>
                <a:gd name="T43" fmla="*/ 332 h 620"/>
                <a:gd name="T44" fmla="*/ 1959 w 3088"/>
                <a:gd name="T45" fmla="*/ 67 h 620"/>
                <a:gd name="T46" fmla="*/ 1684 w 3088"/>
                <a:gd name="T47" fmla="*/ 17 h 620"/>
                <a:gd name="T48" fmla="*/ 1404 w 3088"/>
                <a:gd name="T49" fmla="*/ 178 h 620"/>
                <a:gd name="T50" fmla="*/ 1124 w 3088"/>
                <a:gd name="T51" fmla="*/ 131 h 620"/>
                <a:gd name="T52" fmla="*/ 847 w 3088"/>
                <a:gd name="T53" fmla="*/ 188 h 620"/>
                <a:gd name="T54" fmla="*/ 570 w 3088"/>
                <a:gd name="T55" fmla="*/ 265 h 620"/>
                <a:gd name="T56" fmla="*/ 290 w 3088"/>
                <a:gd name="T57" fmla="*/ 466 h 620"/>
                <a:gd name="T58" fmla="*/ 13 w 3088"/>
                <a:gd name="T5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8" h="620">
                  <a:moveTo>
                    <a:pt x="13" y="620"/>
                  </a:moveTo>
                  <a:lnTo>
                    <a:pt x="10" y="617"/>
                  </a:lnTo>
                  <a:lnTo>
                    <a:pt x="3" y="620"/>
                  </a:lnTo>
                  <a:lnTo>
                    <a:pt x="0" y="610"/>
                  </a:lnTo>
                  <a:lnTo>
                    <a:pt x="283" y="454"/>
                  </a:lnTo>
                  <a:lnTo>
                    <a:pt x="562" y="250"/>
                  </a:lnTo>
                  <a:lnTo>
                    <a:pt x="842" y="171"/>
                  </a:lnTo>
                  <a:lnTo>
                    <a:pt x="1124" y="116"/>
                  </a:lnTo>
                  <a:lnTo>
                    <a:pt x="1402" y="163"/>
                  </a:lnTo>
                  <a:lnTo>
                    <a:pt x="1681" y="0"/>
                  </a:lnTo>
                  <a:lnTo>
                    <a:pt x="1966" y="52"/>
                  </a:lnTo>
                  <a:lnTo>
                    <a:pt x="2246" y="320"/>
                  </a:lnTo>
                  <a:lnTo>
                    <a:pt x="2523" y="382"/>
                  </a:lnTo>
                  <a:lnTo>
                    <a:pt x="2803" y="459"/>
                  </a:lnTo>
                  <a:lnTo>
                    <a:pt x="3088" y="588"/>
                  </a:lnTo>
                  <a:lnTo>
                    <a:pt x="3088" y="617"/>
                  </a:lnTo>
                  <a:lnTo>
                    <a:pt x="3073" y="617"/>
                  </a:lnTo>
                  <a:lnTo>
                    <a:pt x="3073" y="598"/>
                  </a:lnTo>
                  <a:lnTo>
                    <a:pt x="2798" y="474"/>
                  </a:lnTo>
                  <a:lnTo>
                    <a:pt x="2518" y="399"/>
                  </a:lnTo>
                  <a:lnTo>
                    <a:pt x="2238" y="335"/>
                  </a:lnTo>
                  <a:lnTo>
                    <a:pt x="2236" y="332"/>
                  </a:lnTo>
                  <a:lnTo>
                    <a:pt x="1959" y="67"/>
                  </a:lnTo>
                  <a:lnTo>
                    <a:pt x="1684" y="17"/>
                  </a:lnTo>
                  <a:lnTo>
                    <a:pt x="1404" y="178"/>
                  </a:lnTo>
                  <a:lnTo>
                    <a:pt x="1124" y="131"/>
                  </a:lnTo>
                  <a:lnTo>
                    <a:pt x="847" y="188"/>
                  </a:lnTo>
                  <a:lnTo>
                    <a:pt x="570" y="265"/>
                  </a:lnTo>
                  <a:lnTo>
                    <a:pt x="290" y="466"/>
                  </a:lnTo>
                  <a:lnTo>
                    <a:pt x="13" y="62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8" name="Oval 104"/>
            <p:cNvSpPr>
              <a:spLocks noChangeArrowheads="1"/>
            </p:cNvSpPr>
            <p:nvPr/>
          </p:nvSpPr>
          <p:spPr bwMode="auto">
            <a:xfrm>
              <a:off x="1731963" y="3762376"/>
              <a:ext cx="79375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9" name="Oval 105"/>
            <p:cNvSpPr>
              <a:spLocks noChangeArrowheads="1"/>
            </p:cNvSpPr>
            <p:nvPr/>
          </p:nvSpPr>
          <p:spPr bwMode="auto">
            <a:xfrm>
              <a:off x="2176463" y="3443288"/>
              <a:ext cx="79375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" name="Oval 106"/>
            <p:cNvSpPr>
              <a:spLocks noChangeArrowheads="1"/>
            </p:cNvSpPr>
            <p:nvPr/>
          </p:nvSpPr>
          <p:spPr bwMode="auto">
            <a:xfrm>
              <a:off x="2620963" y="3313113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1" name="Oval 107"/>
            <p:cNvSpPr>
              <a:spLocks noChangeArrowheads="1"/>
            </p:cNvSpPr>
            <p:nvPr/>
          </p:nvSpPr>
          <p:spPr bwMode="auto">
            <a:xfrm>
              <a:off x="3065463" y="3235326"/>
              <a:ext cx="77788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2" name="Oval 108"/>
            <p:cNvSpPr>
              <a:spLocks noChangeArrowheads="1"/>
            </p:cNvSpPr>
            <p:nvPr/>
          </p:nvSpPr>
          <p:spPr bwMode="auto">
            <a:xfrm>
              <a:off x="3508375" y="3302001"/>
              <a:ext cx="79375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3" name="Oval 109"/>
            <p:cNvSpPr>
              <a:spLocks noChangeArrowheads="1"/>
            </p:cNvSpPr>
            <p:nvPr/>
          </p:nvSpPr>
          <p:spPr bwMode="auto">
            <a:xfrm>
              <a:off x="3949700" y="3041651"/>
              <a:ext cx="82550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4" name="Oval 110"/>
            <p:cNvSpPr>
              <a:spLocks noChangeArrowheads="1"/>
            </p:cNvSpPr>
            <p:nvPr/>
          </p:nvSpPr>
          <p:spPr bwMode="auto">
            <a:xfrm>
              <a:off x="4392613" y="3132138"/>
              <a:ext cx="82550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5" name="Oval 111"/>
            <p:cNvSpPr>
              <a:spLocks noChangeArrowheads="1"/>
            </p:cNvSpPr>
            <p:nvPr/>
          </p:nvSpPr>
          <p:spPr bwMode="auto">
            <a:xfrm>
              <a:off x="4837113" y="3546476"/>
              <a:ext cx="79375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6" name="Oval 112"/>
            <p:cNvSpPr>
              <a:spLocks noChangeArrowheads="1"/>
            </p:cNvSpPr>
            <p:nvPr/>
          </p:nvSpPr>
          <p:spPr bwMode="auto">
            <a:xfrm>
              <a:off x="5281613" y="3656013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7" name="Oval 113"/>
            <p:cNvSpPr>
              <a:spLocks noChangeArrowheads="1"/>
            </p:cNvSpPr>
            <p:nvPr/>
          </p:nvSpPr>
          <p:spPr bwMode="auto">
            <a:xfrm>
              <a:off x="5726113" y="3770313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048320" y="3355039"/>
            <a:ext cx="6561667" cy="2046816"/>
            <a:chOff x="1327150" y="2514601"/>
            <a:chExt cx="4921250" cy="1535112"/>
          </a:xfrm>
          <a:solidFill>
            <a:schemeClr val="accent3"/>
          </a:solidFill>
        </p:grpSpPr>
        <p:sp>
          <p:nvSpPr>
            <p:cNvPr id="59" name="Freeform 101"/>
            <p:cNvSpPr>
              <a:spLocks/>
            </p:cNvSpPr>
            <p:nvPr/>
          </p:nvSpPr>
          <p:spPr bwMode="auto">
            <a:xfrm>
              <a:off x="1327150" y="2538413"/>
              <a:ext cx="4886325" cy="1511300"/>
            </a:xfrm>
            <a:custGeom>
              <a:avLst/>
              <a:gdLst>
                <a:gd name="T0" fmla="*/ 15 w 3078"/>
                <a:gd name="T1" fmla="*/ 952 h 952"/>
                <a:gd name="T2" fmla="*/ 0 w 3078"/>
                <a:gd name="T3" fmla="*/ 952 h 952"/>
                <a:gd name="T4" fmla="*/ 0 w 3078"/>
                <a:gd name="T5" fmla="*/ 925 h 952"/>
                <a:gd name="T6" fmla="*/ 275 w 3078"/>
                <a:gd name="T7" fmla="*/ 568 h 952"/>
                <a:gd name="T8" fmla="*/ 555 w 3078"/>
                <a:gd name="T9" fmla="*/ 431 h 952"/>
                <a:gd name="T10" fmla="*/ 837 w 3078"/>
                <a:gd name="T11" fmla="*/ 153 h 952"/>
                <a:gd name="T12" fmla="*/ 1117 w 3078"/>
                <a:gd name="T13" fmla="*/ 166 h 952"/>
                <a:gd name="T14" fmla="*/ 1397 w 3078"/>
                <a:gd name="T15" fmla="*/ 0 h 952"/>
                <a:gd name="T16" fmla="*/ 1679 w 3078"/>
                <a:gd name="T17" fmla="*/ 99 h 952"/>
                <a:gd name="T18" fmla="*/ 1959 w 3078"/>
                <a:gd name="T19" fmla="*/ 39 h 952"/>
                <a:gd name="T20" fmla="*/ 2238 w 3078"/>
                <a:gd name="T21" fmla="*/ 186 h 952"/>
                <a:gd name="T22" fmla="*/ 2518 w 3078"/>
                <a:gd name="T23" fmla="*/ 186 h 952"/>
                <a:gd name="T24" fmla="*/ 2795 w 3078"/>
                <a:gd name="T25" fmla="*/ 488 h 952"/>
                <a:gd name="T26" fmla="*/ 3073 w 3078"/>
                <a:gd name="T27" fmla="*/ 354 h 952"/>
                <a:gd name="T28" fmla="*/ 3078 w 3078"/>
                <a:gd name="T29" fmla="*/ 369 h 952"/>
                <a:gd name="T30" fmla="*/ 2793 w 3078"/>
                <a:gd name="T31" fmla="*/ 506 h 952"/>
                <a:gd name="T32" fmla="*/ 2513 w 3078"/>
                <a:gd name="T33" fmla="*/ 201 h 952"/>
                <a:gd name="T34" fmla="*/ 2236 w 3078"/>
                <a:gd name="T35" fmla="*/ 203 h 952"/>
                <a:gd name="T36" fmla="*/ 2233 w 3078"/>
                <a:gd name="T37" fmla="*/ 201 h 952"/>
                <a:gd name="T38" fmla="*/ 1956 w 3078"/>
                <a:gd name="T39" fmla="*/ 57 h 952"/>
                <a:gd name="T40" fmla="*/ 1676 w 3078"/>
                <a:gd name="T41" fmla="*/ 114 h 952"/>
                <a:gd name="T42" fmla="*/ 1676 w 3078"/>
                <a:gd name="T43" fmla="*/ 114 h 952"/>
                <a:gd name="T44" fmla="*/ 1399 w 3078"/>
                <a:gd name="T45" fmla="*/ 17 h 952"/>
                <a:gd name="T46" fmla="*/ 1122 w 3078"/>
                <a:gd name="T47" fmla="*/ 181 h 952"/>
                <a:gd name="T48" fmla="*/ 1119 w 3078"/>
                <a:gd name="T49" fmla="*/ 181 h 952"/>
                <a:gd name="T50" fmla="*/ 842 w 3078"/>
                <a:gd name="T51" fmla="*/ 168 h 952"/>
                <a:gd name="T52" fmla="*/ 565 w 3078"/>
                <a:gd name="T53" fmla="*/ 444 h 952"/>
                <a:gd name="T54" fmla="*/ 285 w 3078"/>
                <a:gd name="T55" fmla="*/ 580 h 952"/>
                <a:gd name="T56" fmla="*/ 15 w 3078"/>
                <a:gd name="T57" fmla="*/ 930 h 952"/>
                <a:gd name="T58" fmla="*/ 15 w 3078"/>
                <a:gd name="T59" fmla="*/ 952 h 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78" h="952">
                  <a:moveTo>
                    <a:pt x="15" y="952"/>
                  </a:moveTo>
                  <a:lnTo>
                    <a:pt x="0" y="952"/>
                  </a:lnTo>
                  <a:lnTo>
                    <a:pt x="0" y="925"/>
                  </a:lnTo>
                  <a:lnTo>
                    <a:pt x="275" y="568"/>
                  </a:lnTo>
                  <a:lnTo>
                    <a:pt x="555" y="431"/>
                  </a:lnTo>
                  <a:lnTo>
                    <a:pt x="837" y="153"/>
                  </a:lnTo>
                  <a:lnTo>
                    <a:pt x="1117" y="166"/>
                  </a:lnTo>
                  <a:lnTo>
                    <a:pt x="1397" y="0"/>
                  </a:lnTo>
                  <a:lnTo>
                    <a:pt x="1679" y="99"/>
                  </a:lnTo>
                  <a:lnTo>
                    <a:pt x="1959" y="39"/>
                  </a:lnTo>
                  <a:lnTo>
                    <a:pt x="2238" y="186"/>
                  </a:lnTo>
                  <a:lnTo>
                    <a:pt x="2518" y="186"/>
                  </a:lnTo>
                  <a:lnTo>
                    <a:pt x="2795" y="488"/>
                  </a:lnTo>
                  <a:lnTo>
                    <a:pt x="3073" y="354"/>
                  </a:lnTo>
                  <a:lnTo>
                    <a:pt x="3078" y="369"/>
                  </a:lnTo>
                  <a:lnTo>
                    <a:pt x="2793" y="506"/>
                  </a:lnTo>
                  <a:lnTo>
                    <a:pt x="2513" y="201"/>
                  </a:lnTo>
                  <a:lnTo>
                    <a:pt x="2236" y="203"/>
                  </a:lnTo>
                  <a:lnTo>
                    <a:pt x="2233" y="201"/>
                  </a:lnTo>
                  <a:lnTo>
                    <a:pt x="1956" y="57"/>
                  </a:lnTo>
                  <a:lnTo>
                    <a:pt x="1676" y="114"/>
                  </a:lnTo>
                  <a:lnTo>
                    <a:pt x="1676" y="114"/>
                  </a:lnTo>
                  <a:lnTo>
                    <a:pt x="1399" y="17"/>
                  </a:lnTo>
                  <a:lnTo>
                    <a:pt x="1122" y="181"/>
                  </a:lnTo>
                  <a:lnTo>
                    <a:pt x="1119" y="181"/>
                  </a:lnTo>
                  <a:lnTo>
                    <a:pt x="842" y="168"/>
                  </a:lnTo>
                  <a:lnTo>
                    <a:pt x="565" y="444"/>
                  </a:lnTo>
                  <a:lnTo>
                    <a:pt x="285" y="580"/>
                  </a:lnTo>
                  <a:lnTo>
                    <a:pt x="15" y="930"/>
                  </a:lnTo>
                  <a:lnTo>
                    <a:pt x="15" y="95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0" name="Oval 103"/>
            <p:cNvSpPr>
              <a:spLocks noChangeArrowheads="1"/>
            </p:cNvSpPr>
            <p:nvPr/>
          </p:nvSpPr>
          <p:spPr bwMode="auto">
            <a:xfrm>
              <a:off x="1731963" y="3413126"/>
              <a:ext cx="79375" cy="77788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" name="Oval 114"/>
            <p:cNvSpPr>
              <a:spLocks noChangeArrowheads="1"/>
            </p:cNvSpPr>
            <p:nvPr/>
          </p:nvSpPr>
          <p:spPr bwMode="auto">
            <a:xfrm>
              <a:off x="2176463" y="3195638"/>
              <a:ext cx="79375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" name="Oval 115"/>
            <p:cNvSpPr>
              <a:spLocks noChangeArrowheads="1"/>
            </p:cNvSpPr>
            <p:nvPr/>
          </p:nvSpPr>
          <p:spPr bwMode="auto">
            <a:xfrm>
              <a:off x="2620963" y="2767013"/>
              <a:ext cx="77788" cy="77788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" name="Oval 116"/>
            <p:cNvSpPr>
              <a:spLocks noChangeArrowheads="1"/>
            </p:cNvSpPr>
            <p:nvPr/>
          </p:nvSpPr>
          <p:spPr bwMode="auto">
            <a:xfrm>
              <a:off x="3065463" y="2770188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" name="Oval 117"/>
            <p:cNvSpPr>
              <a:spLocks noChangeArrowheads="1"/>
            </p:cNvSpPr>
            <p:nvPr/>
          </p:nvSpPr>
          <p:spPr bwMode="auto">
            <a:xfrm>
              <a:off x="3508375" y="2514601"/>
              <a:ext cx="79375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" name="Oval 118"/>
            <p:cNvSpPr>
              <a:spLocks noChangeArrowheads="1"/>
            </p:cNvSpPr>
            <p:nvPr/>
          </p:nvSpPr>
          <p:spPr bwMode="auto">
            <a:xfrm>
              <a:off x="3949700" y="2660651"/>
              <a:ext cx="82550" cy="77788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" name="Oval 119"/>
            <p:cNvSpPr>
              <a:spLocks noChangeArrowheads="1"/>
            </p:cNvSpPr>
            <p:nvPr/>
          </p:nvSpPr>
          <p:spPr bwMode="auto">
            <a:xfrm>
              <a:off x="4392613" y="2573338"/>
              <a:ext cx="82550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" name="Oval 120"/>
            <p:cNvSpPr>
              <a:spLocks noChangeArrowheads="1"/>
            </p:cNvSpPr>
            <p:nvPr/>
          </p:nvSpPr>
          <p:spPr bwMode="auto">
            <a:xfrm>
              <a:off x="4841875" y="2805113"/>
              <a:ext cx="82550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" name="Oval 121"/>
            <p:cNvSpPr>
              <a:spLocks noChangeArrowheads="1"/>
            </p:cNvSpPr>
            <p:nvPr/>
          </p:nvSpPr>
          <p:spPr bwMode="auto">
            <a:xfrm>
              <a:off x="5281613" y="2805113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" name="Oval 122"/>
            <p:cNvSpPr>
              <a:spLocks noChangeArrowheads="1"/>
            </p:cNvSpPr>
            <p:nvPr/>
          </p:nvSpPr>
          <p:spPr bwMode="auto">
            <a:xfrm>
              <a:off x="5718175" y="3286126"/>
              <a:ext cx="77788" cy="79375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" name="Oval 123"/>
            <p:cNvSpPr>
              <a:spLocks noChangeArrowheads="1"/>
            </p:cNvSpPr>
            <p:nvPr/>
          </p:nvSpPr>
          <p:spPr bwMode="auto">
            <a:xfrm>
              <a:off x="6169025" y="3065463"/>
              <a:ext cx="79375" cy="82550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2665531" y="2122346"/>
            <a:ext cx="1239442" cy="235898"/>
          </a:xfrm>
          <a:prstGeom prst="rect">
            <a:avLst/>
          </a:prstGeom>
          <a:ln>
            <a:solidFill>
              <a:srgbClr val="182451"/>
            </a:solidFill>
          </a:ln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933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TEXT HERE</a:t>
            </a:r>
            <a:endParaRPr lang="zh-CN" altLang="en-US" sz="2133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587465" y="2122346"/>
            <a:ext cx="1239442" cy="235898"/>
          </a:xfrm>
          <a:prstGeom prst="rect">
            <a:avLst/>
          </a:prstGeom>
          <a:ln>
            <a:solidFill>
              <a:srgbClr val="182451"/>
            </a:solidFill>
          </a:ln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933" dirty="0">
                <a:solidFill>
                  <a:prstClr val="black">
                    <a:lumMod val="90000"/>
                    <a:lumOff val="1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TEXT HERE</a:t>
            </a:r>
            <a:endParaRPr lang="zh-CN" altLang="en-US" sz="2133" dirty="0">
              <a:solidFill>
                <a:prstClr val="black">
                  <a:lumMod val="90000"/>
                  <a:lumOff val="10000"/>
                </a:prst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463484" y="5270963"/>
            <a:ext cx="27603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398337" y="4942659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10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398337" y="4605885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20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398337" y="4294512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30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398337" y="3966205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40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398337" y="3620965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50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398337" y="3284192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60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398337" y="2964352"/>
            <a:ext cx="367408" cy="256545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67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</a:rPr>
              <a:t>70</a:t>
            </a:r>
            <a:endParaRPr lang="zh-CN" altLang="en-US" sz="1067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833304" y="5601432"/>
            <a:ext cx="372218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451371" y="5601432"/>
            <a:ext cx="449162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010171" y="5601432"/>
            <a:ext cx="449162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602838" y="5601432"/>
            <a:ext cx="423514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87038" y="5601432"/>
            <a:ext cx="474810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771238" y="5601432"/>
            <a:ext cx="431528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406238" y="5601432"/>
            <a:ext cx="380232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015838" y="5601432"/>
            <a:ext cx="457176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591571" y="5601432"/>
            <a:ext cx="457176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67304" y="5601432"/>
            <a:ext cx="457176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768438" y="5601432"/>
            <a:ext cx="425116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318771" y="5601432"/>
            <a:ext cx="457176" cy="276999"/>
          </a:xfrm>
          <a:prstGeom prst="rect">
            <a:avLst/>
          </a:prstGeom>
          <a:noFill/>
          <a:ln>
            <a:solidFill>
              <a:srgbClr val="182451"/>
            </a:solidFill>
          </a:ln>
        </p:spPr>
        <p:txBody>
          <a:bodyPr wrap="non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Rectangle 35"/>
          <p:cNvSpPr>
            <a:spLocks noChangeArrowheads="1"/>
          </p:cNvSpPr>
          <p:nvPr/>
        </p:nvSpPr>
        <p:spPr bwMode="auto">
          <a:xfrm>
            <a:off x="6005304" y="2855507"/>
            <a:ext cx="10584" cy="270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18245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4" name="Freeform 234"/>
          <p:cNvSpPr>
            <a:spLocks/>
          </p:cNvSpPr>
          <p:nvPr/>
        </p:nvSpPr>
        <p:spPr bwMode="auto">
          <a:xfrm>
            <a:off x="10524636" y="2166224"/>
            <a:ext cx="924833" cy="1171679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TextBox 1"/>
          <p:cNvSpPr txBox="1">
            <a:spLocks noChangeArrowheads="1"/>
          </p:cNvSpPr>
          <p:nvPr/>
        </p:nvSpPr>
        <p:spPr bwMode="auto">
          <a:xfrm>
            <a:off x="10523834" y="2315554"/>
            <a:ext cx="9076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55%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Freeform 232"/>
          <p:cNvSpPr>
            <a:spLocks noEditPoints="1"/>
          </p:cNvSpPr>
          <p:nvPr/>
        </p:nvSpPr>
        <p:spPr bwMode="auto">
          <a:xfrm>
            <a:off x="10763532" y="3393377"/>
            <a:ext cx="447039" cy="425092"/>
          </a:xfrm>
          <a:custGeom>
            <a:avLst/>
            <a:gdLst>
              <a:gd name="T0" fmla="*/ 2147483647 w 387"/>
              <a:gd name="T1" fmla="*/ 2147483647 h 368"/>
              <a:gd name="T2" fmla="*/ 2147483647 w 387"/>
              <a:gd name="T3" fmla="*/ 2147483647 h 368"/>
              <a:gd name="T4" fmla="*/ 2147483647 w 387"/>
              <a:gd name="T5" fmla="*/ 2147483647 h 368"/>
              <a:gd name="T6" fmla="*/ 2147483647 w 387"/>
              <a:gd name="T7" fmla="*/ 2147483647 h 368"/>
              <a:gd name="T8" fmla="*/ 2147483647 w 387"/>
              <a:gd name="T9" fmla="*/ 2147483647 h 368"/>
              <a:gd name="T10" fmla="*/ 2147483647 w 387"/>
              <a:gd name="T11" fmla="*/ 2147483647 h 368"/>
              <a:gd name="T12" fmla="*/ 2147483647 w 387"/>
              <a:gd name="T13" fmla="*/ 2147483647 h 368"/>
              <a:gd name="T14" fmla="*/ 2147483647 w 387"/>
              <a:gd name="T15" fmla="*/ 2147483647 h 368"/>
              <a:gd name="T16" fmla="*/ 2147483647 w 387"/>
              <a:gd name="T17" fmla="*/ 2147483647 h 368"/>
              <a:gd name="T18" fmla="*/ 2147483647 w 387"/>
              <a:gd name="T19" fmla="*/ 2147483647 h 368"/>
              <a:gd name="T20" fmla="*/ 2147483647 w 387"/>
              <a:gd name="T21" fmla="*/ 2147483647 h 368"/>
              <a:gd name="T22" fmla="*/ 2147483647 w 387"/>
              <a:gd name="T23" fmla="*/ 2147483647 h 368"/>
              <a:gd name="T24" fmla="*/ 2147483647 w 387"/>
              <a:gd name="T25" fmla="*/ 2147483647 h 368"/>
              <a:gd name="T26" fmla="*/ 2147483647 w 387"/>
              <a:gd name="T27" fmla="*/ 0 h 368"/>
              <a:gd name="T28" fmla="*/ 2147483647 w 387"/>
              <a:gd name="T29" fmla="*/ 0 h 368"/>
              <a:gd name="T30" fmla="*/ 2147483647 w 387"/>
              <a:gd name="T31" fmla="*/ 0 h 368"/>
              <a:gd name="T32" fmla="*/ 2147483647 w 387"/>
              <a:gd name="T33" fmla="*/ 0 h 368"/>
              <a:gd name="T34" fmla="*/ 2147483647 w 387"/>
              <a:gd name="T35" fmla="*/ 0 h 368"/>
              <a:gd name="T36" fmla="*/ 2147483647 w 387"/>
              <a:gd name="T37" fmla="*/ 2147483647 h 368"/>
              <a:gd name="T38" fmla="*/ 2147483647 w 387"/>
              <a:gd name="T39" fmla="*/ 2147483647 h 368"/>
              <a:gd name="T40" fmla="*/ 2147483647 w 387"/>
              <a:gd name="T41" fmla="*/ 2147483647 h 368"/>
              <a:gd name="T42" fmla="*/ 0 w 387"/>
              <a:gd name="T43" fmla="*/ 2147483647 h 368"/>
              <a:gd name="T44" fmla="*/ 0 w 387"/>
              <a:gd name="T45" fmla="*/ 2147483647 h 368"/>
              <a:gd name="T46" fmla="*/ 2147483647 w 387"/>
              <a:gd name="T47" fmla="*/ 2147483647 h 368"/>
              <a:gd name="T48" fmla="*/ 2147483647 w 387"/>
              <a:gd name="T49" fmla="*/ 2147483647 h 368"/>
              <a:gd name="T50" fmla="*/ 2147483647 w 387"/>
              <a:gd name="T51" fmla="*/ 2147483647 h 368"/>
              <a:gd name="T52" fmla="*/ 2147483647 w 387"/>
              <a:gd name="T53" fmla="*/ 2147483647 h 368"/>
              <a:gd name="T54" fmla="*/ 2147483647 w 387"/>
              <a:gd name="T55" fmla="*/ 2147483647 h 368"/>
              <a:gd name="T56" fmla="*/ 2147483647 w 387"/>
              <a:gd name="T57" fmla="*/ 2147483647 h 368"/>
              <a:gd name="T58" fmla="*/ 2147483647 w 387"/>
              <a:gd name="T59" fmla="*/ 2147483647 h 368"/>
              <a:gd name="T60" fmla="*/ 2147483647 w 387"/>
              <a:gd name="T61" fmla="*/ 2147483647 h 368"/>
              <a:gd name="T62" fmla="*/ 2147483647 w 387"/>
              <a:gd name="T63" fmla="*/ 2147483647 h 368"/>
              <a:gd name="T64" fmla="*/ 2147483647 w 387"/>
              <a:gd name="T65" fmla="*/ 2147483647 h 368"/>
              <a:gd name="T66" fmla="*/ 2147483647 w 387"/>
              <a:gd name="T67" fmla="*/ 2147483647 h 368"/>
              <a:gd name="T68" fmla="*/ 2147483647 w 387"/>
              <a:gd name="T69" fmla="*/ 2147483647 h 368"/>
              <a:gd name="T70" fmla="*/ 2147483647 w 387"/>
              <a:gd name="T71" fmla="*/ 2147483647 h 3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87" h="368">
                <a:moveTo>
                  <a:pt x="124" y="300"/>
                </a:moveTo>
                <a:lnTo>
                  <a:pt x="262" y="300"/>
                </a:lnTo>
                <a:lnTo>
                  <a:pt x="262" y="257"/>
                </a:lnTo>
                <a:lnTo>
                  <a:pt x="124" y="257"/>
                </a:lnTo>
                <a:lnTo>
                  <a:pt x="124" y="300"/>
                </a:lnTo>
                <a:close/>
                <a:moveTo>
                  <a:pt x="124" y="241"/>
                </a:moveTo>
                <a:lnTo>
                  <a:pt x="262" y="241"/>
                </a:lnTo>
                <a:lnTo>
                  <a:pt x="262" y="199"/>
                </a:lnTo>
                <a:lnTo>
                  <a:pt x="124" y="199"/>
                </a:lnTo>
                <a:lnTo>
                  <a:pt x="124" y="241"/>
                </a:lnTo>
                <a:close/>
                <a:moveTo>
                  <a:pt x="381" y="148"/>
                </a:moveTo>
                <a:lnTo>
                  <a:pt x="373" y="140"/>
                </a:lnTo>
                <a:lnTo>
                  <a:pt x="192" y="0"/>
                </a:lnTo>
                <a:lnTo>
                  <a:pt x="14" y="140"/>
                </a:lnTo>
                <a:lnTo>
                  <a:pt x="6" y="148"/>
                </a:lnTo>
                <a:lnTo>
                  <a:pt x="0" y="152"/>
                </a:lnTo>
                <a:lnTo>
                  <a:pt x="0" y="187"/>
                </a:lnTo>
                <a:lnTo>
                  <a:pt x="31" y="187"/>
                </a:lnTo>
                <a:lnTo>
                  <a:pt x="31" y="368"/>
                </a:lnTo>
                <a:lnTo>
                  <a:pt x="356" y="368"/>
                </a:lnTo>
                <a:lnTo>
                  <a:pt x="356" y="187"/>
                </a:lnTo>
                <a:lnTo>
                  <a:pt x="387" y="187"/>
                </a:lnTo>
                <a:lnTo>
                  <a:pt x="387" y="152"/>
                </a:lnTo>
                <a:lnTo>
                  <a:pt x="381" y="148"/>
                </a:lnTo>
                <a:close/>
                <a:moveTo>
                  <a:pt x="313" y="325"/>
                </a:moveTo>
                <a:lnTo>
                  <a:pt x="72" y="325"/>
                </a:lnTo>
                <a:lnTo>
                  <a:pt x="72" y="148"/>
                </a:lnTo>
                <a:lnTo>
                  <a:pt x="192" y="53"/>
                </a:lnTo>
                <a:lnTo>
                  <a:pt x="313" y="148"/>
                </a:lnTo>
                <a:lnTo>
                  <a:pt x="313" y="325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7" name="Freeform 233"/>
          <p:cNvSpPr>
            <a:spLocks noEditPoints="1"/>
          </p:cNvSpPr>
          <p:nvPr/>
        </p:nvSpPr>
        <p:spPr bwMode="auto">
          <a:xfrm>
            <a:off x="10846856" y="5426923"/>
            <a:ext cx="280853" cy="432578"/>
          </a:xfrm>
          <a:custGeom>
            <a:avLst/>
            <a:gdLst>
              <a:gd name="T0" fmla="*/ 2147483647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0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0 w 134"/>
              <a:gd name="T17" fmla="*/ 2147483647 h 207"/>
              <a:gd name="T18" fmla="*/ 0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2147483647 h 207"/>
              <a:gd name="T46" fmla="*/ 2147483647 w 134"/>
              <a:gd name="T47" fmla="*/ 2147483647 h 207"/>
              <a:gd name="T48" fmla="*/ 2147483647 w 134"/>
              <a:gd name="T49" fmla="*/ 2147483647 h 20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34" h="207">
                <a:moveTo>
                  <a:pt x="120" y="97"/>
                </a:moveTo>
                <a:cubicBezTo>
                  <a:pt x="120" y="94"/>
                  <a:pt x="120" y="89"/>
                  <a:pt x="121" y="81"/>
                </a:cubicBezTo>
                <a:cubicBezTo>
                  <a:pt x="121" y="74"/>
                  <a:pt x="121" y="69"/>
                  <a:pt x="121" y="66"/>
                </a:cubicBezTo>
                <a:cubicBezTo>
                  <a:pt x="121" y="43"/>
                  <a:pt x="115" y="26"/>
                  <a:pt x="104" y="16"/>
                </a:cubicBezTo>
                <a:cubicBezTo>
                  <a:pt x="94" y="5"/>
                  <a:pt x="81" y="0"/>
                  <a:pt x="66" y="0"/>
                </a:cubicBezTo>
                <a:cubicBezTo>
                  <a:pt x="52" y="0"/>
                  <a:pt x="39" y="5"/>
                  <a:pt x="28" y="16"/>
                </a:cubicBezTo>
                <a:cubicBezTo>
                  <a:pt x="18" y="26"/>
                  <a:pt x="13" y="39"/>
                  <a:pt x="13" y="53"/>
                </a:cubicBezTo>
                <a:cubicBezTo>
                  <a:pt x="13" y="97"/>
                  <a:pt x="13" y="97"/>
                  <a:pt x="13" y="97"/>
                </a:cubicBezTo>
                <a:cubicBezTo>
                  <a:pt x="4" y="97"/>
                  <a:pt x="0" y="100"/>
                  <a:pt x="0" y="10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0"/>
                  <a:pt x="1" y="203"/>
                  <a:pt x="3" y="204"/>
                </a:cubicBezTo>
                <a:cubicBezTo>
                  <a:pt x="5" y="206"/>
                  <a:pt x="7" y="207"/>
                  <a:pt x="9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7" y="207"/>
                  <a:pt x="129" y="206"/>
                  <a:pt x="131" y="204"/>
                </a:cubicBezTo>
                <a:cubicBezTo>
                  <a:pt x="133" y="203"/>
                  <a:pt x="134" y="200"/>
                  <a:pt x="134" y="198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0"/>
                  <a:pt x="129" y="97"/>
                  <a:pt x="120" y="97"/>
                </a:cubicBezTo>
                <a:close/>
                <a:moveTo>
                  <a:pt x="33" y="54"/>
                </a:moveTo>
                <a:cubicBezTo>
                  <a:pt x="33" y="44"/>
                  <a:pt x="37" y="37"/>
                  <a:pt x="43" y="30"/>
                </a:cubicBezTo>
                <a:cubicBezTo>
                  <a:pt x="50" y="24"/>
                  <a:pt x="57" y="21"/>
                  <a:pt x="66" y="21"/>
                </a:cubicBezTo>
                <a:cubicBezTo>
                  <a:pt x="75" y="21"/>
                  <a:pt x="83" y="24"/>
                  <a:pt x="90" y="30"/>
                </a:cubicBezTo>
                <a:cubicBezTo>
                  <a:pt x="96" y="37"/>
                  <a:pt x="99" y="44"/>
                  <a:pt x="99" y="54"/>
                </a:cubicBezTo>
                <a:cubicBezTo>
                  <a:pt x="99" y="97"/>
                  <a:pt x="99" y="97"/>
                  <a:pt x="99" y="97"/>
                </a:cubicBezTo>
                <a:cubicBezTo>
                  <a:pt x="33" y="97"/>
                  <a:pt x="33" y="97"/>
                  <a:pt x="33" y="97"/>
                </a:cubicBezTo>
                <a:lnTo>
                  <a:pt x="33" y="54"/>
                </a:ln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8" name="Freeform 234"/>
          <p:cNvSpPr>
            <a:spLocks/>
          </p:cNvSpPr>
          <p:nvPr/>
        </p:nvSpPr>
        <p:spPr bwMode="auto">
          <a:xfrm>
            <a:off x="10543077" y="4113283"/>
            <a:ext cx="924833" cy="1171679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TextBox 1"/>
          <p:cNvSpPr txBox="1">
            <a:spLocks noChangeArrowheads="1"/>
          </p:cNvSpPr>
          <p:nvPr/>
        </p:nvSpPr>
        <p:spPr bwMode="auto">
          <a:xfrm>
            <a:off x="10542275" y="4262613"/>
            <a:ext cx="9076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80%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652561" y="6197095"/>
            <a:ext cx="6925677" cy="55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1B213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</a:t>
            </a:r>
            <a:endParaRPr lang="zh-CN" altLang="en-US" sz="1200" dirty="0">
              <a:solidFill>
                <a:srgbClr val="1B213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22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/>
      <p:bldP spid="96" grpId="0" animBg="1"/>
      <p:bldP spid="97" grpId="0" animBg="1"/>
      <p:bldP spid="98" grpId="0" animBg="1"/>
      <p:bldP spid="99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" name="Freeform 5"/>
          <p:cNvSpPr>
            <a:spLocks noChangeArrowheads="1"/>
          </p:cNvSpPr>
          <p:nvPr/>
        </p:nvSpPr>
        <p:spPr bwMode="auto">
          <a:xfrm>
            <a:off x="2709863" y="4003675"/>
            <a:ext cx="1185863" cy="1746250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/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8" name="Freeform 6"/>
          <p:cNvSpPr>
            <a:spLocks noChangeArrowheads="1"/>
          </p:cNvSpPr>
          <p:nvPr/>
        </p:nvSpPr>
        <p:spPr bwMode="auto">
          <a:xfrm>
            <a:off x="1706563" y="4924425"/>
            <a:ext cx="1185863" cy="8255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744538" y="5532438"/>
            <a:ext cx="1182688" cy="217487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/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3713163" y="2989263"/>
            <a:ext cx="1184275" cy="2760662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rgbClr val="1B2137"/>
          </a:solidFill>
          <a:ln>
            <a:noFill/>
          </a:ln>
          <a:extLst/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716463" y="4462463"/>
            <a:ext cx="1184275" cy="1287462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/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" name="TextBox 282"/>
          <p:cNvSpPr>
            <a:spLocks noChangeArrowheads="1"/>
          </p:cNvSpPr>
          <p:nvPr/>
        </p:nvSpPr>
        <p:spPr bwMode="auto">
          <a:xfrm>
            <a:off x="1058863" y="5046663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B2137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18</a:t>
            </a:r>
            <a:endParaRPr lang="zh-CN" altLang="en-US" sz="1600" dirty="0">
              <a:solidFill>
                <a:srgbClr val="1B2137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283"/>
          <p:cNvSpPr>
            <a:spLocks noChangeArrowheads="1"/>
          </p:cNvSpPr>
          <p:nvPr/>
        </p:nvSpPr>
        <p:spPr bwMode="auto">
          <a:xfrm>
            <a:off x="1028701" y="59007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dirty="0">
              <a:solidFill>
                <a:srgbClr val="1B2137"/>
              </a:solidFill>
            </a:endParaRPr>
          </a:p>
        </p:txBody>
      </p:sp>
      <p:sp>
        <p:nvSpPr>
          <p:cNvPr id="14" name="TextBox 285"/>
          <p:cNvSpPr>
            <a:spLocks noChangeArrowheads="1"/>
          </p:cNvSpPr>
          <p:nvPr/>
        </p:nvSpPr>
        <p:spPr bwMode="auto">
          <a:xfrm>
            <a:off x="1962151" y="59007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dirty="0">
              <a:solidFill>
                <a:srgbClr val="1B2137"/>
              </a:solidFill>
            </a:endParaRPr>
          </a:p>
        </p:txBody>
      </p:sp>
      <p:sp>
        <p:nvSpPr>
          <p:cNvPr id="15" name="TextBox 286"/>
          <p:cNvSpPr>
            <a:spLocks noChangeArrowheads="1"/>
          </p:cNvSpPr>
          <p:nvPr/>
        </p:nvSpPr>
        <p:spPr bwMode="auto">
          <a:xfrm>
            <a:off x="2917826" y="59007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6" name="TextBox 287"/>
          <p:cNvSpPr>
            <a:spLocks noChangeArrowheads="1"/>
          </p:cNvSpPr>
          <p:nvPr/>
        </p:nvSpPr>
        <p:spPr bwMode="auto">
          <a:xfrm>
            <a:off x="3970338" y="5900738"/>
            <a:ext cx="560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dirty="0">
              <a:solidFill>
                <a:srgbClr val="1B2137"/>
              </a:solidFill>
            </a:endParaRPr>
          </a:p>
        </p:txBody>
      </p:sp>
      <p:sp>
        <p:nvSpPr>
          <p:cNvPr id="17" name="TextBox 288"/>
          <p:cNvSpPr>
            <a:spLocks noChangeArrowheads="1"/>
          </p:cNvSpPr>
          <p:nvPr/>
        </p:nvSpPr>
        <p:spPr bwMode="auto">
          <a:xfrm>
            <a:off x="5010151" y="59007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dirty="0">
              <a:solidFill>
                <a:srgbClr val="1B2137"/>
              </a:solidFill>
            </a:endParaRPr>
          </a:p>
        </p:txBody>
      </p:sp>
      <p:sp>
        <p:nvSpPr>
          <p:cNvPr id="18" name="TextBox 289"/>
          <p:cNvSpPr>
            <a:spLocks noChangeArrowheads="1"/>
          </p:cNvSpPr>
          <p:nvPr/>
        </p:nvSpPr>
        <p:spPr bwMode="auto">
          <a:xfrm>
            <a:off x="2011363" y="4497388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B2137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38</a:t>
            </a:r>
            <a:endParaRPr lang="zh-CN" altLang="en-US" sz="1600" dirty="0">
              <a:solidFill>
                <a:srgbClr val="1B2137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TextBox 290"/>
          <p:cNvSpPr>
            <a:spLocks noChangeArrowheads="1"/>
          </p:cNvSpPr>
          <p:nvPr/>
        </p:nvSpPr>
        <p:spPr bwMode="auto">
          <a:xfrm>
            <a:off x="2998788" y="3487738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B2137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97</a:t>
            </a:r>
            <a:endParaRPr lang="zh-CN" altLang="en-US" sz="1600" dirty="0">
              <a:solidFill>
                <a:srgbClr val="1B2137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Box 291"/>
          <p:cNvSpPr>
            <a:spLocks noChangeArrowheads="1"/>
          </p:cNvSpPr>
          <p:nvPr/>
        </p:nvSpPr>
        <p:spPr bwMode="auto">
          <a:xfrm>
            <a:off x="4017963" y="2570163"/>
            <a:ext cx="5741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B2137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125</a:t>
            </a:r>
            <a:endParaRPr lang="zh-CN" altLang="en-US" sz="1600" dirty="0">
              <a:solidFill>
                <a:srgbClr val="1B2137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TextBox 292"/>
          <p:cNvSpPr>
            <a:spLocks noChangeArrowheads="1"/>
          </p:cNvSpPr>
          <p:nvPr/>
        </p:nvSpPr>
        <p:spPr bwMode="auto">
          <a:xfrm>
            <a:off x="5038726" y="4011613"/>
            <a:ext cx="4443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B2137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55</a:t>
            </a:r>
            <a:endParaRPr lang="zh-CN" altLang="en-US" sz="1600" dirty="0">
              <a:solidFill>
                <a:srgbClr val="1B2137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2" name="组合 16"/>
          <p:cNvGrpSpPr>
            <a:grpSpLocks/>
          </p:cNvGrpSpPr>
          <p:nvPr/>
        </p:nvGrpSpPr>
        <p:grpSpPr bwMode="auto">
          <a:xfrm>
            <a:off x="6332538" y="2855913"/>
            <a:ext cx="5003800" cy="796925"/>
            <a:chOff x="0" y="0"/>
            <a:chExt cx="4022623" cy="362617"/>
          </a:xfrm>
        </p:grpSpPr>
        <p:sp>
          <p:nvSpPr>
            <p:cNvPr id="23" name="TextBox 35"/>
            <p:cNvSpPr txBox="1">
              <a:spLocks noChangeArrowheads="1"/>
            </p:cNvSpPr>
            <p:nvPr/>
          </p:nvSpPr>
          <p:spPr bwMode="auto">
            <a:xfrm>
              <a:off x="0" y="152424"/>
              <a:ext cx="4022623" cy="210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工作室更专业的模板。，色彩纷呈，潮流时尚。请在此处填入你需要的内容。请在此处填入你需要的内容。</a:t>
              </a:r>
              <a:endParaRPr lang="en-US" altLang="zh-CN" sz="12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7"/>
            <p:cNvSpPr txBox="1">
              <a:spLocks noChangeArrowheads="1"/>
            </p:cNvSpPr>
            <p:nvPr/>
          </p:nvSpPr>
          <p:spPr bwMode="auto">
            <a:xfrm>
              <a:off x="19634" y="0"/>
              <a:ext cx="2183838" cy="144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400" b="1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25" name="组合 8"/>
          <p:cNvGrpSpPr>
            <a:grpSpLocks/>
          </p:cNvGrpSpPr>
          <p:nvPr/>
        </p:nvGrpSpPr>
        <p:grpSpPr bwMode="auto">
          <a:xfrm>
            <a:off x="6307138" y="3868738"/>
            <a:ext cx="5054600" cy="850900"/>
            <a:chOff x="0" y="0"/>
            <a:chExt cx="4064316" cy="386986"/>
          </a:xfrm>
        </p:grpSpPr>
        <p:sp>
          <p:nvSpPr>
            <p:cNvPr id="26" name="TextBox 35"/>
            <p:cNvSpPr txBox="1">
              <a:spLocks noChangeArrowheads="1"/>
            </p:cNvSpPr>
            <p:nvPr/>
          </p:nvSpPr>
          <p:spPr bwMode="auto">
            <a:xfrm>
              <a:off x="0" y="177176"/>
              <a:ext cx="4064316" cy="20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工作室更专业的模板。，色彩纷呈，潮流时尚。请在此处填入你需要的内容。请在此处填入你需要的内容。</a:t>
              </a:r>
              <a:endParaRPr lang="en-US" altLang="zh-CN" sz="12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0"/>
            <p:cNvSpPr txBox="1">
              <a:spLocks noChangeArrowheads="1"/>
            </p:cNvSpPr>
            <p:nvPr/>
          </p:nvSpPr>
          <p:spPr bwMode="auto">
            <a:xfrm>
              <a:off x="41475" y="0"/>
              <a:ext cx="2183838" cy="14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400" b="1" dirty="0">
                  <a:solidFill>
                    <a:srgbClr val="1B21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sp>
        <p:nvSpPr>
          <p:cNvPr id="28" name="文本框 13"/>
          <p:cNvSpPr txBox="1">
            <a:spLocks noChangeArrowheads="1"/>
          </p:cNvSpPr>
          <p:nvPr/>
        </p:nvSpPr>
        <p:spPr bwMode="auto">
          <a:xfrm>
            <a:off x="6269038" y="5735638"/>
            <a:ext cx="2738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4"/>
          <p:cNvSpPr txBox="1">
            <a:spLocks noChangeArrowheads="1"/>
          </p:cNvSpPr>
          <p:nvPr/>
        </p:nvSpPr>
        <p:spPr bwMode="auto">
          <a:xfrm>
            <a:off x="6357938" y="2189163"/>
            <a:ext cx="38703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30" name="直接连接符 25"/>
          <p:cNvCxnSpPr>
            <a:cxnSpLocks noChangeShapeType="1"/>
          </p:cNvCxnSpPr>
          <p:nvPr/>
        </p:nvCxnSpPr>
        <p:spPr bwMode="auto">
          <a:xfrm>
            <a:off x="6448426" y="2643188"/>
            <a:ext cx="4897437" cy="1587"/>
          </a:xfrm>
          <a:prstGeom prst="line">
            <a:avLst/>
          </a:prstGeom>
          <a:noFill/>
          <a:ln w="12700">
            <a:solidFill>
              <a:srgbClr val="E1DDBE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文本框 39"/>
          <p:cNvSpPr txBox="1">
            <a:spLocks noChangeArrowheads="1"/>
          </p:cNvSpPr>
          <p:nvPr/>
        </p:nvSpPr>
        <p:spPr bwMode="auto">
          <a:xfrm>
            <a:off x="6307138" y="5011738"/>
            <a:ext cx="2714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3.</a:t>
            </a:r>
            <a:r>
              <a:rPr lang="zh-CN" altLang="en-US" sz="1400" b="1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32" name="TextBox 35"/>
          <p:cNvSpPr txBox="1">
            <a:spLocks noChangeArrowheads="1"/>
          </p:cNvSpPr>
          <p:nvPr/>
        </p:nvSpPr>
        <p:spPr bwMode="auto">
          <a:xfrm>
            <a:off x="6357938" y="5362575"/>
            <a:ext cx="505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12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1B21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工作室更专业的模板。，色彩纷呈，潮流时尚。请在此处填入你需要的内容。请在此处填入你需要的内容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60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8" grpId="0"/>
      <p:bldP spid="29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0" y="0"/>
            <a:ext cx="12192000" cy="553792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20663" y="2996"/>
            <a:ext cx="523875" cy="541338"/>
          </a:xfrm>
          <a:custGeom>
            <a:avLst/>
            <a:gdLst>
              <a:gd name="T0" fmla="*/ 864 w 886"/>
              <a:gd name="T1" fmla="*/ 299 h 886"/>
              <a:gd name="T2" fmla="*/ 443 w 886"/>
              <a:gd name="T3" fmla="*/ 0 h 886"/>
              <a:gd name="T4" fmla="*/ 22 w 886"/>
              <a:gd name="T5" fmla="*/ 299 h 886"/>
              <a:gd name="T6" fmla="*/ 0 w 886"/>
              <a:gd name="T7" fmla="*/ 443 h 886"/>
              <a:gd name="T8" fmla="*/ 22 w 886"/>
              <a:gd name="T9" fmla="*/ 587 h 886"/>
              <a:gd name="T10" fmla="*/ 443 w 886"/>
              <a:gd name="T11" fmla="*/ 886 h 886"/>
              <a:gd name="T12" fmla="*/ 864 w 886"/>
              <a:gd name="T13" fmla="*/ 587 h 886"/>
              <a:gd name="T14" fmla="*/ 886 w 886"/>
              <a:gd name="T15" fmla="*/ 443 h 886"/>
              <a:gd name="T16" fmla="*/ 864 w 886"/>
              <a:gd name="T17" fmla="*/ 299 h 886"/>
              <a:gd name="T18" fmla="*/ 443 w 886"/>
              <a:gd name="T19" fmla="*/ 742 h 886"/>
              <a:gd name="T20" fmla="*/ 139 w 886"/>
              <a:gd name="T21" fmla="*/ 443 h 886"/>
              <a:gd name="T22" fmla="*/ 443 w 886"/>
              <a:gd name="T23" fmla="*/ 139 h 886"/>
              <a:gd name="T24" fmla="*/ 742 w 886"/>
              <a:gd name="T25" fmla="*/ 443 h 886"/>
              <a:gd name="T26" fmla="*/ 443 w 886"/>
              <a:gd name="T27" fmla="*/ 7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6" h="886">
                <a:moveTo>
                  <a:pt x="864" y="299"/>
                </a:moveTo>
                <a:cubicBezTo>
                  <a:pt x="800" y="123"/>
                  <a:pt x="635" y="0"/>
                  <a:pt x="443" y="0"/>
                </a:cubicBezTo>
                <a:cubicBezTo>
                  <a:pt x="251" y="0"/>
                  <a:pt x="86" y="123"/>
                  <a:pt x="22" y="299"/>
                </a:cubicBezTo>
                <a:cubicBezTo>
                  <a:pt x="6" y="342"/>
                  <a:pt x="0" y="390"/>
                  <a:pt x="0" y="443"/>
                </a:cubicBezTo>
                <a:cubicBezTo>
                  <a:pt x="0" y="496"/>
                  <a:pt x="6" y="544"/>
                  <a:pt x="22" y="587"/>
                </a:cubicBezTo>
                <a:cubicBezTo>
                  <a:pt x="86" y="763"/>
                  <a:pt x="251" y="886"/>
                  <a:pt x="443" y="886"/>
                </a:cubicBezTo>
                <a:cubicBezTo>
                  <a:pt x="635" y="886"/>
                  <a:pt x="800" y="763"/>
                  <a:pt x="864" y="587"/>
                </a:cubicBezTo>
                <a:cubicBezTo>
                  <a:pt x="880" y="544"/>
                  <a:pt x="886" y="496"/>
                  <a:pt x="886" y="443"/>
                </a:cubicBezTo>
                <a:cubicBezTo>
                  <a:pt x="886" y="390"/>
                  <a:pt x="880" y="342"/>
                  <a:pt x="864" y="299"/>
                </a:cubicBezTo>
                <a:close/>
                <a:moveTo>
                  <a:pt x="443" y="742"/>
                </a:moveTo>
                <a:cubicBezTo>
                  <a:pt x="278" y="742"/>
                  <a:pt x="139" y="608"/>
                  <a:pt x="139" y="443"/>
                </a:cubicBezTo>
                <a:cubicBezTo>
                  <a:pt x="139" y="278"/>
                  <a:pt x="278" y="139"/>
                  <a:pt x="443" y="139"/>
                </a:cubicBezTo>
                <a:cubicBezTo>
                  <a:pt x="608" y="139"/>
                  <a:pt x="742" y="278"/>
                  <a:pt x="742" y="443"/>
                </a:cubicBezTo>
                <a:cubicBezTo>
                  <a:pt x="742" y="608"/>
                  <a:pt x="608" y="742"/>
                  <a:pt x="443" y="742"/>
                </a:cubicBezTo>
                <a:close/>
              </a:path>
            </a:pathLst>
          </a:custGeom>
          <a:solidFill>
            <a:srgbClr val="CB4D5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43"/>
          <p:cNvSpPr txBox="1">
            <a:spLocks noChangeArrowheads="1"/>
          </p:cNvSpPr>
          <p:nvPr/>
        </p:nvSpPr>
        <p:spPr bwMode="auto">
          <a:xfrm>
            <a:off x="744538" y="88999"/>
            <a:ext cx="34129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点击此处添加标题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4732" y="1905607"/>
            <a:ext cx="2563284" cy="2582333"/>
            <a:chOff x="1287463" y="1603376"/>
            <a:chExt cx="1922463" cy="1936750"/>
          </a:xfrm>
        </p:grpSpPr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16113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1287463" y="2633663"/>
              <a:ext cx="468313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2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2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1287463" y="1928813"/>
              <a:ext cx="468313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2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2308226" y="1603376"/>
              <a:ext cx="576263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2746376" y="2633663"/>
              <a:ext cx="463550" cy="581025"/>
            </a:xfrm>
            <a:custGeom>
              <a:avLst/>
              <a:gdLst>
                <a:gd name="T0" fmla="*/ 0 w 90"/>
                <a:gd name="T1" fmla="*/ 68 h 112"/>
                <a:gd name="T2" fmla="*/ 44 w 90"/>
                <a:gd name="T3" fmla="*/ 112 h 112"/>
                <a:gd name="T4" fmla="*/ 90 w 90"/>
                <a:gd name="T5" fmla="*/ 0 h 112"/>
                <a:gd name="T6" fmla="*/ 28 w 90"/>
                <a:gd name="T7" fmla="*/ 0 h 112"/>
                <a:gd name="T8" fmla="*/ 0 w 90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2746376" y="1928813"/>
              <a:ext cx="463550" cy="581025"/>
            </a:xfrm>
            <a:custGeom>
              <a:avLst/>
              <a:gdLst>
                <a:gd name="T0" fmla="*/ 90 w 90"/>
                <a:gd name="T1" fmla="*/ 112 h 112"/>
                <a:gd name="T2" fmla="*/ 44 w 90"/>
                <a:gd name="T3" fmla="*/ 0 h 112"/>
                <a:gd name="T4" fmla="*/ 0 w 90"/>
                <a:gd name="T5" fmla="*/ 45 h 112"/>
                <a:gd name="T6" fmla="*/ 28 w 90"/>
                <a:gd name="T7" fmla="*/ 112 h 112"/>
                <a:gd name="T8" fmla="*/ 90 w 90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0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16113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2308226" y="3068638"/>
              <a:ext cx="576263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04296" y="1905607"/>
            <a:ext cx="2571749" cy="2582333"/>
            <a:chOff x="3533776" y="1603376"/>
            <a:chExt cx="1928812" cy="1936750"/>
          </a:xfrm>
        </p:grpSpPr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38592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3533776" y="2633663"/>
              <a:ext cx="469900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3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3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3533776" y="1928813"/>
              <a:ext cx="469900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3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3" y="70"/>
                    <a:pt x="0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4554538" y="1603376"/>
              <a:ext cx="582613" cy="471488"/>
            </a:xfrm>
            <a:custGeom>
              <a:avLst/>
              <a:gdLst>
                <a:gd name="T0" fmla="*/ 113 w 113"/>
                <a:gd name="T1" fmla="*/ 47 h 91"/>
                <a:gd name="T2" fmla="*/ 0 w 113"/>
                <a:gd name="T3" fmla="*/ 0 h 91"/>
                <a:gd name="T4" fmla="*/ 0 w 113"/>
                <a:gd name="T5" fmla="*/ 63 h 91"/>
                <a:gd name="T6" fmla="*/ 68 w 113"/>
                <a:gd name="T7" fmla="*/ 91 h 91"/>
                <a:gd name="T8" fmla="*/ 113 w 113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3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auto">
            <a:xfrm>
              <a:off x="4992688" y="2633663"/>
              <a:ext cx="469900" cy="581025"/>
            </a:xfrm>
            <a:custGeom>
              <a:avLst/>
              <a:gdLst>
                <a:gd name="T0" fmla="*/ 0 w 91"/>
                <a:gd name="T1" fmla="*/ 68 h 112"/>
                <a:gd name="T2" fmla="*/ 44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4992688" y="1928813"/>
              <a:ext cx="469900" cy="581025"/>
            </a:xfrm>
            <a:custGeom>
              <a:avLst/>
              <a:gdLst>
                <a:gd name="T0" fmla="*/ 91 w 91"/>
                <a:gd name="T1" fmla="*/ 112 h 112"/>
                <a:gd name="T2" fmla="*/ 44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38592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4554538" y="3068638"/>
              <a:ext cx="582613" cy="471488"/>
            </a:xfrm>
            <a:custGeom>
              <a:avLst/>
              <a:gdLst>
                <a:gd name="T0" fmla="*/ 0 w 113"/>
                <a:gd name="T1" fmla="*/ 91 h 91"/>
                <a:gd name="T2" fmla="*/ 113 w 113"/>
                <a:gd name="T3" fmla="*/ 44 h 91"/>
                <a:gd name="T4" fmla="*/ 68 w 113"/>
                <a:gd name="T5" fmla="*/ 0 h 91"/>
                <a:gd name="T6" fmla="*/ 0 w 113"/>
                <a:gd name="T7" fmla="*/ 28 h 91"/>
                <a:gd name="T8" fmla="*/ 0 w 1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91"/>
                  </a:moveTo>
                  <a:cubicBezTo>
                    <a:pt x="43" y="88"/>
                    <a:pt x="82" y="71"/>
                    <a:pt x="113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21205" y="1905607"/>
            <a:ext cx="2563284" cy="2582333"/>
            <a:chOff x="5786438" y="1603376"/>
            <a:chExt cx="1922463" cy="1936750"/>
          </a:xfrm>
        </p:grpSpPr>
        <p:sp>
          <p:nvSpPr>
            <p:cNvPr id="26" name="Freeform 42"/>
            <p:cNvSpPr>
              <a:spLocks/>
            </p:cNvSpPr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Freeform 43"/>
            <p:cNvSpPr>
              <a:spLocks/>
            </p:cNvSpPr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44"/>
            <p:cNvSpPr>
              <a:spLocks/>
            </p:cNvSpPr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Freeform 45"/>
            <p:cNvSpPr>
              <a:spLocks/>
            </p:cNvSpPr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Freeform 46"/>
            <p:cNvSpPr>
              <a:spLocks/>
            </p:cNvSpPr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8"/>
            <p:cNvSpPr>
              <a:spLocks/>
            </p:cNvSpPr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9"/>
            <p:cNvSpPr>
              <a:spLocks/>
            </p:cNvSpPr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1B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944486" y="2829528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72.5</a:t>
            </a:r>
            <a:r>
              <a:rPr lang="en-US" altLang="zh-CN" sz="21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56646" y="2829528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63.5</a:t>
            </a:r>
            <a:r>
              <a:rPr lang="en-US" altLang="zh-CN" sz="21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77366" y="2829528"/>
            <a:ext cx="13596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7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79.8</a:t>
            </a:r>
            <a:r>
              <a:rPr lang="en-US" altLang="zh-CN" sz="21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2542364" y="5339269"/>
            <a:ext cx="6914289" cy="57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ts val="186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933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56029" y="497646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>
                    <a:lumMod val="90000"/>
                    <a:lumOff val="10000"/>
                  </a:prstClr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4451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21287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21287" y="0"/>
            <a:ext cx="5870713" cy="6858000"/>
          </a:xfrm>
          <a:prstGeom prst="rect">
            <a:avLst/>
          </a:prstGeom>
          <a:solidFill>
            <a:srgbClr val="1B2137"/>
          </a:solidFill>
          <a:ln>
            <a:noFill/>
          </a:ln>
          <a:effectLst>
            <a:glow>
              <a:srgbClr val="111530"/>
            </a:glow>
            <a:reflection endPos="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209550"/>
            <a:ext cx="5362575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43"/>
          <p:cNvSpPr txBox="1">
            <a:spLocks noChangeArrowheads="1"/>
          </p:cNvSpPr>
          <p:nvPr/>
        </p:nvSpPr>
        <p:spPr bwMode="auto">
          <a:xfrm>
            <a:off x="6321287" y="2580628"/>
            <a:ext cx="5922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762625" y="4304292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</p:spTree>
    <p:extLst>
      <p:ext uri="{BB962C8B-B14F-4D97-AF65-F5344CB8AC3E}">
        <p14:creationId xmlns:p14="http://schemas.microsoft.com/office/powerpoint/2010/main" val="42724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复古英伦风商业计划书PPT模板"/>
</p:tagLst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1873</Words>
  <Application>Microsoft Office PowerPoint</Application>
  <PresentationFormat>宽屏</PresentationFormat>
  <Paragraphs>221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段宁毛笔行书</vt:lpstr>
      <vt:lpstr>方正兰亭细黑_GBK</vt:lpstr>
      <vt:lpstr>方正中等线简体</vt:lpstr>
      <vt:lpstr>微软雅黑</vt:lpstr>
      <vt:lpstr>Arial</vt:lpstr>
      <vt:lpstr>Arial Black</vt:lpstr>
      <vt:lpstr>Broadway</vt:lpstr>
      <vt:lpstr>Calibri</vt:lpstr>
      <vt:lpstr>Calibri Light</vt:lpstr>
      <vt:lpstr>Consolas</vt:lpstr>
      <vt:lpstr>Impact</vt:lpstr>
      <vt:lpstr>Verdana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复古英伦风商业计划书PPT模板</dc:title>
  <dc:creator>A尚设计素材https://shop581232164.taobao.com/</dc:creator>
  <cp:keywords>A尚设计素材https:/shop581232164.taobao.com</cp:keywords>
  <dc:description>A尚设计素材https://shop581232164.taobao.com/</dc:description>
  <cp:lastModifiedBy>Hymira</cp:lastModifiedBy>
  <cp:revision>3</cp:revision>
  <dcterms:created xsi:type="dcterms:W3CDTF">2016-09-11T04:41:02Z</dcterms:created>
  <dcterms:modified xsi:type="dcterms:W3CDTF">2019-04-03T04:38:41Z</dcterms:modified>
  <cp:version>A尚设计素材https://shop581232164.taobao.com/</cp:version>
</cp:coreProperties>
</file>