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85" r:id="rId11"/>
    <p:sldId id="286" r:id="rId12"/>
    <p:sldId id="287" r:id="rId13"/>
    <p:sldId id="288" r:id="rId14"/>
    <p:sldId id="289" r:id="rId15"/>
    <p:sldId id="290" r:id="rId16"/>
    <p:sldId id="291" r:id="rId17"/>
    <p:sldId id="292" r:id="rId18"/>
    <p:sldId id="293" r:id="rId19"/>
    <p:sldId id="294" r:id="rId20"/>
    <p:sldId id="295" r:id="rId21"/>
    <p:sldId id="296" r:id="rId22"/>
    <p:sldId id="297" r:id="rId23"/>
    <p:sldId id="298" r:id="rId24"/>
    <p:sldId id="299" r:id="rId25"/>
    <p:sldId id="300" r:id="rId26"/>
    <p:sldId id="301" r:id="rId27"/>
    <p:sldId id="302" r:id="rId28"/>
    <p:sldId id="303" r:id="rId29"/>
    <p:sldId id="304" r:id="rId30"/>
    <p:sldId id="305" r:id="rId31"/>
  </p:sldIdLst>
  <p:sldSz cx="12192000" cy="6858000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103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>
        <p:scale>
          <a:sx n="66" d="100"/>
          <a:sy n="66" d="100"/>
        </p:scale>
        <p:origin x="1032" y="37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3F44E3-2CCF-4A1F-986A-96B9ED8B41CD}" type="datetimeFigureOut">
              <a:rPr lang="zh-CN" altLang="en-US" smtClean="0"/>
              <a:t>2017/6/21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B622F7-4F51-4754-9038-D901507D29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16994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622F7-4F51-4754-9038-D901507D298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12599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622F7-4F51-4754-9038-D901507D298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67209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622F7-4F51-4754-9038-D901507D298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3952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622F7-4F51-4754-9038-D901507D298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91969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622F7-4F51-4754-9038-D901507D298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803548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622F7-4F51-4754-9038-D901507D298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799949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622F7-4F51-4754-9038-D901507D298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36556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622F7-4F51-4754-9038-D901507D298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031626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622F7-4F51-4754-9038-D901507D298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100943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622F7-4F51-4754-9038-D901507D298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41806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622F7-4F51-4754-9038-D901507D298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65888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622F7-4F51-4754-9038-D901507D298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734046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622F7-4F51-4754-9038-D901507D2988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8399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622F7-4F51-4754-9038-D901507D2988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87648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622F7-4F51-4754-9038-D901507D298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88481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622F7-4F51-4754-9038-D901507D2988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944865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622F7-4F51-4754-9038-D901507D2988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07993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622F7-4F51-4754-9038-D901507D2988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995321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622F7-4F51-4754-9038-D901507D2988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659217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622F7-4F51-4754-9038-D901507D2988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995723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622F7-4F51-4754-9038-D901507D2988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751377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622F7-4F51-4754-9038-D901507D2988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97297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622F7-4F51-4754-9038-D901507D298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064175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622F7-4F51-4754-9038-D901507D2988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55271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622F7-4F51-4754-9038-D901507D298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1451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622F7-4F51-4754-9038-D901507D298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43846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622F7-4F51-4754-9038-D901507D298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69207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622F7-4F51-4754-9038-D901507D298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59107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622F7-4F51-4754-9038-D901507D298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73193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622F7-4F51-4754-9038-D901507D298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79844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BC63F5-D8D9-4418-80D2-7826CF3DF8DB}" type="datetimeFigureOut">
              <a:rPr lang="zh-CN" altLang="en-US" smtClean="0"/>
              <a:t>2017/6/21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FB279-D20A-40AF-94AC-81C9F97607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6249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BC63F5-D8D9-4418-80D2-7826CF3DF8DB}" type="datetimeFigureOut">
              <a:rPr lang="zh-CN" altLang="en-US" smtClean="0"/>
              <a:t>2017/6/21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FB279-D20A-40AF-94AC-81C9F97607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30236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BC63F5-D8D9-4418-80D2-7826CF3DF8DB}" type="datetimeFigureOut">
              <a:rPr lang="zh-CN" altLang="en-US" smtClean="0"/>
              <a:t>2017/6/21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FB279-D20A-40AF-94AC-81C9F97607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20432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BC63F5-D8D9-4418-80D2-7826CF3DF8DB}" type="datetimeFigureOut">
              <a:rPr lang="zh-CN" altLang="en-US" smtClean="0"/>
              <a:t>2017/6/21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FB279-D20A-40AF-94AC-81C9F97607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23850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BC63F5-D8D9-4418-80D2-7826CF3DF8DB}" type="datetimeFigureOut">
              <a:rPr lang="zh-CN" altLang="en-US" smtClean="0"/>
              <a:t>2017/6/21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FB279-D20A-40AF-94AC-81C9F97607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153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BC63F5-D8D9-4418-80D2-7826CF3DF8DB}" type="datetimeFigureOut">
              <a:rPr lang="zh-CN" altLang="en-US" smtClean="0"/>
              <a:t>2017/6/21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FB279-D20A-40AF-94AC-81C9F97607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00508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BC63F5-D8D9-4418-80D2-7826CF3DF8DB}" type="datetimeFigureOut">
              <a:rPr lang="zh-CN" altLang="en-US" smtClean="0"/>
              <a:t>2017/6/21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FB279-D20A-40AF-94AC-81C9F97607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00156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BC63F5-D8D9-4418-80D2-7826CF3DF8DB}" type="datetimeFigureOut">
              <a:rPr lang="zh-CN" altLang="en-US" smtClean="0"/>
              <a:t>2017/6/21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FB279-D20A-40AF-94AC-81C9F97607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00966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BC63F5-D8D9-4418-80D2-7826CF3DF8DB}" type="datetimeFigureOut">
              <a:rPr lang="zh-CN" altLang="en-US" smtClean="0"/>
              <a:t>2017/6/21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FB279-D20A-40AF-94AC-81C9F97607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3094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BC63F5-D8D9-4418-80D2-7826CF3DF8DB}" type="datetimeFigureOut">
              <a:rPr lang="zh-CN" altLang="en-US" smtClean="0"/>
              <a:t>2017/6/21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FB279-D20A-40AF-94AC-81C9F97607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56976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BC63F5-D8D9-4418-80D2-7826CF3DF8DB}" type="datetimeFigureOut">
              <a:rPr lang="zh-CN" altLang="en-US" smtClean="0"/>
              <a:t>2017/6/21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FB279-D20A-40AF-94AC-81C9F97607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2806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BC63F5-D8D9-4418-80D2-7826CF3DF8DB}" type="datetimeFigureOut">
              <a:rPr lang="zh-CN" altLang="en-US" smtClean="0"/>
              <a:t>2017/6/21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AFB279-D20A-40AF-94AC-81C9F97607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24445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18" Type="http://schemas.openxmlformats.org/officeDocument/2006/relationships/notesSlide" Target="../notesSlides/notesSlide13.xml"/><Relationship Id="rId26" Type="http://schemas.openxmlformats.org/officeDocument/2006/relationships/image" Target="../media/image15.png"/><Relationship Id="rId3" Type="http://schemas.openxmlformats.org/officeDocument/2006/relationships/tags" Target="../tags/tag4.xml"/><Relationship Id="rId21" Type="http://schemas.openxmlformats.org/officeDocument/2006/relationships/image" Target="../media/image10.png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slideLayout" Target="../slideLayouts/slideLayout7.xml"/><Relationship Id="rId25" Type="http://schemas.openxmlformats.org/officeDocument/2006/relationships/image" Target="../media/image14.png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20" Type="http://schemas.openxmlformats.org/officeDocument/2006/relationships/image" Target="../media/image9.png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24" Type="http://schemas.openxmlformats.org/officeDocument/2006/relationships/image" Target="../media/image13.png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23" Type="http://schemas.openxmlformats.org/officeDocument/2006/relationships/image" Target="../media/image12.png"/><Relationship Id="rId10" Type="http://schemas.openxmlformats.org/officeDocument/2006/relationships/tags" Target="../tags/tag11.xml"/><Relationship Id="rId19" Type="http://schemas.openxmlformats.org/officeDocument/2006/relationships/image" Target="../media/image6.png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Relationship Id="rId22" Type="http://schemas.openxmlformats.org/officeDocument/2006/relationships/image" Target="../media/image11.png"/><Relationship Id="rId27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g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6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g"/><Relationship Id="rId5" Type="http://schemas.openxmlformats.org/officeDocument/2006/relationships/image" Target="../media/image23.png"/><Relationship Id="rId4" Type="http://schemas.openxmlformats.org/officeDocument/2006/relationships/image" Target="../media/image22.gif"/><Relationship Id="rId9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tags" Target="../tags/tag25.xml"/><Relationship Id="rId13" Type="http://schemas.openxmlformats.org/officeDocument/2006/relationships/image" Target="../media/image33.png"/><Relationship Id="rId18" Type="http://schemas.openxmlformats.org/officeDocument/2006/relationships/image" Target="../media/image38.png"/><Relationship Id="rId3" Type="http://schemas.openxmlformats.org/officeDocument/2006/relationships/tags" Target="../tags/tag20.xml"/><Relationship Id="rId7" Type="http://schemas.openxmlformats.org/officeDocument/2006/relationships/tags" Target="../tags/tag24.xml"/><Relationship Id="rId12" Type="http://schemas.openxmlformats.org/officeDocument/2006/relationships/image" Target="../media/image32.png"/><Relationship Id="rId17" Type="http://schemas.openxmlformats.org/officeDocument/2006/relationships/image" Target="../media/image37.png"/><Relationship Id="rId2" Type="http://schemas.openxmlformats.org/officeDocument/2006/relationships/tags" Target="../tags/tag19.xml"/><Relationship Id="rId16" Type="http://schemas.openxmlformats.org/officeDocument/2006/relationships/image" Target="../media/image36.png"/><Relationship Id="rId1" Type="http://schemas.openxmlformats.org/officeDocument/2006/relationships/tags" Target="../tags/tag18.xml"/><Relationship Id="rId6" Type="http://schemas.openxmlformats.org/officeDocument/2006/relationships/tags" Target="../tags/tag23.xml"/><Relationship Id="rId11" Type="http://schemas.openxmlformats.org/officeDocument/2006/relationships/image" Target="../media/image6.png"/><Relationship Id="rId5" Type="http://schemas.openxmlformats.org/officeDocument/2006/relationships/tags" Target="../tags/tag22.xml"/><Relationship Id="rId15" Type="http://schemas.openxmlformats.org/officeDocument/2006/relationships/image" Target="../media/image35.png"/><Relationship Id="rId10" Type="http://schemas.openxmlformats.org/officeDocument/2006/relationships/notesSlide" Target="../notesSlides/notesSlide27.xml"/><Relationship Id="rId19" Type="http://schemas.openxmlformats.org/officeDocument/2006/relationships/image" Target="../media/image39.png"/><Relationship Id="rId4" Type="http://schemas.openxmlformats.org/officeDocument/2006/relationships/tags" Target="../tags/tag21.xml"/><Relationship Id="rId9" Type="http://schemas.openxmlformats.org/officeDocument/2006/relationships/slideLayout" Target="../slideLayouts/slideLayout7.xml"/><Relationship Id="rId14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160" b="8048"/>
          <a:stretch/>
        </p:blipFill>
        <p:spPr>
          <a:xfrm>
            <a:off x="0" y="0"/>
            <a:ext cx="5344998" cy="560459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71" t="2094" r="63969" b="77027"/>
          <a:stretch/>
        </p:blipFill>
        <p:spPr>
          <a:xfrm>
            <a:off x="1376313" y="3080474"/>
            <a:ext cx="1970202" cy="127261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811" r="72552" b="6966"/>
          <a:stretch/>
        </p:blipFill>
        <p:spPr>
          <a:xfrm>
            <a:off x="0" y="3791845"/>
            <a:ext cx="3346515" cy="257351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382"/>
          <a:stretch/>
        </p:blipFill>
        <p:spPr>
          <a:xfrm>
            <a:off x="0" y="5113864"/>
            <a:ext cx="12192000" cy="174431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62" t="33644" b="780"/>
          <a:stretch/>
        </p:blipFill>
        <p:spPr>
          <a:xfrm>
            <a:off x="7871381" y="2861123"/>
            <a:ext cx="4320619" cy="3996966"/>
          </a:xfrm>
          <a:prstGeom prst="rect">
            <a:avLst/>
          </a:prstGeom>
        </p:spPr>
      </p:pic>
      <p:sp>
        <p:nvSpPr>
          <p:cNvPr id="37" name="TextBox 5"/>
          <p:cNvSpPr txBox="1">
            <a:spLocks noChangeArrowheads="1"/>
          </p:cNvSpPr>
          <p:nvPr/>
        </p:nvSpPr>
        <p:spPr bwMode="auto">
          <a:xfrm>
            <a:off x="3344644" y="3200035"/>
            <a:ext cx="7444806" cy="572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en-US" altLang="zh-CN" sz="2400" spc="300" dirty="0" smtClean="0">
                <a:solidFill>
                  <a:srgbClr val="E10314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+mn-ea"/>
                <a:sym typeface="Arial" panose="020B0604020202020204" pitchFamily="34" charset="0"/>
              </a:rPr>
              <a:t>[</a:t>
            </a:r>
            <a:r>
              <a:rPr lang="zh-CN" altLang="en-US" sz="2400" spc="300" dirty="0" smtClean="0">
                <a:solidFill>
                  <a:srgbClr val="E10314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+mn-ea"/>
                <a:sym typeface="Arial" panose="020B0604020202020204" pitchFamily="34" charset="0"/>
              </a:rPr>
              <a:t>总结计划</a:t>
            </a:r>
            <a:r>
              <a:rPr lang="en-US" altLang="zh-CN" sz="2400" spc="300" dirty="0" smtClean="0">
                <a:solidFill>
                  <a:srgbClr val="E10314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+mn-ea"/>
                <a:sym typeface="Arial" panose="020B0604020202020204" pitchFamily="34" charset="0"/>
              </a:rPr>
              <a:t>][</a:t>
            </a:r>
            <a:r>
              <a:rPr lang="zh-CN" altLang="en-US" sz="2400" spc="300" dirty="0" smtClean="0">
                <a:solidFill>
                  <a:srgbClr val="E10314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+mn-ea"/>
                <a:sym typeface="Arial" panose="020B0604020202020204" pitchFamily="34" charset="0"/>
              </a:rPr>
              <a:t>工作汇报</a:t>
            </a:r>
            <a:r>
              <a:rPr lang="en-US" altLang="zh-CN" sz="2400" spc="300" dirty="0" smtClean="0">
                <a:solidFill>
                  <a:srgbClr val="E10314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+mn-ea"/>
                <a:sym typeface="Arial" panose="020B0604020202020204" pitchFamily="34" charset="0"/>
              </a:rPr>
              <a:t>][</a:t>
            </a:r>
            <a:r>
              <a:rPr lang="zh-CN" altLang="en-US" sz="2400" spc="300" dirty="0" smtClean="0">
                <a:solidFill>
                  <a:srgbClr val="E10314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+mn-ea"/>
                <a:sym typeface="Arial" panose="020B0604020202020204" pitchFamily="34" charset="0"/>
              </a:rPr>
              <a:t>宣传教育</a:t>
            </a:r>
            <a:r>
              <a:rPr lang="en-US" altLang="zh-CN" sz="2400" spc="300" dirty="0" smtClean="0">
                <a:solidFill>
                  <a:srgbClr val="E10314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+mn-ea"/>
                <a:sym typeface="Arial" panose="020B0604020202020204" pitchFamily="34" charset="0"/>
              </a:rPr>
              <a:t>] [</a:t>
            </a:r>
            <a:r>
              <a:rPr lang="zh-CN" altLang="en-US" sz="2400" spc="300" dirty="0" smtClean="0">
                <a:solidFill>
                  <a:srgbClr val="E10314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+mn-ea"/>
                <a:sym typeface="Arial" panose="020B0604020202020204" pitchFamily="34" charset="0"/>
              </a:rPr>
              <a:t>演讲辩论等</a:t>
            </a:r>
            <a:r>
              <a:rPr lang="en-US" altLang="zh-CN" sz="2400" spc="300" dirty="0" smtClean="0">
                <a:solidFill>
                  <a:srgbClr val="E10314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+mn-ea"/>
                <a:sym typeface="Arial" panose="020B0604020202020204" pitchFamily="34" charset="0"/>
              </a:rPr>
              <a:t>]</a:t>
            </a:r>
            <a:endParaRPr lang="zh-CN" altLang="en-US" sz="2400" spc="300" dirty="0">
              <a:solidFill>
                <a:srgbClr val="E10314"/>
              </a:solidFill>
              <a:latin typeface="方正姚体" panose="02010601030101010101" pitchFamily="2" charset="-122"/>
              <a:ea typeface="方正姚体" panose="02010601030101010101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TextBox 6"/>
          <p:cNvSpPr txBox="1">
            <a:spLocks noChangeArrowheads="1"/>
          </p:cNvSpPr>
          <p:nvPr/>
        </p:nvSpPr>
        <p:spPr bwMode="auto">
          <a:xfrm>
            <a:off x="3071468" y="2029925"/>
            <a:ext cx="7991158" cy="11770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zh-CN" altLang="en-US" sz="6000" kern="2000" spc="300" dirty="0" smtClean="0">
                <a:solidFill>
                  <a:srgbClr val="E10314"/>
                </a:solidFill>
                <a:latin typeface="迷你简菱心" panose="02010609000101010101" pitchFamily="49" charset="-122"/>
                <a:ea typeface="迷你简菱心" panose="02010609000101010101" pitchFamily="49" charset="-122"/>
                <a:cs typeface="+mn-ea"/>
                <a:sym typeface="Arial" panose="020B0604020202020204" pitchFamily="34" charset="0"/>
              </a:rPr>
              <a:t>党政党建工作</a:t>
            </a:r>
            <a:r>
              <a:rPr lang="en-US" altLang="zh-CN" sz="6000" kern="2000" spc="300" dirty="0" smtClean="0">
                <a:solidFill>
                  <a:srgbClr val="E10314"/>
                </a:solidFill>
                <a:latin typeface="迷你简菱心" panose="02010609000101010101" pitchFamily="49" charset="-122"/>
                <a:ea typeface="迷你简菱心" panose="02010609000101010101" pitchFamily="49" charset="-122"/>
                <a:cs typeface="+mn-ea"/>
                <a:sym typeface="Arial" panose="020B0604020202020204" pitchFamily="34" charset="0"/>
              </a:rPr>
              <a:t>PPT</a:t>
            </a:r>
            <a:endParaRPr lang="zh-CN" altLang="en-US" sz="6000" kern="2000" spc="300" dirty="0">
              <a:solidFill>
                <a:srgbClr val="E10314"/>
              </a:solidFill>
              <a:latin typeface="迷你简菱心" panose="02010609000101010101" pitchFamily="49" charset="-122"/>
              <a:ea typeface="迷你简菱心" panose="02010609000101010101" pitchFamily="49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Box 18"/>
          <p:cNvSpPr txBox="1"/>
          <p:nvPr/>
        </p:nvSpPr>
        <p:spPr>
          <a:xfrm>
            <a:off x="5400814" y="3834775"/>
            <a:ext cx="3332466" cy="4124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 smtClean="0">
                <a:solidFill>
                  <a:srgbClr val="E1031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汇报：旦旦橙  时间：</a:t>
            </a:r>
            <a:r>
              <a:rPr lang="en-US" altLang="zh-CN" sz="1600" dirty="0" smtClean="0">
                <a:solidFill>
                  <a:srgbClr val="E1031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2018.08.08</a:t>
            </a:r>
            <a:endParaRPr lang="en-US" altLang="zh-CN" sz="1600" dirty="0">
              <a:solidFill>
                <a:srgbClr val="E1031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TextBox 6"/>
          <p:cNvSpPr txBox="1">
            <a:spLocks noChangeArrowheads="1"/>
          </p:cNvSpPr>
          <p:nvPr/>
        </p:nvSpPr>
        <p:spPr bwMode="auto">
          <a:xfrm>
            <a:off x="5162538" y="573966"/>
            <a:ext cx="3827870" cy="1786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en-US" altLang="zh-CN" sz="9600" b="1" kern="2000" dirty="0" smtClean="0">
                <a:solidFill>
                  <a:srgbClr val="E10314"/>
                </a:solidFill>
                <a:latin typeface="Agency FB" panose="020B0503020202020204" pitchFamily="34" charset="0"/>
                <a:ea typeface="腾祥澜黑简" panose="01010104010101010101" pitchFamily="2" charset="-122"/>
                <a:cs typeface="+mn-ea"/>
                <a:sym typeface="Arial" panose="020B0604020202020204" pitchFamily="34" charset="0"/>
              </a:rPr>
              <a:t>2018</a:t>
            </a:r>
            <a:endParaRPr lang="zh-CN" altLang="en-US" sz="9600" b="1" kern="2000" dirty="0">
              <a:solidFill>
                <a:srgbClr val="E10314"/>
              </a:solidFill>
              <a:latin typeface="Agency FB" panose="020B0503020202020204" pitchFamily="34" charset="0"/>
              <a:ea typeface="腾祥澜黑简" panose="01010104010101010101" pitchFamily="2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41" name="中国人民解放军军乐团 - 欢迎进行曲 - 交响乐版纯音乐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880382" y="34108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4818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5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250"/>
                            </p:stCondLst>
                            <p:childTnLst>
                              <p:par>
                                <p:cTn id="3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4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5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6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7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25"/>
                            </p:stCondLst>
                            <p:childTnLst>
                              <p:par>
                                <p:cTn id="3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750" tmFilter="0,0; .5, 1; 1, 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75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5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</p:childTnLst>
        </p:cTn>
      </p:par>
    </p:tnLst>
    <p:bldLst>
      <p:bldP spid="37" grpId="0"/>
      <p:bldP spid="38" grpId="0"/>
      <p:bldP spid="39" grpId="0"/>
      <p:bldP spid="4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160" b="8048"/>
          <a:stretch/>
        </p:blipFill>
        <p:spPr>
          <a:xfrm>
            <a:off x="0" y="0"/>
            <a:ext cx="5344998" cy="560459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811" r="72552" b="6966"/>
          <a:stretch/>
        </p:blipFill>
        <p:spPr>
          <a:xfrm>
            <a:off x="0" y="3791845"/>
            <a:ext cx="3346515" cy="257351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382"/>
          <a:stretch/>
        </p:blipFill>
        <p:spPr>
          <a:xfrm>
            <a:off x="0" y="5113864"/>
            <a:ext cx="12192000" cy="174431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62" t="33644" b="780"/>
          <a:stretch/>
        </p:blipFill>
        <p:spPr>
          <a:xfrm>
            <a:off x="7871381" y="2861123"/>
            <a:ext cx="4320619" cy="3996966"/>
          </a:xfrm>
          <a:prstGeom prst="rect">
            <a:avLst/>
          </a:prstGeom>
        </p:spPr>
      </p:pic>
      <p:sp>
        <p:nvSpPr>
          <p:cNvPr id="13" name="TextBox 59"/>
          <p:cNvSpPr txBox="1">
            <a:spLocks noChangeArrowheads="1"/>
          </p:cNvSpPr>
          <p:nvPr/>
        </p:nvSpPr>
        <p:spPr bwMode="auto">
          <a:xfrm flipH="1">
            <a:off x="5150951" y="989468"/>
            <a:ext cx="2498668" cy="1862048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defTabSz="685800">
              <a:defRPr/>
            </a:pPr>
            <a:r>
              <a:rPr lang="en-US" altLang="zh-CN" sz="11500" b="1" kern="0" dirty="0" smtClean="0">
                <a:solidFill>
                  <a:srgbClr val="E10314"/>
                </a:solidFill>
                <a:latin typeface="Agency FB" panose="020B0503020202020204" pitchFamily="34" charset="0"/>
                <a:ea typeface="腾祥澜黑简" panose="01010104010101010101" pitchFamily="2" charset="-122"/>
              </a:rPr>
              <a:t>02</a:t>
            </a:r>
            <a:endParaRPr lang="en-US" altLang="ko-KR" sz="8800" b="1" kern="0" dirty="0">
              <a:solidFill>
                <a:srgbClr val="E10314"/>
              </a:solidFill>
              <a:latin typeface="Agency FB" panose="020B0503020202020204" pitchFamily="34" charset="0"/>
              <a:ea typeface="腾祥澜黑简" panose="01010104010101010101" pitchFamily="2" charset="-122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5459760" y="759722"/>
            <a:ext cx="1954610" cy="1113172"/>
          </a:xfrm>
          <a:custGeom>
            <a:avLst/>
            <a:gdLst>
              <a:gd name="connsiteX0" fmla="*/ 0 w 1845118"/>
              <a:gd name="connsiteY0" fmla="*/ 0 h 1113172"/>
              <a:gd name="connsiteX1" fmla="*/ 1845118 w 1845118"/>
              <a:gd name="connsiteY1" fmla="*/ 0 h 1113172"/>
              <a:gd name="connsiteX2" fmla="*/ 1845118 w 1845118"/>
              <a:gd name="connsiteY2" fmla="*/ 1113172 h 1113172"/>
              <a:gd name="connsiteX3" fmla="*/ 1054278 w 1845118"/>
              <a:gd name="connsiteY3" fmla="*/ 1113172 h 1113172"/>
              <a:gd name="connsiteX4" fmla="*/ 1054278 w 1845118"/>
              <a:gd name="connsiteY4" fmla="*/ 539460 h 1113172"/>
              <a:gd name="connsiteX5" fmla="*/ 0 w 1845118"/>
              <a:gd name="connsiteY5" fmla="*/ 539460 h 1113172"/>
              <a:gd name="connsiteX0" fmla="*/ 1054278 w 1845118"/>
              <a:gd name="connsiteY0" fmla="*/ 539460 h 1113172"/>
              <a:gd name="connsiteX1" fmla="*/ 0 w 1845118"/>
              <a:gd name="connsiteY1" fmla="*/ 539460 h 1113172"/>
              <a:gd name="connsiteX2" fmla="*/ 0 w 1845118"/>
              <a:gd name="connsiteY2" fmla="*/ 0 h 1113172"/>
              <a:gd name="connsiteX3" fmla="*/ 1845118 w 1845118"/>
              <a:gd name="connsiteY3" fmla="*/ 0 h 1113172"/>
              <a:gd name="connsiteX4" fmla="*/ 1845118 w 1845118"/>
              <a:gd name="connsiteY4" fmla="*/ 1113172 h 1113172"/>
              <a:gd name="connsiteX5" fmla="*/ 1054278 w 1845118"/>
              <a:gd name="connsiteY5" fmla="*/ 1113172 h 1113172"/>
              <a:gd name="connsiteX6" fmla="*/ 1145718 w 1845118"/>
              <a:gd name="connsiteY6" fmla="*/ 630900 h 1113172"/>
              <a:gd name="connsiteX0" fmla="*/ 1054278 w 1845118"/>
              <a:gd name="connsiteY0" fmla="*/ 539460 h 1113172"/>
              <a:gd name="connsiteX1" fmla="*/ 0 w 1845118"/>
              <a:gd name="connsiteY1" fmla="*/ 539460 h 1113172"/>
              <a:gd name="connsiteX2" fmla="*/ 0 w 1845118"/>
              <a:gd name="connsiteY2" fmla="*/ 0 h 1113172"/>
              <a:gd name="connsiteX3" fmla="*/ 1845118 w 1845118"/>
              <a:gd name="connsiteY3" fmla="*/ 0 h 1113172"/>
              <a:gd name="connsiteX4" fmla="*/ 1845118 w 1845118"/>
              <a:gd name="connsiteY4" fmla="*/ 1113172 h 1113172"/>
              <a:gd name="connsiteX5" fmla="*/ 1054278 w 1845118"/>
              <a:gd name="connsiteY5" fmla="*/ 1113172 h 1113172"/>
              <a:gd name="connsiteX0" fmla="*/ 0 w 1845118"/>
              <a:gd name="connsiteY0" fmla="*/ 539460 h 1113172"/>
              <a:gd name="connsiteX1" fmla="*/ 0 w 1845118"/>
              <a:gd name="connsiteY1" fmla="*/ 0 h 1113172"/>
              <a:gd name="connsiteX2" fmla="*/ 1845118 w 1845118"/>
              <a:gd name="connsiteY2" fmla="*/ 0 h 1113172"/>
              <a:gd name="connsiteX3" fmla="*/ 1845118 w 1845118"/>
              <a:gd name="connsiteY3" fmla="*/ 1113172 h 1113172"/>
              <a:gd name="connsiteX4" fmla="*/ 1054278 w 1845118"/>
              <a:gd name="connsiteY4" fmla="*/ 1113172 h 1113172"/>
              <a:gd name="connsiteX0" fmla="*/ 0 w 1845118"/>
              <a:gd name="connsiteY0" fmla="*/ 539460 h 1113172"/>
              <a:gd name="connsiteX1" fmla="*/ 0 w 1845118"/>
              <a:gd name="connsiteY1" fmla="*/ 0 h 1113172"/>
              <a:gd name="connsiteX2" fmla="*/ 1845118 w 1845118"/>
              <a:gd name="connsiteY2" fmla="*/ 0 h 1113172"/>
              <a:gd name="connsiteX3" fmla="*/ 1845118 w 1845118"/>
              <a:gd name="connsiteY3" fmla="*/ 1113172 h 1113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5118" h="1113172">
                <a:moveTo>
                  <a:pt x="0" y="539460"/>
                </a:moveTo>
                <a:lnTo>
                  <a:pt x="0" y="0"/>
                </a:lnTo>
                <a:lnTo>
                  <a:pt x="1845118" y="0"/>
                </a:lnTo>
                <a:lnTo>
                  <a:pt x="1845118" y="1113172"/>
                </a:lnTo>
              </a:path>
            </a:pathLst>
          </a:custGeom>
          <a:noFill/>
          <a:ln w="31750">
            <a:solidFill>
              <a:srgbClr val="F413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E10314"/>
              </a:solidFill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5164413" y="1067901"/>
            <a:ext cx="2498670" cy="1827878"/>
          </a:xfrm>
          <a:custGeom>
            <a:avLst/>
            <a:gdLst>
              <a:gd name="connsiteX0" fmla="*/ 0 w 2362498"/>
              <a:gd name="connsiteY0" fmla="*/ 0 h 1827878"/>
              <a:gd name="connsiteX1" fmla="*/ 618105 w 2362498"/>
              <a:gd name="connsiteY1" fmla="*/ 0 h 1827878"/>
              <a:gd name="connsiteX2" fmla="*/ 618105 w 2362498"/>
              <a:gd name="connsiteY2" fmla="*/ 1612423 h 1827878"/>
              <a:gd name="connsiteX3" fmla="*/ 2362498 w 2362498"/>
              <a:gd name="connsiteY3" fmla="*/ 1612423 h 1827878"/>
              <a:gd name="connsiteX4" fmla="*/ 2362498 w 2362498"/>
              <a:gd name="connsiteY4" fmla="*/ 1827878 h 1827878"/>
              <a:gd name="connsiteX5" fmla="*/ 839514 w 2362498"/>
              <a:gd name="connsiteY5" fmla="*/ 1827878 h 1827878"/>
              <a:gd name="connsiteX6" fmla="*/ 433218 w 2362498"/>
              <a:gd name="connsiteY6" fmla="*/ 1827878 h 1827878"/>
              <a:gd name="connsiteX7" fmla="*/ 433218 w 2362498"/>
              <a:gd name="connsiteY7" fmla="*/ 1826314 h 1827878"/>
              <a:gd name="connsiteX8" fmla="*/ 0 w 2362498"/>
              <a:gd name="connsiteY8" fmla="*/ 1826314 h 1827878"/>
              <a:gd name="connsiteX0" fmla="*/ 618105 w 2362498"/>
              <a:gd name="connsiteY0" fmla="*/ 1612423 h 1827878"/>
              <a:gd name="connsiteX1" fmla="*/ 2362498 w 2362498"/>
              <a:gd name="connsiteY1" fmla="*/ 1612423 h 1827878"/>
              <a:gd name="connsiteX2" fmla="*/ 2362498 w 2362498"/>
              <a:gd name="connsiteY2" fmla="*/ 1827878 h 1827878"/>
              <a:gd name="connsiteX3" fmla="*/ 839514 w 2362498"/>
              <a:gd name="connsiteY3" fmla="*/ 1827878 h 1827878"/>
              <a:gd name="connsiteX4" fmla="*/ 433218 w 2362498"/>
              <a:gd name="connsiteY4" fmla="*/ 1827878 h 1827878"/>
              <a:gd name="connsiteX5" fmla="*/ 433218 w 2362498"/>
              <a:gd name="connsiteY5" fmla="*/ 1826314 h 1827878"/>
              <a:gd name="connsiteX6" fmla="*/ 0 w 2362498"/>
              <a:gd name="connsiteY6" fmla="*/ 1826314 h 1827878"/>
              <a:gd name="connsiteX7" fmla="*/ 0 w 2362498"/>
              <a:gd name="connsiteY7" fmla="*/ 0 h 1827878"/>
              <a:gd name="connsiteX8" fmla="*/ 618105 w 2362498"/>
              <a:gd name="connsiteY8" fmla="*/ 0 h 1827878"/>
              <a:gd name="connsiteX9" fmla="*/ 709545 w 2362498"/>
              <a:gd name="connsiteY9" fmla="*/ 1703863 h 1827878"/>
              <a:gd name="connsiteX0" fmla="*/ 618105 w 2362498"/>
              <a:gd name="connsiteY0" fmla="*/ 1612423 h 1827878"/>
              <a:gd name="connsiteX1" fmla="*/ 2362498 w 2362498"/>
              <a:gd name="connsiteY1" fmla="*/ 1612423 h 1827878"/>
              <a:gd name="connsiteX2" fmla="*/ 2362498 w 2362498"/>
              <a:gd name="connsiteY2" fmla="*/ 1827878 h 1827878"/>
              <a:gd name="connsiteX3" fmla="*/ 839514 w 2362498"/>
              <a:gd name="connsiteY3" fmla="*/ 1827878 h 1827878"/>
              <a:gd name="connsiteX4" fmla="*/ 433218 w 2362498"/>
              <a:gd name="connsiteY4" fmla="*/ 1827878 h 1827878"/>
              <a:gd name="connsiteX5" fmla="*/ 433218 w 2362498"/>
              <a:gd name="connsiteY5" fmla="*/ 1826314 h 1827878"/>
              <a:gd name="connsiteX6" fmla="*/ 0 w 2362498"/>
              <a:gd name="connsiteY6" fmla="*/ 1826314 h 1827878"/>
              <a:gd name="connsiteX7" fmla="*/ 0 w 2362498"/>
              <a:gd name="connsiteY7" fmla="*/ 0 h 1827878"/>
              <a:gd name="connsiteX8" fmla="*/ 618105 w 2362498"/>
              <a:gd name="connsiteY8" fmla="*/ 0 h 1827878"/>
              <a:gd name="connsiteX0" fmla="*/ 2362498 w 2362498"/>
              <a:gd name="connsiteY0" fmla="*/ 1612423 h 1827878"/>
              <a:gd name="connsiteX1" fmla="*/ 2362498 w 2362498"/>
              <a:gd name="connsiteY1" fmla="*/ 1827878 h 1827878"/>
              <a:gd name="connsiteX2" fmla="*/ 839514 w 2362498"/>
              <a:gd name="connsiteY2" fmla="*/ 1827878 h 1827878"/>
              <a:gd name="connsiteX3" fmla="*/ 433218 w 2362498"/>
              <a:gd name="connsiteY3" fmla="*/ 1827878 h 1827878"/>
              <a:gd name="connsiteX4" fmla="*/ 433218 w 2362498"/>
              <a:gd name="connsiteY4" fmla="*/ 1826314 h 1827878"/>
              <a:gd name="connsiteX5" fmla="*/ 0 w 2362498"/>
              <a:gd name="connsiteY5" fmla="*/ 1826314 h 1827878"/>
              <a:gd name="connsiteX6" fmla="*/ 0 w 2362498"/>
              <a:gd name="connsiteY6" fmla="*/ 0 h 1827878"/>
              <a:gd name="connsiteX7" fmla="*/ 618105 w 2362498"/>
              <a:gd name="connsiteY7" fmla="*/ 0 h 1827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62498" h="1827878">
                <a:moveTo>
                  <a:pt x="2362498" y="1612423"/>
                </a:moveTo>
                <a:lnTo>
                  <a:pt x="2362498" y="1827878"/>
                </a:lnTo>
                <a:lnTo>
                  <a:pt x="839514" y="1827878"/>
                </a:lnTo>
                <a:lnTo>
                  <a:pt x="433218" y="1827878"/>
                </a:lnTo>
                <a:lnTo>
                  <a:pt x="433218" y="1826314"/>
                </a:lnTo>
                <a:lnTo>
                  <a:pt x="0" y="1826314"/>
                </a:lnTo>
                <a:lnTo>
                  <a:pt x="0" y="0"/>
                </a:lnTo>
                <a:lnTo>
                  <a:pt x="618105" y="0"/>
                </a:lnTo>
              </a:path>
            </a:pathLst>
          </a:custGeom>
          <a:noFill/>
          <a:ln w="31750">
            <a:solidFill>
              <a:srgbClr val="F413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E10314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367995" y="3188571"/>
            <a:ext cx="6058070" cy="923330"/>
          </a:xfrm>
          <a:prstGeom prst="rect">
            <a:avLst/>
          </a:prstGeom>
          <a:noFill/>
        </p:spPr>
        <p:txBody>
          <a:bodyPr vert="horz" wrap="none" rtlCol="0" anchor="ctr">
            <a:spAutoFit/>
          </a:bodyPr>
          <a:lstStyle/>
          <a:p>
            <a:pPr algn="ctr"/>
            <a:r>
              <a:rPr lang="zh-CN" altLang="en-US" sz="5400" spc="300" dirty="0">
                <a:solidFill>
                  <a:srgbClr val="E10314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此处添加您的标题</a:t>
            </a:r>
          </a:p>
        </p:txBody>
      </p:sp>
      <p:sp>
        <p:nvSpPr>
          <p:cNvPr id="17" name="矩形 47"/>
          <p:cNvSpPr>
            <a:spLocks noChangeArrowheads="1"/>
          </p:cNvSpPr>
          <p:nvPr/>
        </p:nvSpPr>
        <p:spPr bwMode="auto">
          <a:xfrm>
            <a:off x="2829283" y="4191436"/>
            <a:ext cx="7164522" cy="498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10000"/>
              </a:lnSpc>
              <a:buNone/>
            </a:pPr>
            <a:r>
              <a:rPr lang="en-US" altLang="zh-CN" sz="1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templates that has been specifically designed to help anyone that is stepping into the world of PowerPoint for the very first time.</a:t>
            </a:r>
          </a:p>
        </p:txBody>
      </p:sp>
    </p:spTree>
    <p:extLst>
      <p:ext uri="{BB962C8B-B14F-4D97-AF65-F5344CB8AC3E}">
        <p14:creationId xmlns:p14="http://schemas.microsoft.com/office/powerpoint/2010/main" val="31169840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750"/>
                            </p:stCondLst>
                            <p:childTnLst>
                              <p:par>
                                <p:cTn id="23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3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350"/>
                            </p:stCondLst>
                            <p:childTnLst>
                              <p:par>
                                <p:cTn id="3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850"/>
                            </p:stCondLst>
                            <p:childTnLst>
                              <p:par>
                                <p:cTn id="3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350"/>
                            </p:stCondLst>
                            <p:childTnLst>
                              <p:par>
                                <p:cTn id="4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  <p:bldP spid="15" grpId="0" animBg="1"/>
      <p:bldP spid="16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701" b="76872"/>
          <a:stretch/>
        </p:blipFill>
        <p:spPr>
          <a:xfrm>
            <a:off x="-12569" y="-1823"/>
            <a:ext cx="1926210" cy="786998"/>
          </a:xfrm>
          <a:prstGeom prst="rect">
            <a:avLst/>
          </a:prstGeom>
        </p:spPr>
      </p:pic>
      <p:sp>
        <p:nvSpPr>
          <p:cNvPr id="3" name="TextBox 90"/>
          <p:cNvSpPr txBox="1"/>
          <p:nvPr/>
        </p:nvSpPr>
        <p:spPr>
          <a:xfrm>
            <a:off x="1096776" y="391676"/>
            <a:ext cx="4999224" cy="537428"/>
          </a:xfrm>
          <a:prstGeom prst="rect">
            <a:avLst/>
          </a:prstGeom>
          <a:noFill/>
        </p:spPr>
        <p:txBody>
          <a:bodyPr wrap="square" lIns="105509" tIns="52755" rIns="105509" bIns="52755" rtlCol="0">
            <a:spAutoFit/>
          </a:bodyPr>
          <a:lstStyle/>
          <a:p>
            <a:r>
              <a:rPr lang="zh-CN" altLang="en-US" sz="2800" spc="600" dirty="0" smtClean="0">
                <a:solidFill>
                  <a:srgbClr val="E10314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二、</a:t>
            </a:r>
            <a:r>
              <a:rPr lang="zh-CN" altLang="en-US" sz="2800" spc="600" dirty="0" smtClean="0">
                <a:solidFill>
                  <a:srgbClr val="E10314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此处</a:t>
            </a:r>
            <a:r>
              <a:rPr lang="zh-CN" altLang="en-US" sz="2800" spc="600" dirty="0">
                <a:solidFill>
                  <a:srgbClr val="E10314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添加您的标题</a:t>
            </a:r>
          </a:p>
        </p:txBody>
      </p:sp>
      <p:sp>
        <p:nvSpPr>
          <p:cNvPr id="32" name="矩形 15"/>
          <p:cNvSpPr>
            <a:spLocks noChangeArrowheads="1"/>
          </p:cNvSpPr>
          <p:nvPr/>
        </p:nvSpPr>
        <p:spPr bwMode="auto">
          <a:xfrm>
            <a:off x="1982788" y="5370514"/>
            <a:ext cx="8342312" cy="783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此处添加详细文本描述，建议与标题相关并符合整体语言风格，语言描述尽量，建议与标题相关并符合整体语言风格，语言描述尽量，建议与标题相关并符合整体语言风格，语言描述尽量，建议与标题相关并符合整体语言风格，语言描述尽量，建议与标题相关并符合整体语言风格，语言描述尽量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1828800" y="1874839"/>
            <a:ext cx="2032000" cy="3048000"/>
            <a:chOff x="1371600" y="1406129"/>
            <a:chExt cx="1524000" cy="2286000"/>
          </a:xfrm>
        </p:grpSpPr>
        <p:sp>
          <p:nvSpPr>
            <p:cNvPr id="34" name="Rounded Rectangle 29"/>
            <p:cNvSpPr>
              <a:spLocks noChangeArrowheads="1"/>
            </p:cNvSpPr>
            <p:nvPr/>
          </p:nvSpPr>
          <p:spPr bwMode="auto">
            <a:xfrm>
              <a:off x="1371600" y="1406129"/>
              <a:ext cx="1524000" cy="2286000"/>
            </a:xfrm>
            <a:prstGeom prst="roundRect">
              <a:avLst>
                <a:gd name="adj" fmla="val 16667"/>
              </a:avLst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9pPr>
            </a:lstStyle>
            <a:p>
              <a:pPr algn="ctr" eaLnBrk="1" hangingPunct="1"/>
              <a:endParaRPr lang="en-US" altLang="zh-CN" sz="2400">
                <a:solidFill>
                  <a:srgbClr val="FFFFFF"/>
                </a:solidFill>
              </a:endParaRPr>
            </a:p>
          </p:txBody>
        </p:sp>
        <p:sp>
          <p:nvSpPr>
            <p:cNvPr id="35" name="Rounded Rectangle 9"/>
            <p:cNvSpPr>
              <a:spLocks noChangeArrowheads="1"/>
            </p:cNvSpPr>
            <p:nvPr/>
          </p:nvSpPr>
          <p:spPr bwMode="auto">
            <a:xfrm>
              <a:off x="1371600" y="1406129"/>
              <a:ext cx="1524000" cy="2286000"/>
            </a:xfrm>
            <a:prstGeom prst="roundRect">
              <a:avLst>
                <a:gd name="adj" fmla="val 16667"/>
              </a:avLst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9pPr>
            </a:lstStyle>
            <a:p>
              <a:pPr algn="ctr" eaLnBrk="1" hangingPunct="1"/>
              <a:endParaRPr lang="en-US" altLang="zh-CN" sz="2400">
                <a:solidFill>
                  <a:srgbClr val="FFFFFF"/>
                </a:solidFill>
              </a:endParaRPr>
            </a:p>
          </p:txBody>
        </p:sp>
        <p:sp>
          <p:nvSpPr>
            <p:cNvPr id="36" name="Freeform 7"/>
            <p:cNvSpPr>
              <a:spLocks noEditPoints="1"/>
            </p:cNvSpPr>
            <p:nvPr/>
          </p:nvSpPr>
          <p:spPr bwMode="auto">
            <a:xfrm>
              <a:off x="1918098" y="1604963"/>
              <a:ext cx="431006" cy="526256"/>
            </a:xfrm>
            <a:custGeom>
              <a:avLst/>
              <a:gdLst>
                <a:gd name="T0" fmla="*/ 187406 w 1061"/>
                <a:gd name="T1" fmla="*/ 575081 h 1297"/>
                <a:gd name="T2" fmla="*/ 192281 w 1061"/>
                <a:gd name="T3" fmla="*/ 607541 h 1297"/>
                <a:gd name="T4" fmla="*/ 183614 w 1061"/>
                <a:gd name="T5" fmla="*/ 616738 h 1297"/>
                <a:gd name="T6" fmla="*/ 173323 w 1061"/>
                <a:gd name="T7" fmla="*/ 626476 h 1297"/>
                <a:gd name="T8" fmla="*/ 138117 w 1061"/>
                <a:gd name="T9" fmla="*/ 628099 h 1297"/>
                <a:gd name="T10" fmla="*/ 133242 w 1061"/>
                <a:gd name="T11" fmla="*/ 624312 h 1297"/>
                <a:gd name="T12" fmla="*/ 119160 w 1061"/>
                <a:gd name="T13" fmla="*/ 615115 h 1297"/>
                <a:gd name="T14" fmla="*/ 114285 w 1061"/>
                <a:gd name="T15" fmla="*/ 581573 h 1297"/>
                <a:gd name="T16" fmla="*/ 122951 w 1061"/>
                <a:gd name="T17" fmla="*/ 572917 h 1297"/>
                <a:gd name="T18" fmla="*/ 50914 w 1061"/>
                <a:gd name="T19" fmla="*/ 529637 h 1297"/>
                <a:gd name="T20" fmla="*/ 271359 w 1061"/>
                <a:gd name="T21" fmla="*/ 517736 h 1297"/>
                <a:gd name="T22" fmla="*/ 50914 w 1061"/>
                <a:gd name="T23" fmla="*/ 394929 h 1297"/>
                <a:gd name="T24" fmla="*/ 0 w 1061"/>
                <a:gd name="T25" fmla="*/ 394929 h 1297"/>
                <a:gd name="T26" fmla="*/ 261068 w 1061"/>
                <a:gd name="T27" fmla="*/ 410618 h 1297"/>
                <a:gd name="T28" fmla="*/ 140284 w 1061"/>
                <a:gd name="T29" fmla="*/ 328386 h 1297"/>
                <a:gd name="T30" fmla="*/ 92078 w 1061"/>
                <a:gd name="T31" fmla="*/ 359764 h 1297"/>
                <a:gd name="T32" fmla="*/ 80704 w 1061"/>
                <a:gd name="T33" fmla="*/ 417110 h 1297"/>
                <a:gd name="T34" fmla="*/ 114285 w 1061"/>
                <a:gd name="T35" fmla="*/ 466341 h 1297"/>
                <a:gd name="T36" fmla="*/ 126201 w 1061"/>
                <a:gd name="T37" fmla="*/ 484735 h 1297"/>
                <a:gd name="T38" fmla="*/ 181448 w 1061"/>
                <a:gd name="T39" fmla="*/ 478784 h 1297"/>
                <a:gd name="T40" fmla="*/ 205280 w 1061"/>
                <a:gd name="T41" fmla="*/ 457685 h 1297"/>
                <a:gd name="T42" fmla="*/ 229112 w 1061"/>
                <a:gd name="T43" fmla="*/ 401962 h 1297"/>
                <a:gd name="T44" fmla="*/ 206905 w 1061"/>
                <a:gd name="T45" fmla="*/ 348944 h 1297"/>
                <a:gd name="T46" fmla="*/ 154366 w 1061"/>
                <a:gd name="T47" fmla="*/ 326222 h 1297"/>
                <a:gd name="T48" fmla="*/ 207988 w 1061"/>
                <a:gd name="T49" fmla="*/ 321353 h 1297"/>
                <a:gd name="T50" fmla="*/ 248069 w 1061"/>
                <a:gd name="T51" fmla="*/ 383027 h 1297"/>
                <a:gd name="T52" fmla="*/ 232903 w 1061"/>
                <a:gd name="T53" fmla="*/ 458226 h 1297"/>
                <a:gd name="T54" fmla="*/ 202572 w 1061"/>
                <a:gd name="T55" fmla="*/ 485817 h 1297"/>
                <a:gd name="T56" fmla="*/ 193364 w 1061"/>
                <a:gd name="T57" fmla="*/ 566425 h 1297"/>
                <a:gd name="T58" fmla="*/ 107244 w 1061"/>
                <a:gd name="T59" fmla="*/ 560474 h 1297"/>
                <a:gd name="T60" fmla="*/ 102911 w 1061"/>
                <a:gd name="T61" fmla="*/ 484194 h 1297"/>
                <a:gd name="T62" fmla="*/ 66080 w 1061"/>
                <a:gd name="T63" fmla="*/ 440373 h 1297"/>
                <a:gd name="T64" fmla="*/ 67704 w 1061"/>
                <a:gd name="T65" fmla="*/ 359223 h 1297"/>
                <a:gd name="T66" fmla="*/ 132159 w 1061"/>
                <a:gd name="T67" fmla="*/ 307828 h 1297"/>
                <a:gd name="T68" fmla="*/ 76371 w 1061"/>
                <a:gd name="T69" fmla="*/ 327304 h 1297"/>
                <a:gd name="T70" fmla="*/ 271359 w 1061"/>
                <a:gd name="T71" fmla="*/ 287270 h 1297"/>
                <a:gd name="T72" fmla="*/ 163032 w 1061"/>
                <a:gd name="T73" fmla="*/ 231547 h 1297"/>
                <a:gd name="T74" fmla="*/ 163032 w 1061"/>
                <a:gd name="T75" fmla="*/ 231547 h 1297"/>
                <a:gd name="T76" fmla="*/ 432225 w 1061"/>
                <a:gd name="T77" fmla="*/ 179070 h 1297"/>
                <a:gd name="T78" fmla="*/ 497221 w 1061"/>
                <a:gd name="T79" fmla="*/ 139037 h 1297"/>
                <a:gd name="T80" fmla="*/ 527553 w 1061"/>
                <a:gd name="T81" fmla="*/ 159595 h 1297"/>
                <a:gd name="T82" fmla="*/ 563301 w 1061"/>
                <a:gd name="T83" fmla="*/ 427389 h 1297"/>
                <a:gd name="T84" fmla="*/ 527553 w 1061"/>
                <a:gd name="T85" fmla="*/ 420897 h 1297"/>
                <a:gd name="T86" fmla="*/ 445766 w 1061"/>
                <a:gd name="T87" fmla="*/ 476620 h 1297"/>
                <a:gd name="T88" fmla="*/ 145158 w 1061"/>
                <a:gd name="T89" fmla="*/ 192054 h 1297"/>
                <a:gd name="T90" fmla="*/ 118618 w 1061"/>
                <a:gd name="T91" fmla="*/ 166087 h 1297"/>
                <a:gd name="T92" fmla="*/ 145158 w 1061"/>
                <a:gd name="T93" fmla="*/ 140660 h 1297"/>
                <a:gd name="T94" fmla="*/ 412184 w 1061"/>
                <a:gd name="T95" fmla="*/ 225596 h 1297"/>
                <a:gd name="T96" fmla="*/ 459307 w 1061"/>
                <a:gd name="T97" fmla="*/ 139578 h 1297"/>
                <a:gd name="T98" fmla="*/ 431142 w 1061"/>
                <a:gd name="T99" fmla="*/ 2705 h 1297"/>
                <a:gd name="T100" fmla="*/ 475014 w 1061"/>
                <a:gd name="T101" fmla="*/ 52477 h 1297"/>
                <a:gd name="T102" fmla="*/ 459307 w 1061"/>
                <a:gd name="T103" fmla="*/ 121725 h 1297"/>
                <a:gd name="T104" fmla="*/ 397560 w 1061"/>
                <a:gd name="T105" fmla="*/ 140660 h 1297"/>
                <a:gd name="T106" fmla="*/ 353688 w 1061"/>
                <a:gd name="T107" fmla="*/ 90888 h 1297"/>
                <a:gd name="T108" fmla="*/ 370479 w 1061"/>
                <a:gd name="T109" fmla="*/ 20558 h 129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061" h="1297">
                  <a:moveTo>
                    <a:pt x="235" y="1059"/>
                  </a:moveTo>
                  <a:lnTo>
                    <a:pt x="331" y="1059"/>
                  </a:lnTo>
                  <a:lnTo>
                    <a:pt x="339" y="1059"/>
                  </a:lnTo>
                  <a:lnTo>
                    <a:pt x="346" y="1063"/>
                  </a:lnTo>
                  <a:lnTo>
                    <a:pt x="350" y="1066"/>
                  </a:lnTo>
                  <a:lnTo>
                    <a:pt x="354" y="1071"/>
                  </a:lnTo>
                  <a:lnTo>
                    <a:pt x="355" y="1075"/>
                  </a:lnTo>
                  <a:lnTo>
                    <a:pt x="355" y="1123"/>
                  </a:lnTo>
                  <a:lnTo>
                    <a:pt x="354" y="1129"/>
                  </a:lnTo>
                  <a:lnTo>
                    <a:pt x="350" y="1134"/>
                  </a:lnTo>
                  <a:lnTo>
                    <a:pt x="346" y="1137"/>
                  </a:lnTo>
                  <a:lnTo>
                    <a:pt x="339" y="1140"/>
                  </a:lnTo>
                  <a:lnTo>
                    <a:pt x="331" y="1140"/>
                  </a:lnTo>
                  <a:lnTo>
                    <a:pt x="320" y="1140"/>
                  </a:lnTo>
                  <a:lnTo>
                    <a:pt x="320" y="1154"/>
                  </a:lnTo>
                  <a:lnTo>
                    <a:pt x="320" y="1158"/>
                  </a:lnTo>
                  <a:lnTo>
                    <a:pt x="317" y="1159"/>
                  </a:lnTo>
                  <a:lnTo>
                    <a:pt x="314" y="1161"/>
                  </a:lnTo>
                  <a:lnTo>
                    <a:pt x="311" y="1161"/>
                  </a:lnTo>
                  <a:lnTo>
                    <a:pt x="255" y="1161"/>
                  </a:lnTo>
                  <a:lnTo>
                    <a:pt x="252" y="1161"/>
                  </a:lnTo>
                  <a:lnTo>
                    <a:pt x="247" y="1159"/>
                  </a:lnTo>
                  <a:lnTo>
                    <a:pt x="246" y="1158"/>
                  </a:lnTo>
                  <a:lnTo>
                    <a:pt x="246" y="1154"/>
                  </a:lnTo>
                  <a:lnTo>
                    <a:pt x="246" y="1140"/>
                  </a:lnTo>
                  <a:lnTo>
                    <a:pt x="235" y="1140"/>
                  </a:lnTo>
                  <a:lnTo>
                    <a:pt x="227" y="1140"/>
                  </a:lnTo>
                  <a:lnTo>
                    <a:pt x="220" y="1137"/>
                  </a:lnTo>
                  <a:lnTo>
                    <a:pt x="216" y="1134"/>
                  </a:lnTo>
                  <a:lnTo>
                    <a:pt x="211" y="1129"/>
                  </a:lnTo>
                  <a:lnTo>
                    <a:pt x="211" y="1123"/>
                  </a:lnTo>
                  <a:lnTo>
                    <a:pt x="211" y="1075"/>
                  </a:lnTo>
                  <a:lnTo>
                    <a:pt x="211" y="1071"/>
                  </a:lnTo>
                  <a:lnTo>
                    <a:pt x="216" y="1066"/>
                  </a:lnTo>
                  <a:lnTo>
                    <a:pt x="220" y="1063"/>
                  </a:lnTo>
                  <a:lnTo>
                    <a:pt x="227" y="1059"/>
                  </a:lnTo>
                  <a:lnTo>
                    <a:pt x="235" y="1059"/>
                  </a:lnTo>
                  <a:close/>
                  <a:moveTo>
                    <a:pt x="141" y="885"/>
                  </a:moveTo>
                  <a:lnTo>
                    <a:pt x="160" y="906"/>
                  </a:lnTo>
                  <a:lnTo>
                    <a:pt x="94" y="979"/>
                  </a:lnTo>
                  <a:lnTo>
                    <a:pt x="76" y="958"/>
                  </a:lnTo>
                  <a:lnTo>
                    <a:pt x="141" y="885"/>
                  </a:lnTo>
                  <a:close/>
                  <a:moveTo>
                    <a:pt x="435" y="884"/>
                  </a:moveTo>
                  <a:lnTo>
                    <a:pt x="501" y="957"/>
                  </a:lnTo>
                  <a:lnTo>
                    <a:pt x="482" y="977"/>
                  </a:lnTo>
                  <a:lnTo>
                    <a:pt x="416" y="904"/>
                  </a:lnTo>
                  <a:lnTo>
                    <a:pt x="435" y="884"/>
                  </a:lnTo>
                  <a:close/>
                  <a:moveTo>
                    <a:pt x="94" y="730"/>
                  </a:moveTo>
                  <a:lnTo>
                    <a:pt x="94" y="760"/>
                  </a:lnTo>
                  <a:lnTo>
                    <a:pt x="0" y="760"/>
                  </a:lnTo>
                  <a:lnTo>
                    <a:pt x="0" y="733"/>
                  </a:lnTo>
                  <a:lnTo>
                    <a:pt x="0" y="730"/>
                  </a:lnTo>
                  <a:lnTo>
                    <a:pt x="94" y="730"/>
                  </a:lnTo>
                  <a:close/>
                  <a:moveTo>
                    <a:pt x="576" y="729"/>
                  </a:moveTo>
                  <a:lnTo>
                    <a:pt x="576" y="759"/>
                  </a:lnTo>
                  <a:lnTo>
                    <a:pt x="482" y="759"/>
                  </a:lnTo>
                  <a:lnTo>
                    <a:pt x="482" y="729"/>
                  </a:lnTo>
                  <a:lnTo>
                    <a:pt x="576" y="729"/>
                  </a:lnTo>
                  <a:close/>
                  <a:moveTo>
                    <a:pt x="285" y="603"/>
                  </a:moveTo>
                  <a:lnTo>
                    <a:pt x="259" y="607"/>
                  </a:lnTo>
                  <a:lnTo>
                    <a:pt x="232" y="615"/>
                  </a:lnTo>
                  <a:lnTo>
                    <a:pt x="208" y="627"/>
                  </a:lnTo>
                  <a:lnTo>
                    <a:pt x="187" y="645"/>
                  </a:lnTo>
                  <a:lnTo>
                    <a:pt x="170" y="665"/>
                  </a:lnTo>
                  <a:lnTo>
                    <a:pt x="157" y="691"/>
                  </a:lnTo>
                  <a:lnTo>
                    <a:pt x="149" y="716"/>
                  </a:lnTo>
                  <a:lnTo>
                    <a:pt x="146" y="743"/>
                  </a:lnTo>
                  <a:lnTo>
                    <a:pt x="149" y="771"/>
                  </a:lnTo>
                  <a:lnTo>
                    <a:pt x="157" y="798"/>
                  </a:lnTo>
                  <a:lnTo>
                    <a:pt x="171" y="822"/>
                  </a:lnTo>
                  <a:lnTo>
                    <a:pt x="189" y="844"/>
                  </a:lnTo>
                  <a:lnTo>
                    <a:pt x="211" y="862"/>
                  </a:lnTo>
                  <a:lnTo>
                    <a:pt x="216" y="865"/>
                  </a:lnTo>
                  <a:lnTo>
                    <a:pt x="225" y="873"/>
                  </a:lnTo>
                  <a:lnTo>
                    <a:pt x="232" y="884"/>
                  </a:lnTo>
                  <a:lnTo>
                    <a:pt x="233" y="896"/>
                  </a:lnTo>
                  <a:lnTo>
                    <a:pt x="233" y="1012"/>
                  </a:lnTo>
                  <a:lnTo>
                    <a:pt x="333" y="1012"/>
                  </a:lnTo>
                  <a:lnTo>
                    <a:pt x="333" y="898"/>
                  </a:lnTo>
                  <a:lnTo>
                    <a:pt x="335" y="885"/>
                  </a:lnTo>
                  <a:lnTo>
                    <a:pt x="341" y="874"/>
                  </a:lnTo>
                  <a:lnTo>
                    <a:pt x="350" y="866"/>
                  </a:lnTo>
                  <a:lnTo>
                    <a:pt x="355" y="863"/>
                  </a:lnTo>
                  <a:lnTo>
                    <a:pt x="379" y="846"/>
                  </a:lnTo>
                  <a:lnTo>
                    <a:pt x="398" y="824"/>
                  </a:lnTo>
                  <a:lnTo>
                    <a:pt x="412" y="800"/>
                  </a:lnTo>
                  <a:lnTo>
                    <a:pt x="420" y="773"/>
                  </a:lnTo>
                  <a:lnTo>
                    <a:pt x="423" y="743"/>
                  </a:lnTo>
                  <a:lnTo>
                    <a:pt x="420" y="716"/>
                  </a:lnTo>
                  <a:lnTo>
                    <a:pt x="412" y="691"/>
                  </a:lnTo>
                  <a:lnTo>
                    <a:pt x="400" y="665"/>
                  </a:lnTo>
                  <a:lnTo>
                    <a:pt x="382" y="645"/>
                  </a:lnTo>
                  <a:lnTo>
                    <a:pt x="362" y="627"/>
                  </a:lnTo>
                  <a:lnTo>
                    <a:pt x="338" y="615"/>
                  </a:lnTo>
                  <a:lnTo>
                    <a:pt x="312" y="607"/>
                  </a:lnTo>
                  <a:lnTo>
                    <a:pt x="285" y="603"/>
                  </a:lnTo>
                  <a:close/>
                  <a:moveTo>
                    <a:pt x="285" y="564"/>
                  </a:moveTo>
                  <a:lnTo>
                    <a:pt x="320" y="567"/>
                  </a:lnTo>
                  <a:lnTo>
                    <a:pt x="352" y="578"/>
                  </a:lnTo>
                  <a:lnTo>
                    <a:pt x="384" y="594"/>
                  </a:lnTo>
                  <a:lnTo>
                    <a:pt x="411" y="616"/>
                  </a:lnTo>
                  <a:lnTo>
                    <a:pt x="433" y="643"/>
                  </a:lnTo>
                  <a:lnTo>
                    <a:pt x="449" y="675"/>
                  </a:lnTo>
                  <a:lnTo>
                    <a:pt x="458" y="708"/>
                  </a:lnTo>
                  <a:lnTo>
                    <a:pt x="463" y="743"/>
                  </a:lnTo>
                  <a:lnTo>
                    <a:pt x="458" y="781"/>
                  </a:lnTo>
                  <a:lnTo>
                    <a:pt x="447" y="816"/>
                  </a:lnTo>
                  <a:lnTo>
                    <a:pt x="430" y="847"/>
                  </a:lnTo>
                  <a:lnTo>
                    <a:pt x="406" y="874"/>
                  </a:lnTo>
                  <a:lnTo>
                    <a:pt x="376" y="898"/>
                  </a:lnTo>
                  <a:lnTo>
                    <a:pt x="374" y="898"/>
                  </a:lnTo>
                  <a:lnTo>
                    <a:pt x="373" y="900"/>
                  </a:lnTo>
                  <a:lnTo>
                    <a:pt x="373" y="1018"/>
                  </a:lnTo>
                  <a:lnTo>
                    <a:pt x="368" y="1036"/>
                  </a:lnTo>
                  <a:lnTo>
                    <a:pt x="357" y="1047"/>
                  </a:lnTo>
                  <a:lnTo>
                    <a:pt x="341" y="1052"/>
                  </a:lnTo>
                  <a:lnTo>
                    <a:pt x="225" y="1052"/>
                  </a:lnTo>
                  <a:lnTo>
                    <a:pt x="209" y="1047"/>
                  </a:lnTo>
                  <a:lnTo>
                    <a:pt x="198" y="1036"/>
                  </a:lnTo>
                  <a:lnTo>
                    <a:pt x="193" y="1018"/>
                  </a:lnTo>
                  <a:lnTo>
                    <a:pt x="193" y="898"/>
                  </a:lnTo>
                  <a:lnTo>
                    <a:pt x="192" y="896"/>
                  </a:lnTo>
                  <a:lnTo>
                    <a:pt x="190" y="895"/>
                  </a:lnTo>
                  <a:lnTo>
                    <a:pt x="162" y="873"/>
                  </a:lnTo>
                  <a:lnTo>
                    <a:pt x="138" y="846"/>
                  </a:lnTo>
                  <a:lnTo>
                    <a:pt x="122" y="814"/>
                  </a:lnTo>
                  <a:lnTo>
                    <a:pt x="111" y="779"/>
                  </a:lnTo>
                  <a:lnTo>
                    <a:pt x="108" y="743"/>
                  </a:lnTo>
                  <a:lnTo>
                    <a:pt x="113" y="702"/>
                  </a:lnTo>
                  <a:lnTo>
                    <a:pt x="125" y="664"/>
                  </a:lnTo>
                  <a:lnTo>
                    <a:pt x="146" y="630"/>
                  </a:lnTo>
                  <a:lnTo>
                    <a:pt x="174" y="603"/>
                  </a:lnTo>
                  <a:lnTo>
                    <a:pt x="206" y="581"/>
                  </a:lnTo>
                  <a:lnTo>
                    <a:pt x="244" y="569"/>
                  </a:lnTo>
                  <a:lnTo>
                    <a:pt x="285" y="564"/>
                  </a:lnTo>
                  <a:close/>
                  <a:moveTo>
                    <a:pt x="94" y="512"/>
                  </a:moveTo>
                  <a:lnTo>
                    <a:pt x="160" y="584"/>
                  </a:lnTo>
                  <a:lnTo>
                    <a:pt x="141" y="605"/>
                  </a:lnTo>
                  <a:lnTo>
                    <a:pt x="75" y="532"/>
                  </a:lnTo>
                  <a:lnTo>
                    <a:pt x="94" y="512"/>
                  </a:lnTo>
                  <a:close/>
                  <a:moveTo>
                    <a:pt x="482" y="510"/>
                  </a:moveTo>
                  <a:lnTo>
                    <a:pt x="501" y="531"/>
                  </a:lnTo>
                  <a:lnTo>
                    <a:pt x="435" y="603"/>
                  </a:lnTo>
                  <a:lnTo>
                    <a:pt x="416" y="583"/>
                  </a:lnTo>
                  <a:lnTo>
                    <a:pt x="482" y="510"/>
                  </a:lnTo>
                  <a:close/>
                  <a:moveTo>
                    <a:pt x="301" y="428"/>
                  </a:moveTo>
                  <a:lnTo>
                    <a:pt x="301" y="532"/>
                  </a:lnTo>
                  <a:lnTo>
                    <a:pt x="274" y="532"/>
                  </a:lnTo>
                  <a:lnTo>
                    <a:pt x="274" y="429"/>
                  </a:lnTo>
                  <a:lnTo>
                    <a:pt x="301" y="428"/>
                  </a:lnTo>
                  <a:close/>
                  <a:moveTo>
                    <a:pt x="764" y="273"/>
                  </a:moveTo>
                  <a:lnTo>
                    <a:pt x="798" y="273"/>
                  </a:lnTo>
                  <a:lnTo>
                    <a:pt x="815" y="301"/>
                  </a:lnTo>
                  <a:lnTo>
                    <a:pt x="798" y="331"/>
                  </a:lnTo>
                  <a:lnTo>
                    <a:pt x="764" y="331"/>
                  </a:lnTo>
                  <a:lnTo>
                    <a:pt x="747" y="301"/>
                  </a:lnTo>
                  <a:lnTo>
                    <a:pt x="764" y="273"/>
                  </a:lnTo>
                  <a:close/>
                  <a:moveTo>
                    <a:pt x="918" y="257"/>
                  </a:moveTo>
                  <a:lnTo>
                    <a:pt x="937" y="257"/>
                  </a:lnTo>
                  <a:lnTo>
                    <a:pt x="955" y="265"/>
                  </a:lnTo>
                  <a:lnTo>
                    <a:pt x="967" y="277"/>
                  </a:lnTo>
                  <a:lnTo>
                    <a:pt x="974" y="295"/>
                  </a:lnTo>
                  <a:lnTo>
                    <a:pt x="1061" y="743"/>
                  </a:lnTo>
                  <a:lnTo>
                    <a:pt x="1061" y="762"/>
                  </a:lnTo>
                  <a:lnTo>
                    <a:pt x="1053" y="778"/>
                  </a:lnTo>
                  <a:lnTo>
                    <a:pt x="1040" y="790"/>
                  </a:lnTo>
                  <a:lnTo>
                    <a:pt x="1023" y="798"/>
                  </a:lnTo>
                  <a:lnTo>
                    <a:pt x="1004" y="798"/>
                  </a:lnTo>
                  <a:lnTo>
                    <a:pt x="986" y="790"/>
                  </a:lnTo>
                  <a:lnTo>
                    <a:pt x="974" y="778"/>
                  </a:lnTo>
                  <a:lnTo>
                    <a:pt x="967" y="760"/>
                  </a:lnTo>
                  <a:lnTo>
                    <a:pt x="936" y="602"/>
                  </a:lnTo>
                  <a:lnTo>
                    <a:pt x="936" y="1297"/>
                  </a:lnTo>
                  <a:lnTo>
                    <a:pt x="823" y="881"/>
                  </a:lnTo>
                  <a:lnTo>
                    <a:pt x="763" y="881"/>
                  </a:lnTo>
                  <a:lnTo>
                    <a:pt x="630" y="1297"/>
                  </a:lnTo>
                  <a:lnTo>
                    <a:pt x="630" y="355"/>
                  </a:lnTo>
                  <a:lnTo>
                    <a:pt x="268" y="355"/>
                  </a:lnTo>
                  <a:lnTo>
                    <a:pt x="249" y="352"/>
                  </a:lnTo>
                  <a:lnTo>
                    <a:pt x="233" y="341"/>
                  </a:lnTo>
                  <a:lnTo>
                    <a:pt x="224" y="326"/>
                  </a:lnTo>
                  <a:lnTo>
                    <a:pt x="219" y="307"/>
                  </a:lnTo>
                  <a:lnTo>
                    <a:pt x="224" y="288"/>
                  </a:lnTo>
                  <a:lnTo>
                    <a:pt x="233" y="274"/>
                  </a:lnTo>
                  <a:lnTo>
                    <a:pt x="249" y="263"/>
                  </a:lnTo>
                  <a:lnTo>
                    <a:pt x="268" y="260"/>
                  </a:lnTo>
                  <a:lnTo>
                    <a:pt x="630" y="260"/>
                  </a:lnTo>
                  <a:lnTo>
                    <a:pt x="630" y="258"/>
                  </a:lnTo>
                  <a:lnTo>
                    <a:pt x="706" y="258"/>
                  </a:lnTo>
                  <a:lnTo>
                    <a:pt x="761" y="417"/>
                  </a:lnTo>
                  <a:lnTo>
                    <a:pt x="768" y="337"/>
                  </a:lnTo>
                  <a:lnTo>
                    <a:pt x="799" y="337"/>
                  </a:lnTo>
                  <a:lnTo>
                    <a:pt x="806" y="406"/>
                  </a:lnTo>
                  <a:lnTo>
                    <a:pt x="848" y="258"/>
                  </a:lnTo>
                  <a:lnTo>
                    <a:pt x="912" y="258"/>
                  </a:lnTo>
                  <a:lnTo>
                    <a:pt x="918" y="257"/>
                  </a:lnTo>
                  <a:close/>
                  <a:moveTo>
                    <a:pt x="766" y="0"/>
                  </a:moveTo>
                  <a:lnTo>
                    <a:pt x="796" y="5"/>
                  </a:lnTo>
                  <a:lnTo>
                    <a:pt x="825" y="18"/>
                  </a:lnTo>
                  <a:lnTo>
                    <a:pt x="848" y="38"/>
                  </a:lnTo>
                  <a:lnTo>
                    <a:pt x="866" y="65"/>
                  </a:lnTo>
                  <a:lnTo>
                    <a:pt x="877" y="97"/>
                  </a:lnTo>
                  <a:lnTo>
                    <a:pt x="882" y="132"/>
                  </a:lnTo>
                  <a:lnTo>
                    <a:pt x="877" y="168"/>
                  </a:lnTo>
                  <a:lnTo>
                    <a:pt x="866" y="198"/>
                  </a:lnTo>
                  <a:lnTo>
                    <a:pt x="848" y="225"/>
                  </a:lnTo>
                  <a:lnTo>
                    <a:pt x="825" y="246"/>
                  </a:lnTo>
                  <a:lnTo>
                    <a:pt x="796" y="260"/>
                  </a:lnTo>
                  <a:lnTo>
                    <a:pt x="766" y="265"/>
                  </a:lnTo>
                  <a:lnTo>
                    <a:pt x="734" y="260"/>
                  </a:lnTo>
                  <a:lnTo>
                    <a:pt x="707" y="246"/>
                  </a:lnTo>
                  <a:lnTo>
                    <a:pt x="684" y="225"/>
                  </a:lnTo>
                  <a:lnTo>
                    <a:pt x="666" y="198"/>
                  </a:lnTo>
                  <a:lnTo>
                    <a:pt x="653" y="168"/>
                  </a:lnTo>
                  <a:lnTo>
                    <a:pt x="650" y="132"/>
                  </a:lnTo>
                  <a:lnTo>
                    <a:pt x="653" y="97"/>
                  </a:lnTo>
                  <a:lnTo>
                    <a:pt x="666" y="65"/>
                  </a:lnTo>
                  <a:lnTo>
                    <a:pt x="684" y="38"/>
                  </a:lnTo>
                  <a:lnTo>
                    <a:pt x="707" y="18"/>
                  </a:lnTo>
                  <a:lnTo>
                    <a:pt x="734" y="5"/>
                  </a:lnTo>
                  <a:lnTo>
                    <a:pt x="76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 sz="1351"/>
            </a:p>
          </p:txBody>
        </p:sp>
        <p:sp>
          <p:nvSpPr>
            <p:cNvPr id="37" name="Subtitle 2"/>
            <p:cNvSpPr txBox="1">
              <a:spLocks/>
            </p:cNvSpPr>
            <p:nvPr/>
          </p:nvSpPr>
          <p:spPr bwMode="auto">
            <a:xfrm>
              <a:off x="1549685" y="2210401"/>
              <a:ext cx="1265804" cy="1306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44993" tIns="72497" rIns="144993" bIns="72497">
              <a:spAutoFit/>
            </a:bodyPr>
            <a:lstStyle>
              <a:lvl1pPr defTabSz="1087438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宋体" charset="0"/>
                </a:defRPr>
              </a:lvl1pPr>
              <a:lvl2pPr marL="1087438" indent="-285750" defTabSz="1087438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ea typeface="宋体" charset="0"/>
                </a:defRPr>
              </a:lvl2pPr>
              <a:lvl3pPr marL="2174875" indent="-228600" defTabSz="1087438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3pPr>
              <a:lvl4pPr marL="3262313" indent="-228600" defTabSz="1087438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4pPr>
              <a:lvl5pPr marL="4349750" indent="-228600" defTabSz="1087438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5pPr>
              <a:lvl6pPr marL="4806950" indent="-228600" defTabSz="10874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6pPr>
              <a:lvl7pPr marL="5264150" indent="-228600" defTabSz="10874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7pPr>
              <a:lvl8pPr marL="5721350" indent="-228600" defTabSz="10874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8pPr>
              <a:lvl9pPr marL="6178550" indent="-228600" defTabSz="10874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9pPr>
            </a:lstStyle>
            <a:p>
              <a:pPr>
                <a:lnSpc>
                  <a:spcPct val="125000"/>
                </a:lnSpc>
                <a:buNone/>
              </a:pPr>
              <a:r>
                <a:rPr lang="zh-CN" altLang="en-US" sz="1200" dirty="0">
                  <a:solidFill>
                    <a:schemeClr val="bg1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此处添加详细文本描述，建议与标题相关并符合整体语言风格，语言描述尽量，此处添加详细文本描述，建议与标题相关并符合整体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语言</a:t>
              </a:r>
              <a:endParaRPr lang="zh-CN" altLang="en-US" sz="12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995739" y="1874839"/>
            <a:ext cx="2032000" cy="3048000"/>
            <a:chOff x="2996804" y="1406129"/>
            <a:chExt cx="1524000" cy="2286000"/>
          </a:xfrm>
        </p:grpSpPr>
        <p:sp>
          <p:nvSpPr>
            <p:cNvPr id="39" name="Rounded Rectangle 30"/>
            <p:cNvSpPr>
              <a:spLocks noChangeArrowheads="1"/>
            </p:cNvSpPr>
            <p:nvPr/>
          </p:nvSpPr>
          <p:spPr bwMode="auto">
            <a:xfrm>
              <a:off x="2996804" y="1406129"/>
              <a:ext cx="1524000" cy="2286000"/>
            </a:xfrm>
            <a:prstGeom prst="roundRect">
              <a:avLst>
                <a:gd name="adj" fmla="val 16667"/>
              </a:avLst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9pPr>
            </a:lstStyle>
            <a:p>
              <a:pPr algn="ctr" eaLnBrk="1" hangingPunct="1"/>
              <a:endParaRPr lang="en-US" altLang="zh-CN" sz="2400">
                <a:solidFill>
                  <a:srgbClr val="FFFFFF"/>
                </a:solidFill>
              </a:endParaRPr>
            </a:p>
          </p:txBody>
        </p:sp>
        <p:sp>
          <p:nvSpPr>
            <p:cNvPr id="40" name="Rounded Rectangle 10"/>
            <p:cNvSpPr>
              <a:spLocks noChangeArrowheads="1"/>
            </p:cNvSpPr>
            <p:nvPr/>
          </p:nvSpPr>
          <p:spPr bwMode="auto">
            <a:xfrm>
              <a:off x="2996804" y="1406129"/>
              <a:ext cx="1524000" cy="2286000"/>
            </a:xfrm>
            <a:prstGeom prst="roundRect">
              <a:avLst>
                <a:gd name="adj" fmla="val 16667"/>
              </a:avLst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9pPr>
            </a:lstStyle>
            <a:p>
              <a:pPr algn="ctr" eaLnBrk="1" hangingPunct="1"/>
              <a:endParaRPr lang="en-US" altLang="zh-CN" sz="2400">
                <a:solidFill>
                  <a:srgbClr val="FFFFFF"/>
                </a:solidFill>
              </a:endParaRPr>
            </a:p>
          </p:txBody>
        </p:sp>
        <p:sp>
          <p:nvSpPr>
            <p:cNvPr id="41" name="Freeform 6"/>
            <p:cNvSpPr>
              <a:spLocks noEditPoints="1"/>
            </p:cNvSpPr>
            <p:nvPr/>
          </p:nvSpPr>
          <p:spPr bwMode="auto">
            <a:xfrm>
              <a:off x="3600451" y="1674019"/>
              <a:ext cx="317897" cy="388144"/>
            </a:xfrm>
            <a:custGeom>
              <a:avLst/>
              <a:gdLst>
                <a:gd name="T0" fmla="*/ 62955 w 781"/>
                <a:gd name="T1" fmla="*/ 426293 h 953"/>
                <a:gd name="T2" fmla="*/ 199178 w 781"/>
                <a:gd name="T3" fmla="*/ 426293 h 953"/>
                <a:gd name="T4" fmla="*/ 199178 w 781"/>
                <a:gd name="T5" fmla="*/ 455617 h 953"/>
                <a:gd name="T6" fmla="*/ 62955 w 781"/>
                <a:gd name="T7" fmla="*/ 455617 h 953"/>
                <a:gd name="T8" fmla="*/ 62955 w 781"/>
                <a:gd name="T9" fmla="*/ 426293 h 953"/>
                <a:gd name="T10" fmla="*/ 62955 w 781"/>
                <a:gd name="T11" fmla="*/ 379048 h 953"/>
                <a:gd name="T12" fmla="*/ 199178 w 781"/>
                <a:gd name="T13" fmla="*/ 379048 h 953"/>
                <a:gd name="T14" fmla="*/ 199178 w 781"/>
                <a:gd name="T15" fmla="*/ 408372 h 953"/>
                <a:gd name="T16" fmla="*/ 62955 w 781"/>
                <a:gd name="T17" fmla="*/ 408372 h 953"/>
                <a:gd name="T18" fmla="*/ 62955 w 781"/>
                <a:gd name="T19" fmla="*/ 379048 h 953"/>
                <a:gd name="T20" fmla="*/ 62955 w 781"/>
                <a:gd name="T21" fmla="*/ 328544 h 953"/>
                <a:gd name="T22" fmla="*/ 199178 w 781"/>
                <a:gd name="T23" fmla="*/ 328544 h 953"/>
                <a:gd name="T24" fmla="*/ 199178 w 781"/>
                <a:gd name="T25" fmla="*/ 357869 h 953"/>
                <a:gd name="T26" fmla="*/ 62955 w 781"/>
                <a:gd name="T27" fmla="*/ 357869 h 953"/>
                <a:gd name="T28" fmla="*/ 62955 w 781"/>
                <a:gd name="T29" fmla="*/ 328544 h 953"/>
                <a:gd name="T30" fmla="*/ 62955 w 781"/>
                <a:gd name="T31" fmla="*/ 284014 h 953"/>
                <a:gd name="T32" fmla="*/ 199178 w 781"/>
                <a:gd name="T33" fmla="*/ 284014 h 953"/>
                <a:gd name="T34" fmla="*/ 199178 w 781"/>
                <a:gd name="T35" fmla="*/ 312796 h 953"/>
                <a:gd name="T36" fmla="*/ 62955 w 781"/>
                <a:gd name="T37" fmla="*/ 312796 h 953"/>
                <a:gd name="T38" fmla="*/ 62955 w 781"/>
                <a:gd name="T39" fmla="*/ 284014 h 953"/>
                <a:gd name="T40" fmla="*/ 62955 w 781"/>
                <a:gd name="T41" fmla="*/ 235683 h 953"/>
                <a:gd name="T42" fmla="*/ 199178 w 781"/>
                <a:gd name="T43" fmla="*/ 235683 h 953"/>
                <a:gd name="T44" fmla="*/ 199178 w 781"/>
                <a:gd name="T45" fmla="*/ 265008 h 953"/>
                <a:gd name="T46" fmla="*/ 62955 w 781"/>
                <a:gd name="T47" fmla="*/ 265008 h 953"/>
                <a:gd name="T48" fmla="*/ 62955 w 781"/>
                <a:gd name="T49" fmla="*/ 235683 h 953"/>
                <a:gd name="T50" fmla="*/ 289269 w 781"/>
                <a:gd name="T51" fmla="*/ 91775 h 953"/>
                <a:gd name="T52" fmla="*/ 347882 w 781"/>
                <a:gd name="T53" fmla="*/ 91775 h 953"/>
                <a:gd name="T54" fmla="*/ 347882 w 781"/>
                <a:gd name="T55" fmla="*/ 445300 h 953"/>
                <a:gd name="T56" fmla="*/ 289269 w 781"/>
                <a:gd name="T57" fmla="*/ 445300 h 953"/>
                <a:gd name="T58" fmla="*/ 289269 w 781"/>
                <a:gd name="T59" fmla="*/ 91775 h 953"/>
                <a:gd name="T60" fmla="*/ 147077 w 781"/>
                <a:gd name="T61" fmla="*/ 36384 h 953"/>
                <a:gd name="T62" fmla="*/ 152504 w 781"/>
                <a:gd name="T63" fmla="*/ 57563 h 953"/>
                <a:gd name="T64" fmla="*/ 153589 w 781"/>
                <a:gd name="T65" fmla="*/ 79828 h 953"/>
                <a:gd name="T66" fmla="*/ 150876 w 781"/>
                <a:gd name="T67" fmla="*/ 103179 h 953"/>
                <a:gd name="T68" fmla="*/ 143820 w 781"/>
                <a:gd name="T69" fmla="*/ 125444 h 953"/>
                <a:gd name="T70" fmla="*/ 131881 w 781"/>
                <a:gd name="T71" fmla="*/ 147709 h 953"/>
                <a:gd name="T72" fmla="*/ 116142 w 781"/>
                <a:gd name="T73" fmla="*/ 168345 h 953"/>
                <a:gd name="T74" fmla="*/ 96604 w 781"/>
                <a:gd name="T75" fmla="*/ 187352 h 953"/>
                <a:gd name="T76" fmla="*/ 93348 w 781"/>
                <a:gd name="T77" fmla="*/ 177034 h 953"/>
                <a:gd name="T78" fmla="*/ 87920 w 781"/>
                <a:gd name="T79" fmla="*/ 166173 h 953"/>
                <a:gd name="T80" fmla="*/ 81950 w 781"/>
                <a:gd name="T81" fmla="*/ 156398 h 953"/>
                <a:gd name="T82" fmla="*/ 73267 w 781"/>
                <a:gd name="T83" fmla="*/ 147166 h 953"/>
                <a:gd name="T84" fmla="*/ 67297 w 781"/>
                <a:gd name="T85" fmla="*/ 142822 h 953"/>
                <a:gd name="T86" fmla="*/ 58614 w 781"/>
                <a:gd name="T87" fmla="*/ 137391 h 953"/>
                <a:gd name="T88" fmla="*/ 47216 w 781"/>
                <a:gd name="T89" fmla="*/ 132504 h 953"/>
                <a:gd name="T90" fmla="*/ 30935 w 781"/>
                <a:gd name="T91" fmla="*/ 148795 h 953"/>
                <a:gd name="T92" fmla="*/ 29307 w 781"/>
                <a:gd name="T93" fmla="*/ 480598 h 953"/>
                <a:gd name="T94" fmla="*/ 392385 w 781"/>
                <a:gd name="T95" fmla="*/ 480598 h 953"/>
                <a:gd name="T96" fmla="*/ 393471 w 781"/>
                <a:gd name="T97" fmla="*/ 36384 h 953"/>
                <a:gd name="T98" fmla="*/ 147077 w 781"/>
                <a:gd name="T99" fmla="*/ 36384 h 953"/>
                <a:gd name="T100" fmla="*/ 134594 w 781"/>
                <a:gd name="T101" fmla="*/ 0 h 953"/>
                <a:gd name="T102" fmla="*/ 423863 w 781"/>
                <a:gd name="T103" fmla="*/ 0 h 953"/>
                <a:gd name="T104" fmla="*/ 421692 w 781"/>
                <a:gd name="T105" fmla="*/ 517525 h 953"/>
                <a:gd name="T106" fmla="*/ 0 w 781"/>
                <a:gd name="T107" fmla="*/ 517525 h 953"/>
                <a:gd name="T108" fmla="*/ 1628 w 781"/>
                <a:gd name="T109" fmla="*/ 130875 h 953"/>
                <a:gd name="T110" fmla="*/ 134594 w 781"/>
                <a:gd name="T111" fmla="*/ 0 h 953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781" h="953">
                  <a:moveTo>
                    <a:pt x="116" y="785"/>
                  </a:moveTo>
                  <a:lnTo>
                    <a:pt x="367" y="785"/>
                  </a:lnTo>
                  <a:lnTo>
                    <a:pt x="367" y="839"/>
                  </a:lnTo>
                  <a:lnTo>
                    <a:pt x="116" y="839"/>
                  </a:lnTo>
                  <a:lnTo>
                    <a:pt x="116" y="785"/>
                  </a:lnTo>
                  <a:close/>
                  <a:moveTo>
                    <a:pt x="116" y="698"/>
                  </a:moveTo>
                  <a:lnTo>
                    <a:pt x="367" y="698"/>
                  </a:lnTo>
                  <a:lnTo>
                    <a:pt x="367" y="752"/>
                  </a:lnTo>
                  <a:lnTo>
                    <a:pt x="116" y="752"/>
                  </a:lnTo>
                  <a:lnTo>
                    <a:pt x="116" y="698"/>
                  </a:lnTo>
                  <a:close/>
                  <a:moveTo>
                    <a:pt x="116" y="605"/>
                  </a:moveTo>
                  <a:lnTo>
                    <a:pt x="367" y="605"/>
                  </a:lnTo>
                  <a:lnTo>
                    <a:pt x="367" y="659"/>
                  </a:lnTo>
                  <a:lnTo>
                    <a:pt x="116" y="659"/>
                  </a:lnTo>
                  <a:lnTo>
                    <a:pt x="116" y="605"/>
                  </a:lnTo>
                  <a:close/>
                  <a:moveTo>
                    <a:pt x="116" y="523"/>
                  </a:moveTo>
                  <a:lnTo>
                    <a:pt x="367" y="523"/>
                  </a:lnTo>
                  <a:lnTo>
                    <a:pt x="367" y="576"/>
                  </a:lnTo>
                  <a:lnTo>
                    <a:pt x="116" y="576"/>
                  </a:lnTo>
                  <a:lnTo>
                    <a:pt x="116" y="523"/>
                  </a:lnTo>
                  <a:close/>
                  <a:moveTo>
                    <a:pt x="116" y="434"/>
                  </a:moveTo>
                  <a:lnTo>
                    <a:pt x="367" y="434"/>
                  </a:lnTo>
                  <a:lnTo>
                    <a:pt x="367" y="488"/>
                  </a:lnTo>
                  <a:lnTo>
                    <a:pt x="116" y="488"/>
                  </a:lnTo>
                  <a:lnTo>
                    <a:pt x="116" y="434"/>
                  </a:lnTo>
                  <a:close/>
                  <a:moveTo>
                    <a:pt x="533" y="169"/>
                  </a:moveTo>
                  <a:lnTo>
                    <a:pt x="641" y="169"/>
                  </a:lnTo>
                  <a:lnTo>
                    <a:pt x="641" y="820"/>
                  </a:lnTo>
                  <a:lnTo>
                    <a:pt x="533" y="820"/>
                  </a:lnTo>
                  <a:lnTo>
                    <a:pt x="533" y="169"/>
                  </a:lnTo>
                  <a:close/>
                  <a:moveTo>
                    <a:pt x="271" y="67"/>
                  </a:moveTo>
                  <a:lnTo>
                    <a:pt x="281" y="106"/>
                  </a:lnTo>
                  <a:lnTo>
                    <a:pt x="283" y="147"/>
                  </a:lnTo>
                  <a:lnTo>
                    <a:pt x="278" y="190"/>
                  </a:lnTo>
                  <a:lnTo>
                    <a:pt x="265" y="231"/>
                  </a:lnTo>
                  <a:lnTo>
                    <a:pt x="243" y="272"/>
                  </a:lnTo>
                  <a:lnTo>
                    <a:pt x="214" y="310"/>
                  </a:lnTo>
                  <a:lnTo>
                    <a:pt x="178" y="345"/>
                  </a:lnTo>
                  <a:lnTo>
                    <a:pt x="172" y="326"/>
                  </a:lnTo>
                  <a:lnTo>
                    <a:pt x="162" y="306"/>
                  </a:lnTo>
                  <a:lnTo>
                    <a:pt x="151" y="288"/>
                  </a:lnTo>
                  <a:lnTo>
                    <a:pt x="135" y="271"/>
                  </a:lnTo>
                  <a:lnTo>
                    <a:pt x="124" y="263"/>
                  </a:lnTo>
                  <a:lnTo>
                    <a:pt x="108" y="253"/>
                  </a:lnTo>
                  <a:lnTo>
                    <a:pt x="87" y="244"/>
                  </a:lnTo>
                  <a:lnTo>
                    <a:pt x="57" y="274"/>
                  </a:lnTo>
                  <a:lnTo>
                    <a:pt x="54" y="885"/>
                  </a:lnTo>
                  <a:lnTo>
                    <a:pt x="723" y="885"/>
                  </a:lnTo>
                  <a:lnTo>
                    <a:pt x="725" y="67"/>
                  </a:lnTo>
                  <a:lnTo>
                    <a:pt x="271" y="67"/>
                  </a:lnTo>
                  <a:close/>
                  <a:moveTo>
                    <a:pt x="248" y="0"/>
                  </a:moveTo>
                  <a:lnTo>
                    <a:pt x="781" y="0"/>
                  </a:lnTo>
                  <a:lnTo>
                    <a:pt x="777" y="953"/>
                  </a:lnTo>
                  <a:lnTo>
                    <a:pt x="0" y="953"/>
                  </a:lnTo>
                  <a:lnTo>
                    <a:pt x="3" y="241"/>
                  </a:lnTo>
                  <a:lnTo>
                    <a:pt x="24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 sz="1351"/>
            </a:p>
          </p:txBody>
        </p:sp>
        <p:sp>
          <p:nvSpPr>
            <p:cNvPr id="42" name="Subtitle 2"/>
            <p:cNvSpPr txBox="1">
              <a:spLocks/>
            </p:cNvSpPr>
            <p:nvPr/>
          </p:nvSpPr>
          <p:spPr bwMode="auto">
            <a:xfrm>
              <a:off x="3125902" y="2225879"/>
              <a:ext cx="1265804" cy="1306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44993" tIns="72497" rIns="144993" bIns="72497">
              <a:spAutoFit/>
            </a:bodyPr>
            <a:lstStyle>
              <a:lvl1pPr defTabSz="1087438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宋体" charset="0"/>
                </a:defRPr>
              </a:lvl1pPr>
              <a:lvl2pPr marL="1087438" indent="-285750" defTabSz="1087438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ea typeface="宋体" charset="0"/>
                </a:defRPr>
              </a:lvl2pPr>
              <a:lvl3pPr marL="2174875" indent="-228600" defTabSz="1087438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3pPr>
              <a:lvl4pPr marL="3262313" indent="-228600" defTabSz="1087438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4pPr>
              <a:lvl5pPr marL="4349750" indent="-228600" defTabSz="1087438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5pPr>
              <a:lvl6pPr marL="4806950" indent="-228600" defTabSz="10874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6pPr>
              <a:lvl7pPr marL="5264150" indent="-228600" defTabSz="10874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7pPr>
              <a:lvl8pPr marL="5721350" indent="-228600" defTabSz="10874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8pPr>
              <a:lvl9pPr marL="6178550" indent="-228600" defTabSz="10874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9pPr>
            </a:lstStyle>
            <a:p>
              <a:pPr>
                <a:lnSpc>
                  <a:spcPct val="125000"/>
                </a:lnSpc>
                <a:buNone/>
              </a:pPr>
              <a:r>
                <a:rPr lang="zh-CN" altLang="en-US" sz="1200" dirty="0">
                  <a:solidFill>
                    <a:schemeClr val="bg1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此处添加详细文本描述，建议与标题相关并符合整体语言风格，语言描述尽量，此处添加详细文本描述，建议与标题相关并符合整体语言</a:t>
              </a:r>
              <a:endParaRPr lang="zh-CN" altLang="en-US" sz="12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164263" y="1874839"/>
            <a:ext cx="2032000" cy="3048000"/>
            <a:chOff x="4623197" y="1406129"/>
            <a:chExt cx="1524000" cy="2286000"/>
          </a:xfrm>
        </p:grpSpPr>
        <p:sp>
          <p:nvSpPr>
            <p:cNvPr id="44" name="Rounded Rectangle 31"/>
            <p:cNvSpPr>
              <a:spLocks noChangeArrowheads="1"/>
            </p:cNvSpPr>
            <p:nvPr/>
          </p:nvSpPr>
          <p:spPr bwMode="auto">
            <a:xfrm>
              <a:off x="4623197" y="1406129"/>
              <a:ext cx="1524000" cy="2286000"/>
            </a:xfrm>
            <a:prstGeom prst="roundRect">
              <a:avLst>
                <a:gd name="adj" fmla="val 16667"/>
              </a:avLst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9pPr>
            </a:lstStyle>
            <a:p>
              <a:pPr algn="ctr" eaLnBrk="1" hangingPunct="1"/>
              <a:endParaRPr lang="en-US" altLang="zh-CN" sz="2400">
                <a:solidFill>
                  <a:srgbClr val="FFFFFF"/>
                </a:solidFill>
              </a:endParaRPr>
            </a:p>
          </p:txBody>
        </p:sp>
        <p:sp>
          <p:nvSpPr>
            <p:cNvPr id="45" name="Rounded Rectangle 11"/>
            <p:cNvSpPr>
              <a:spLocks noChangeArrowheads="1"/>
            </p:cNvSpPr>
            <p:nvPr/>
          </p:nvSpPr>
          <p:spPr bwMode="auto">
            <a:xfrm>
              <a:off x="4623197" y="1406129"/>
              <a:ext cx="1524000" cy="2286000"/>
            </a:xfrm>
            <a:prstGeom prst="roundRect">
              <a:avLst>
                <a:gd name="adj" fmla="val 16667"/>
              </a:avLst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9pPr>
            </a:lstStyle>
            <a:p>
              <a:pPr algn="ctr" eaLnBrk="1" hangingPunct="1"/>
              <a:endParaRPr lang="en-US" altLang="zh-CN" sz="2400">
                <a:solidFill>
                  <a:srgbClr val="FFFFFF"/>
                </a:solidFill>
              </a:endParaRPr>
            </a:p>
          </p:txBody>
        </p:sp>
        <p:sp>
          <p:nvSpPr>
            <p:cNvPr id="46" name="Freeform 8"/>
            <p:cNvSpPr>
              <a:spLocks noEditPoints="1"/>
            </p:cNvSpPr>
            <p:nvPr/>
          </p:nvSpPr>
          <p:spPr bwMode="auto">
            <a:xfrm>
              <a:off x="5133975" y="1676401"/>
              <a:ext cx="501254" cy="383381"/>
            </a:xfrm>
            <a:custGeom>
              <a:avLst/>
              <a:gdLst>
                <a:gd name="T0" fmla="*/ 148640 w 1232"/>
                <a:gd name="T1" fmla="*/ 436448 h 944"/>
                <a:gd name="T2" fmla="*/ 193124 w 1232"/>
                <a:gd name="T3" fmla="*/ 439156 h 944"/>
                <a:gd name="T4" fmla="*/ 250084 w 1232"/>
                <a:gd name="T5" fmla="*/ 428867 h 944"/>
                <a:gd name="T6" fmla="*/ 249542 w 1232"/>
                <a:gd name="T7" fmla="*/ 360097 h 944"/>
                <a:gd name="T8" fmla="*/ 310300 w 1232"/>
                <a:gd name="T9" fmla="*/ 307571 h 944"/>
                <a:gd name="T10" fmla="*/ 206143 w 1232"/>
                <a:gd name="T11" fmla="*/ 367136 h 944"/>
                <a:gd name="T12" fmla="*/ 249542 w 1232"/>
                <a:gd name="T13" fmla="*/ 307571 h 944"/>
                <a:gd name="T14" fmla="*/ 133993 w 1232"/>
                <a:gd name="T15" fmla="*/ 344393 h 944"/>
                <a:gd name="T16" fmla="*/ 170339 w 1232"/>
                <a:gd name="T17" fmla="*/ 307571 h 944"/>
                <a:gd name="T18" fmla="*/ 91679 w 1232"/>
                <a:gd name="T19" fmla="*/ 346559 h 944"/>
                <a:gd name="T20" fmla="*/ 89510 w 1232"/>
                <a:gd name="T21" fmla="*/ 307571 h 944"/>
                <a:gd name="T22" fmla="*/ 292398 w 1232"/>
                <a:gd name="T23" fmla="*/ 511175 h 944"/>
                <a:gd name="T24" fmla="*/ 355326 w 1232"/>
                <a:gd name="T25" fmla="*/ 355765 h 944"/>
                <a:gd name="T26" fmla="*/ 379195 w 1232"/>
                <a:gd name="T27" fmla="*/ 319484 h 944"/>
                <a:gd name="T28" fmla="*/ 393842 w 1232"/>
                <a:gd name="T29" fmla="*/ 283745 h 944"/>
                <a:gd name="T30" fmla="*/ 324947 w 1232"/>
                <a:gd name="T31" fmla="*/ 284828 h 944"/>
                <a:gd name="T32" fmla="*/ 288058 w 1232"/>
                <a:gd name="T33" fmla="*/ 229596 h 944"/>
                <a:gd name="T34" fmla="*/ 261476 w 1232"/>
                <a:gd name="T35" fmla="*/ 257753 h 944"/>
                <a:gd name="T36" fmla="*/ 103072 w 1232"/>
                <a:gd name="T37" fmla="*/ 257753 h 944"/>
                <a:gd name="T38" fmla="*/ 100359 w 1232"/>
                <a:gd name="T39" fmla="*/ 229596 h 944"/>
                <a:gd name="T40" fmla="*/ 82457 w 1232"/>
                <a:gd name="T41" fmla="*/ 284828 h 944"/>
                <a:gd name="T42" fmla="*/ 281006 w 1232"/>
                <a:gd name="T43" fmla="*/ 151620 h 944"/>
                <a:gd name="T44" fmla="*/ 336881 w 1232"/>
                <a:gd name="T45" fmla="*/ 187900 h 944"/>
                <a:gd name="T46" fmla="*/ 193124 w 1232"/>
                <a:gd name="T47" fmla="*/ 151620 h 944"/>
                <a:gd name="T48" fmla="*/ 256052 w 1232"/>
                <a:gd name="T49" fmla="*/ 151620 h 944"/>
                <a:gd name="T50" fmla="*/ 100359 w 1232"/>
                <a:gd name="T51" fmla="*/ 206311 h 944"/>
                <a:gd name="T52" fmla="*/ 38516 w 1232"/>
                <a:gd name="T53" fmla="*/ 151620 h 944"/>
                <a:gd name="T54" fmla="*/ 75405 w 1232"/>
                <a:gd name="T55" fmla="*/ 206311 h 944"/>
                <a:gd name="T56" fmla="*/ 423136 w 1232"/>
                <a:gd name="T57" fmla="*/ 130501 h 944"/>
                <a:gd name="T58" fmla="*/ 423136 w 1232"/>
                <a:gd name="T59" fmla="*/ 130501 h 944"/>
                <a:gd name="T60" fmla="*/ 274496 w 1232"/>
                <a:gd name="T61" fmla="*/ 128335 h 944"/>
                <a:gd name="T62" fmla="*/ 266359 w 1232"/>
                <a:gd name="T63" fmla="*/ 86640 h 944"/>
                <a:gd name="T64" fmla="*/ 80830 w 1232"/>
                <a:gd name="T65" fmla="*/ 98553 h 944"/>
                <a:gd name="T66" fmla="*/ 97104 w 1232"/>
                <a:gd name="T67" fmla="*/ 108841 h 944"/>
                <a:gd name="T68" fmla="*/ 193124 w 1232"/>
                <a:gd name="T69" fmla="*/ 128335 h 944"/>
                <a:gd name="T70" fmla="*/ 219163 w 1232"/>
                <a:gd name="T71" fmla="*/ 79059 h 944"/>
                <a:gd name="T72" fmla="*/ 157320 w 1232"/>
                <a:gd name="T73" fmla="*/ 69312 h 944"/>
                <a:gd name="T74" fmla="*/ 115006 w 1232"/>
                <a:gd name="T75" fmla="*/ 128335 h 944"/>
                <a:gd name="T76" fmla="*/ 193124 w 1232"/>
                <a:gd name="T77" fmla="*/ 36822 h 944"/>
                <a:gd name="T78" fmla="*/ 267444 w 1232"/>
                <a:gd name="T79" fmla="*/ 58482 h 944"/>
                <a:gd name="T80" fmla="*/ 339594 w 1232"/>
                <a:gd name="T81" fmla="*/ 128335 h 944"/>
                <a:gd name="T82" fmla="*/ 351528 w 1232"/>
                <a:gd name="T83" fmla="*/ 151620 h 944"/>
                <a:gd name="T84" fmla="*/ 364548 w 1232"/>
                <a:gd name="T85" fmla="*/ 229596 h 944"/>
                <a:gd name="T86" fmla="*/ 352613 w 1232"/>
                <a:gd name="T87" fmla="*/ 284828 h 944"/>
                <a:gd name="T88" fmla="*/ 324947 w 1232"/>
                <a:gd name="T89" fmla="*/ 329773 h 944"/>
                <a:gd name="T90" fmla="*/ 244117 w 1232"/>
                <a:gd name="T91" fmla="*/ 388255 h 944"/>
                <a:gd name="T92" fmla="*/ 170339 w 1232"/>
                <a:gd name="T93" fmla="*/ 399626 h 944"/>
                <a:gd name="T94" fmla="*/ 97104 w 1232"/>
                <a:gd name="T95" fmla="*/ 377966 h 944"/>
                <a:gd name="T96" fmla="*/ 23869 w 1232"/>
                <a:gd name="T97" fmla="*/ 307571 h 944"/>
                <a:gd name="T98" fmla="*/ 12477 w 1232"/>
                <a:gd name="T99" fmla="*/ 284828 h 944"/>
                <a:gd name="T100" fmla="*/ 0 w 1232"/>
                <a:gd name="T101" fmla="*/ 206311 h 944"/>
                <a:gd name="T102" fmla="*/ 10850 w 1232"/>
                <a:gd name="T103" fmla="*/ 151620 h 944"/>
                <a:gd name="T104" fmla="*/ 38516 w 1232"/>
                <a:gd name="T105" fmla="*/ 107217 h 944"/>
                <a:gd name="T106" fmla="*/ 120431 w 1232"/>
                <a:gd name="T107" fmla="*/ 48193 h 944"/>
                <a:gd name="T108" fmla="*/ 566894 w 1232"/>
                <a:gd name="T109" fmla="*/ 0 h 944"/>
                <a:gd name="T110" fmla="*/ 566894 w 1232"/>
                <a:gd name="T111" fmla="*/ 0 h 944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232" h="944">
                  <a:moveTo>
                    <a:pt x="461" y="792"/>
                  </a:moveTo>
                  <a:lnTo>
                    <a:pt x="461" y="944"/>
                  </a:lnTo>
                  <a:lnTo>
                    <a:pt x="274" y="944"/>
                  </a:lnTo>
                  <a:lnTo>
                    <a:pt x="274" y="806"/>
                  </a:lnTo>
                  <a:lnTo>
                    <a:pt x="295" y="809"/>
                  </a:lnTo>
                  <a:lnTo>
                    <a:pt x="304" y="811"/>
                  </a:lnTo>
                  <a:lnTo>
                    <a:pt x="314" y="811"/>
                  </a:lnTo>
                  <a:lnTo>
                    <a:pt x="356" y="811"/>
                  </a:lnTo>
                  <a:lnTo>
                    <a:pt x="368" y="811"/>
                  </a:lnTo>
                  <a:lnTo>
                    <a:pt x="377" y="809"/>
                  </a:lnTo>
                  <a:lnTo>
                    <a:pt x="420" y="803"/>
                  </a:lnTo>
                  <a:lnTo>
                    <a:pt x="461" y="792"/>
                  </a:lnTo>
                  <a:close/>
                  <a:moveTo>
                    <a:pt x="506" y="568"/>
                  </a:moveTo>
                  <a:lnTo>
                    <a:pt x="493" y="605"/>
                  </a:lnTo>
                  <a:lnTo>
                    <a:pt x="477" y="636"/>
                  </a:lnTo>
                  <a:lnTo>
                    <a:pt x="460" y="665"/>
                  </a:lnTo>
                  <a:lnTo>
                    <a:pt x="491" y="646"/>
                  </a:lnTo>
                  <a:lnTo>
                    <a:pt x="521" y="624"/>
                  </a:lnTo>
                  <a:lnTo>
                    <a:pt x="548" y="598"/>
                  </a:lnTo>
                  <a:lnTo>
                    <a:pt x="572" y="568"/>
                  </a:lnTo>
                  <a:lnTo>
                    <a:pt x="506" y="568"/>
                  </a:lnTo>
                  <a:close/>
                  <a:moveTo>
                    <a:pt x="356" y="568"/>
                  </a:moveTo>
                  <a:lnTo>
                    <a:pt x="356" y="689"/>
                  </a:lnTo>
                  <a:lnTo>
                    <a:pt x="380" y="678"/>
                  </a:lnTo>
                  <a:lnTo>
                    <a:pt x="404" y="660"/>
                  </a:lnTo>
                  <a:lnTo>
                    <a:pt x="425" y="636"/>
                  </a:lnTo>
                  <a:lnTo>
                    <a:pt x="444" y="605"/>
                  </a:lnTo>
                  <a:lnTo>
                    <a:pt x="460" y="568"/>
                  </a:lnTo>
                  <a:lnTo>
                    <a:pt x="356" y="568"/>
                  </a:lnTo>
                  <a:close/>
                  <a:moveTo>
                    <a:pt x="212" y="568"/>
                  </a:moveTo>
                  <a:lnTo>
                    <a:pt x="228" y="605"/>
                  </a:lnTo>
                  <a:lnTo>
                    <a:pt x="247" y="636"/>
                  </a:lnTo>
                  <a:lnTo>
                    <a:pt x="268" y="660"/>
                  </a:lnTo>
                  <a:lnTo>
                    <a:pt x="290" y="678"/>
                  </a:lnTo>
                  <a:lnTo>
                    <a:pt x="314" y="689"/>
                  </a:lnTo>
                  <a:lnTo>
                    <a:pt x="314" y="568"/>
                  </a:lnTo>
                  <a:lnTo>
                    <a:pt x="212" y="568"/>
                  </a:lnTo>
                  <a:close/>
                  <a:moveTo>
                    <a:pt x="98" y="568"/>
                  </a:moveTo>
                  <a:lnTo>
                    <a:pt x="131" y="608"/>
                  </a:lnTo>
                  <a:lnTo>
                    <a:pt x="169" y="640"/>
                  </a:lnTo>
                  <a:lnTo>
                    <a:pt x="212" y="665"/>
                  </a:lnTo>
                  <a:lnTo>
                    <a:pt x="195" y="636"/>
                  </a:lnTo>
                  <a:lnTo>
                    <a:pt x="179" y="605"/>
                  </a:lnTo>
                  <a:lnTo>
                    <a:pt x="165" y="568"/>
                  </a:lnTo>
                  <a:lnTo>
                    <a:pt x="98" y="568"/>
                  </a:lnTo>
                  <a:close/>
                  <a:moveTo>
                    <a:pt x="726" y="524"/>
                  </a:moveTo>
                  <a:lnTo>
                    <a:pt x="726" y="944"/>
                  </a:lnTo>
                  <a:lnTo>
                    <a:pt x="539" y="944"/>
                  </a:lnTo>
                  <a:lnTo>
                    <a:pt x="539" y="757"/>
                  </a:lnTo>
                  <a:lnTo>
                    <a:pt x="582" y="728"/>
                  </a:lnTo>
                  <a:lnTo>
                    <a:pt x="620" y="695"/>
                  </a:lnTo>
                  <a:lnTo>
                    <a:pt x="655" y="657"/>
                  </a:lnTo>
                  <a:lnTo>
                    <a:pt x="685" y="616"/>
                  </a:lnTo>
                  <a:lnTo>
                    <a:pt x="688" y="609"/>
                  </a:lnTo>
                  <a:lnTo>
                    <a:pt x="693" y="603"/>
                  </a:lnTo>
                  <a:lnTo>
                    <a:pt x="699" y="590"/>
                  </a:lnTo>
                  <a:lnTo>
                    <a:pt x="715" y="559"/>
                  </a:lnTo>
                  <a:lnTo>
                    <a:pt x="720" y="546"/>
                  </a:lnTo>
                  <a:lnTo>
                    <a:pt x="723" y="533"/>
                  </a:lnTo>
                  <a:lnTo>
                    <a:pt x="726" y="524"/>
                  </a:lnTo>
                  <a:close/>
                  <a:moveTo>
                    <a:pt x="531" y="424"/>
                  </a:moveTo>
                  <a:lnTo>
                    <a:pt x="528" y="476"/>
                  </a:lnTo>
                  <a:lnTo>
                    <a:pt x="518" y="526"/>
                  </a:lnTo>
                  <a:lnTo>
                    <a:pt x="599" y="526"/>
                  </a:lnTo>
                  <a:lnTo>
                    <a:pt x="612" y="492"/>
                  </a:lnTo>
                  <a:lnTo>
                    <a:pt x="621" y="459"/>
                  </a:lnTo>
                  <a:lnTo>
                    <a:pt x="626" y="424"/>
                  </a:lnTo>
                  <a:lnTo>
                    <a:pt x="531" y="424"/>
                  </a:lnTo>
                  <a:close/>
                  <a:moveTo>
                    <a:pt x="356" y="424"/>
                  </a:moveTo>
                  <a:lnTo>
                    <a:pt x="356" y="526"/>
                  </a:lnTo>
                  <a:lnTo>
                    <a:pt x="472" y="526"/>
                  </a:lnTo>
                  <a:lnTo>
                    <a:pt x="482" y="476"/>
                  </a:lnTo>
                  <a:lnTo>
                    <a:pt x="485" y="424"/>
                  </a:lnTo>
                  <a:lnTo>
                    <a:pt x="356" y="424"/>
                  </a:lnTo>
                  <a:close/>
                  <a:moveTo>
                    <a:pt x="185" y="424"/>
                  </a:moveTo>
                  <a:lnTo>
                    <a:pt x="190" y="476"/>
                  </a:lnTo>
                  <a:lnTo>
                    <a:pt x="199" y="526"/>
                  </a:lnTo>
                  <a:lnTo>
                    <a:pt x="314" y="526"/>
                  </a:lnTo>
                  <a:lnTo>
                    <a:pt x="314" y="424"/>
                  </a:lnTo>
                  <a:lnTo>
                    <a:pt x="185" y="424"/>
                  </a:lnTo>
                  <a:close/>
                  <a:moveTo>
                    <a:pt x="46" y="424"/>
                  </a:moveTo>
                  <a:lnTo>
                    <a:pt x="54" y="476"/>
                  </a:lnTo>
                  <a:lnTo>
                    <a:pt x="71" y="526"/>
                  </a:lnTo>
                  <a:lnTo>
                    <a:pt x="152" y="526"/>
                  </a:lnTo>
                  <a:lnTo>
                    <a:pt x="144" y="476"/>
                  </a:lnTo>
                  <a:lnTo>
                    <a:pt x="139" y="424"/>
                  </a:lnTo>
                  <a:lnTo>
                    <a:pt x="46" y="424"/>
                  </a:lnTo>
                  <a:close/>
                  <a:moveTo>
                    <a:pt x="518" y="280"/>
                  </a:moveTo>
                  <a:lnTo>
                    <a:pt x="528" y="329"/>
                  </a:lnTo>
                  <a:lnTo>
                    <a:pt x="531" y="381"/>
                  </a:lnTo>
                  <a:lnTo>
                    <a:pt x="626" y="381"/>
                  </a:lnTo>
                  <a:lnTo>
                    <a:pt x="621" y="347"/>
                  </a:lnTo>
                  <a:lnTo>
                    <a:pt x="612" y="313"/>
                  </a:lnTo>
                  <a:lnTo>
                    <a:pt x="599" y="280"/>
                  </a:lnTo>
                  <a:lnTo>
                    <a:pt x="518" y="280"/>
                  </a:lnTo>
                  <a:close/>
                  <a:moveTo>
                    <a:pt x="356" y="280"/>
                  </a:moveTo>
                  <a:lnTo>
                    <a:pt x="356" y="381"/>
                  </a:lnTo>
                  <a:lnTo>
                    <a:pt x="485" y="381"/>
                  </a:lnTo>
                  <a:lnTo>
                    <a:pt x="482" y="329"/>
                  </a:lnTo>
                  <a:lnTo>
                    <a:pt x="472" y="280"/>
                  </a:lnTo>
                  <a:lnTo>
                    <a:pt x="356" y="280"/>
                  </a:lnTo>
                  <a:close/>
                  <a:moveTo>
                    <a:pt x="199" y="280"/>
                  </a:moveTo>
                  <a:lnTo>
                    <a:pt x="190" y="329"/>
                  </a:lnTo>
                  <a:lnTo>
                    <a:pt x="185" y="381"/>
                  </a:lnTo>
                  <a:lnTo>
                    <a:pt x="314" y="381"/>
                  </a:lnTo>
                  <a:lnTo>
                    <a:pt x="314" y="280"/>
                  </a:lnTo>
                  <a:lnTo>
                    <a:pt x="199" y="280"/>
                  </a:lnTo>
                  <a:close/>
                  <a:moveTo>
                    <a:pt x="71" y="280"/>
                  </a:moveTo>
                  <a:lnTo>
                    <a:pt x="58" y="313"/>
                  </a:lnTo>
                  <a:lnTo>
                    <a:pt x="50" y="347"/>
                  </a:lnTo>
                  <a:lnTo>
                    <a:pt x="46" y="381"/>
                  </a:lnTo>
                  <a:lnTo>
                    <a:pt x="139" y="381"/>
                  </a:lnTo>
                  <a:lnTo>
                    <a:pt x="144" y="329"/>
                  </a:lnTo>
                  <a:lnTo>
                    <a:pt x="152" y="280"/>
                  </a:lnTo>
                  <a:lnTo>
                    <a:pt x="71" y="280"/>
                  </a:lnTo>
                  <a:close/>
                  <a:moveTo>
                    <a:pt x="780" y="241"/>
                  </a:moveTo>
                  <a:lnTo>
                    <a:pt x="967" y="241"/>
                  </a:lnTo>
                  <a:lnTo>
                    <a:pt x="967" y="944"/>
                  </a:lnTo>
                  <a:lnTo>
                    <a:pt x="780" y="944"/>
                  </a:lnTo>
                  <a:lnTo>
                    <a:pt x="780" y="241"/>
                  </a:lnTo>
                  <a:close/>
                  <a:moveTo>
                    <a:pt x="460" y="141"/>
                  </a:moveTo>
                  <a:lnTo>
                    <a:pt x="477" y="169"/>
                  </a:lnTo>
                  <a:lnTo>
                    <a:pt x="493" y="201"/>
                  </a:lnTo>
                  <a:lnTo>
                    <a:pt x="506" y="237"/>
                  </a:lnTo>
                  <a:lnTo>
                    <a:pt x="572" y="237"/>
                  </a:lnTo>
                  <a:lnTo>
                    <a:pt x="548" y="207"/>
                  </a:lnTo>
                  <a:lnTo>
                    <a:pt x="521" y="182"/>
                  </a:lnTo>
                  <a:lnTo>
                    <a:pt x="491" y="160"/>
                  </a:lnTo>
                  <a:lnTo>
                    <a:pt x="460" y="141"/>
                  </a:lnTo>
                  <a:close/>
                  <a:moveTo>
                    <a:pt x="212" y="141"/>
                  </a:moveTo>
                  <a:lnTo>
                    <a:pt x="179" y="160"/>
                  </a:lnTo>
                  <a:lnTo>
                    <a:pt x="149" y="182"/>
                  </a:lnTo>
                  <a:lnTo>
                    <a:pt x="122" y="207"/>
                  </a:lnTo>
                  <a:lnTo>
                    <a:pt x="98" y="237"/>
                  </a:lnTo>
                  <a:lnTo>
                    <a:pt x="165" y="237"/>
                  </a:lnTo>
                  <a:lnTo>
                    <a:pt x="179" y="201"/>
                  </a:lnTo>
                  <a:lnTo>
                    <a:pt x="195" y="169"/>
                  </a:lnTo>
                  <a:lnTo>
                    <a:pt x="212" y="141"/>
                  </a:lnTo>
                  <a:close/>
                  <a:moveTo>
                    <a:pt x="356" y="117"/>
                  </a:moveTo>
                  <a:lnTo>
                    <a:pt x="356" y="237"/>
                  </a:lnTo>
                  <a:lnTo>
                    <a:pt x="460" y="237"/>
                  </a:lnTo>
                  <a:lnTo>
                    <a:pt x="444" y="201"/>
                  </a:lnTo>
                  <a:lnTo>
                    <a:pt x="425" y="169"/>
                  </a:lnTo>
                  <a:lnTo>
                    <a:pt x="404" y="146"/>
                  </a:lnTo>
                  <a:lnTo>
                    <a:pt x="380" y="128"/>
                  </a:lnTo>
                  <a:lnTo>
                    <a:pt x="356" y="117"/>
                  </a:lnTo>
                  <a:close/>
                  <a:moveTo>
                    <a:pt x="314" y="117"/>
                  </a:moveTo>
                  <a:lnTo>
                    <a:pt x="290" y="128"/>
                  </a:lnTo>
                  <a:lnTo>
                    <a:pt x="268" y="146"/>
                  </a:lnTo>
                  <a:lnTo>
                    <a:pt x="247" y="169"/>
                  </a:lnTo>
                  <a:lnTo>
                    <a:pt x="228" y="201"/>
                  </a:lnTo>
                  <a:lnTo>
                    <a:pt x="212" y="237"/>
                  </a:lnTo>
                  <a:lnTo>
                    <a:pt x="314" y="237"/>
                  </a:lnTo>
                  <a:lnTo>
                    <a:pt x="314" y="117"/>
                  </a:lnTo>
                  <a:close/>
                  <a:moveTo>
                    <a:pt x="314" y="68"/>
                  </a:moveTo>
                  <a:lnTo>
                    <a:pt x="356" y="68"/>
                  </a:lnTo>
                  <a:lnTo>
                    <a:pt x="356" y="70"/>
                  </a:lnTo>
                  <a:lnTo>
                    <a:pt x="404" y="76"/>
                  </a:lnTo>
                  <a:lnTo>
                    <a:pt x="450" y="89"/>
                  </a:lnTo>
                  <a:lnTo>
                    <a:pt x="493" y="108"/>
                  </a:lnTo>
                  <a:lnTo>
                    <a:pt x="533" y="131"/>
                  </a:lnTo>
                  <a:lnTo>
                    <a:pt x="569" y="161"/>
                  </a:lnTo>
                  <a:lnTo>
                    <a:pt x="599" y="198"/>
                  </a:lnTo>
                  <a:lnTo>
                    <a:pt x="626" y="237"/>
                  </a:lnTo>
                  <a:lnTo>
                    <a:pt x="628" y="237"/>
                  </a:lnTo>
                  <a:lnTo>
                    <a:pt x="634" y="248"/>
                  </a:lnTo>
                  <a:lnTo>
                    <a:pt x="650" y="280"/>
                  </a:lnTo>
                  <a:lnTo>
                    <a:pt x="648" y="280"/>
                  </a:lnTo>
                  <a:lnTo>
                    <a:pt x="663" y="329"/>
                  </a:lnTo>
                  <a:lnTo>
                    <a:pt x="671" y="381"/>
                  </a:lnTo>
                  <a:lnTo>
                    <a:pt x="672" y="381"/>
                  </a:lnTo>
                  <a:lnTo>
                    <a:pt x="672" y="424"/>
                  </a:lnTo>
                  <a:lnTo>
                    <a:pt x="671" y="424"/>
                  </a:lnTo>
                  <a:lnTo>
                    <a:pt x="663" y="476"/>
                  </a:lnTo>
                  <a:lnTo>
                    <a:pt x="648" y="526"/>
                  </a:lnTo>
                  <a:lnTo>
                    <a:pt x="650" y="526"/>
                  </a:lnTo>
                  <a:lnTo>
                    <a:pt x="634" y="557"/>
                  </a:lnTo>
                  <a:lnTo>
                    <a:pt x="628" y="568"/>
                  </a:lnTo>
                  <a:lnTo>
                    <a:pt x="626" y="568"/>
                  </a:lnTo>
                  <a:lnTo>
                    <a:pt x="599" y="609"/>
                  </a:lnTo>
                  <a:lnTo>
                    <a:pt x="569" y="644"/>
                  </a:lnTo>
                  <a:lnTo>
                    <a:pt x="533" y="674"/>
                  </a:lnTo>
                  <a:lnTo>
                    <a:pt x="493" y="698"/>
                  </a:lnTo>
                  <a:lnTo>
                    <a:pt x="450" y="717"/>
                  </a:lnTo>
                  <a:lnTo>
                    <a:pt x="404" y="730"/>
                  </a:lnTo>
                  <a:lnTo>
                    <a:pt x="356" y="736"/>
                  </a:lnTo>
                  <a:lnTo>
                    <a:pt x="356" y="738"/>
                  </a:lnTo>
                  <a:lnTo>
                    <a:pt x="314" y="738"/>
                  </a:lnTo>
                  <a:lnTo>
                    <a:pt x="314" y="736"/>
                  </a:lnTo>
                  <a:lnTo>
                    <a:pt x="266" y="730"/>
                  </a:lnTo>
                  <a:lnTo>
                    <a:pt x="222" y="717"/>
                  </a:lnTo>
                  <a:lnTo>
                    <a:pt x="179" y="698"/>
                  </a:lnTo>
                  <a:lnTo>
                    <a:pt x="139" y="674"/>
                  </a:lnTo>
                  <a:lnTo>
                    <a:pt x="103" y="644"/>
                  </a:lnTo>
                  <a:lnTo>
                    <a:pt x="71" y="609"/>
                  </a:lnTo>
                  <a:lnTo>
                    <a:pt x="44" y="568"/>
                  </a:lnTo>
                  <a:lnTo>
                    <a:pt x="38" y="557"/>
                  </a:lnTo>
                  <a:lnTo>
                    <a:pt x="20" y="526"/>
                  </a:lnTo>
                  <a:lnTo>
                    <a:pt x="23" y="526"/>
                  </a:lnTo>
                  <a:lnTo>
                    <a:pt x="8" y="476"/>
                  </a:lnTo>
                  <a:lnTo>
                    <a:pt x="1" y="424"/>
                  </a:lnTo>
                  <a:lnTo>
                    <a:pt x="0" y="424"/>
                  </a:lnTo>
                  <a:lnTo>
                    <a:pt x="0" y="381"/>
                  </a:lnTo>
                  <a:lnTo>
                    <a:pt x="1" y="381"/>
                  </a:lnTo>
                  <a:lnTo>
                    <a:pt x="8" y="329"/>
                  </a:lnTo>
                  <a:lnTo>
                    <a:pt x="23" y="280"/>
                  </a:lnTo>
                  <a:lnTo>
                    <a:pt x="20" y="280"/>
                  </a:lnTo>
                  <a:lnTo>
                    <a:pt x="38" y="248"/>
                  </a:lnTo>
                  <a:lnTo>
                    <a:pt x="44" y="237"/>
                  </a:lnTo>
                  <a:lnTo>
                    <a:pt x="71" y="198"/>
                  </a:lnTo>
                  <a:lnTo>
                    <a:pt x="103" y="161"/>
                  </a:lnTo>
                  <a:lnTo>
                    <a:pt x="139" y="131"/>
                  </a:lnTo>
                  <a:lnTo>
                    <a:pt x="179" y="108"/>
                  </a:lnTo>
                  <a:lnTo>
                    <a:pt x="222" y="89"/>
                  </a:lnTo>
                  <a:lnTo>
                    <a:pt x="266" y="76"/>
                  </a:lnTo>
                  <a:lnTo>
                    <a:pt x="314" y="70"/>
                  </a:lnTo>
                  <a:lnTo>
                    <a:pt x="314" y="68"/>
                  </a:lnTo>
                  <a:close/>
                  <a:moveTo>
                    <a:pt x="1045" y="0"/>
                  </a:moveTo>
                  <a:lnTo>
                    <a:pt x="1232" y="0"/>
                  </a:lnTo>
                  <a:lnTo>
                    <a:pt x="1232" y="944"/>
                  </a:lnTo>
                  <a:lnTo>
                    <a:pt x="1045" y="944"/>
                  </a:lnTo>
                  <a:lnTo>
                    <a:pt x="104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 sz="1351"/>
            </a:p>
          </p:txBody>
        </p:sp>
        <p:sp>
          <p:nvSpPr>
            <p:cNvPr id="47" name="Subtitle 2"/>
            <p:cNvSpPr txBox="1">
              <a:spLocks/>
            </p:cNvSpPr>
            <p:nvPr/>
          </p:nvSpPr>
          <p:spPr bwMode="auto">
            <a:xfrm>
              <a:off x="4800431" y="2225879"/>
              <a:ext cx="1265804" cy="1306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44993" tIns="72497" rIns="144993" bIns="72497">
              <a:spAutoFit/>
            </a:bodyPr>
            <a:lstStyle>
              <a:lvl1pPr defTabSz="1087438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宋体" charset="0"/>
                </a:defRPr>
              </a:lvl1pPr>
              <a:lvl2pPr marL="1087438" indent="-285750" defTabSz="1087438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ea typeface="宋体" charset="0"/>
                </a:defRPr>
              </a:lvl2pPr>
              <a:lvl3pPr marL="2174875" indent="-228600" defTabSz="1087438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3pPr>
              <a:lvl4pPr marL="3262313" indent="-228600" defTabSz="1087438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4pPr>
              <a:lvl5pPr marL="4349750" indent="-228600" defTabSz="1087438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5pPr>
              <a:lvl6pPr marL="4806950" indent="-228600" defTabSz="10874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6pPr>
              <a:lvl7pPr marL="5264150" indent="-228600" defTabSz="10874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7pPr>
              <a:lvl8pPr marL="5721350" indent="-228600" defTabSz="10874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8pPr>
              <a:lvl9pPr marL="6178550" indent="-228600" defTabSz="10874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9pPr>
            </a:lstStyle>
            <a:p>
              <a:pPr>
                <a:lnSpc>
                  <a:spcPct val="125000"/>
                </a:lnSpc>
                <a:buNone/>
              </a:pPr>
              <a:r>
                <a:rPr lang="zh-CN" altLang="en-US" sz="1200" dirty="0">
                  <a:solidFill>
                    <a:schemeClr val="bg1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此处添加详细文本描述，建议与标题相关并符合整体语言风格，语言描述尽量，此处添加详细文本描述，建议与标题相关并符合整体语言</a:t>
              </a:r>
              <a:endParaRPr lang="zh-CN" altLang="en-US" sz="12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8331200" y="1874840"/>
            <a:ext cx="2032000" cy="3048000"/>
            <a:chOff x="6248400" y="1406129"/>
            <a:chExt cx="1524000" cy="2286000"/>
          </a:xfrm>
        </p:grpSpPr>
        <p:sp>
          <p:nvSpPr>
            <p:cNvPr id="49" name="Rounded Rectangle 32"/>
            <p:cNvSpPr>
              <a:spLocks noChangeArrowheads="1"/>
            </p:cNvSpPr>
            <p:nvPr/>
          </p:nvSpPr>
          <p:spPr bwMode="auto">
            <a:xfrm>
              <a:off x="6248400" y="1406129"/>
              <a:ext cx="1524000" cy="2286000"/>
            </a:xfrm>
            <a:prstGeom prst="roundRect">
              <a:avLst>
                <a:gd name="adj" fmla="val 16667"/>
              </a:avLst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9pPr>
            </a:lstStyle>
            <a:p>
              <a:pPr algn="ctr" eaLnBrk="1" hangingPunct="1"/>
              <a:endParaRPr lang="en-US" altLang="zh-CN" sz="2400">
                <a:solidFill>
                  <a:srgbClr val="FFFFFF"/>
                </a:solidFill>
              </a:endParaRPr>
            </a:p>
          </p:txBody>
        </p:sp>
        <p:sp>
          <p:nvSpPr>
            <p:cNvPr id="50" name="Rounded Rectangle 12"/>
            <p:cNvSpPr>
              <a:spLocks noChangeArrowheads="1"/>
            </p:cNvSpPr>
            <p:nvPr/>
          </p:nvSpPr>
          <p:spPr bwMode="auto">
            <a:xfrm>
              <a:off x="6248400" y="1406129"/>
              <a:ext cx="1524000" cy="2286000"/>
            </a:xfrm>
            <a:prstGeom prst="roundRect">
              <a:avLst>
                <a:gd name="adj" fmla="val 16667"/>
              </a:avLst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9pPr>
            </a:lstStyle>
            <a:p>
              <a:pPr algn="ctr" eaLnBrk="1" hangingPunct="1"/>
              <a:endParaRPr lang="en-US" altLang="zh-CN" sz="2400">
                <a:solidFill>
                  <a:srgbClr val="FFFFFF"/>
                </a:solidFill>
              </a:endParaRPr>
            </a:p>
          </p:txBody>
        </p:sp>
        <p:sp>
          <p:nvSpPr>
            <p:cNvPr id="51" name="Freeform 9"/>
            <p:cNvSpPr>
              <a:spLocks noEditPoints="1"/>
            </p:cNvSpPr>
            <p:nvPr/>
          </p:nvSpPr>
          <p:spPr bwMode="auto">
            <a:xfrm>
              <a:off x="6802041" y="1660922"/>
              <a:ext cx="416719" cy="414338"/>
            </a:xfrm>
            <a:custGeom>
              <a:avLst/>
              <a:gdLst>
                <a:gd name="T0" fmla="*/ 319988 w 1021"/>
                <a:gd name="T1" fmla="*/ 358713 h 1018"/>
                <a:gd name="T2" fmla="*/ 319444 w 1021"/>
                <a:gd name="T3" fmla="*/ 510121 h 1018"/>
                <a:gd name="T4" fmla="*/ 321076 w 1021"/>
                <a:gd name="T5" fmla="*/ 511749 h 1018"/>
                <a:gd name="T6" fmla="*/ 446786 w 1021"/>
                <a:gd name="T7" fmla="*/ 511206 h 1018"/>
                <a:gd name="T8" fmla="*/ 447874 w 1021"/>
                <a:gd name="T9" fmla="*/ 359798 h 1018"/>
                <a:gd name="T10" fmla="*/ 446241 w 1021"/>
                <a:gd name="T11" fmla="*/ 358713 h 1018"/>
                <a:gd name="T12" fmla="*/ 148566 w 1021"/>
                <a:gd name="T13" fmla="*/ 358713 h 1018"/>
                <a:gd name="T14" fmla="*/ 145845 w 1021"/>
                <a:gd name="T15" fmla="*/ 359798 h 1018"/>
                <a:gd name="T16" fmla="*/ 131151 w 1021"/>
                <a:gd name="T17" fmla="*/ 374993 h 1018"/>
                <a:gd name="T18" fmla="*/ 131151 w 1021"/>
                <a:gd name="T19" fmla="*/ 422749 h 1018"/>
                <a:gd name="T20" fmla="*/ 131151 w 1021"/>
                <a:gd name="T21" fmla="*/ 424377 h 1018"/>
                <a:gd name="T22" fmla="*/ 146933 w 1021"/>
                <a:gd name="T23" fmla="*/ 439030 h 1018"/>
                <a:gd name="T24" fmla="*/ 228018 w 1021"/>
                <a:gd name="T25" fmla="*/ 439030 h 1018"/>
                <a:gd name="T26" fmla="*/ 229651 w 1021"/>
                <a:gd name="T27" fmla="*/ 439030 h 1018"/>
                <a:gd name="T28" fmla="*/ 244889 w 1021"/>
                <a:gd name="T29" fmla="*/ 423292 h 1018"/>
                <a:gd name="T30" fmla="*/ 244889 w 1021"/>
                <a:gd name="T31" fmla="*/ 376078 h 1018"/>
                <a:gd name="T32" fmla="*/ 244344 w 1021"/>
                <a:gd name="T33" fmla="*/ 373365 h 1018"/>
                <a:gd name="T34" fmla="*/ 228563 w 1021"/>
                <a:gd name="T35" fmla="*/ 358713 h 1018"/>
                <a:gd name="T36" fmla="*/ 148566 w 1021"/>
                <a:gd name="T37" fmla="*/ 358713 h 1018"/>
                <a:gd name="T38" fmla="*/ 484879 w 1021"/>
                <a:gd name="T39" fmla="*/ 269713 h 1018"/>
                <a:gd name="T40" fmla="*/ 485968 w 1021"/>
                <a:gd name="T41" fmla="*/ 270256 h 1018"/>
                <a:gd name="T42" fmla="*/ 485968 w 1021"/>
                <a:gd name="T43" fmla="*/ 552450 h 1018"/>
                <a:gd name="T44" fmla="*/ 69657 w 1021"/>
                <a:gd name="T45" fmla="*/ 552450 h 1018"/>
                <a:gd name="T46" fmla="*/ 69113 w 1021"/>
                <a:gd name="T47" fmla="*/ 551365 h 1018"/>
                <a:gd name="T48" fmla="*/ 69113 w 1021"/>
                <a:gd name="T49" fmla="*/ 269713 h 1018"/>
                <a:gd name="T50" fmla="*/ 426106 w 1021"/>
                <a:gd name="T51" fmla="*/ 0 h 1018"/>
                <a:gd name="T52" fmla="*/ 426106 w 1021"/>
                <a:gd name="T53" fmla="*/ 122646 h 1018"/>
                <a:gd name="T54" fmla="*/ 428827 w 1021"/>
                <a:gd name="T55" fmla="*/ 126988 h 1018"/>
                <a:gd name="T56" fmla="*/ 555625 w 1021"/>
                <a:gd name="T57" fmla="*/ 230097 h 1018"/>
                <a:gd name="T58" fmla="*/ 555081 w 1021"/>
                <a:gd name="T59" fmla="*/ 230640 h 1018"/>
                <a:gd name="T60" fmla="*/ 1633 w 1021"/>
                <a:gd name="T61" fmla="*/ 230640 h 1018"/>
                <a:gd name="T62" fmla="*/ 0 w 1021"/>
                <a:gd name="T63" fmla="*/ 230640 h 1018"/>
                <a:gd name="T64" fmla="*/ 544 w 1021"/>
                <a:gd name="T65" fmla="*/ 229012 h 1018"/>
                <a:gd name="T66" fmla="*/ 261214 w 1021"/>
                <a:gd name="T67" fmla="*/ 16823 h 1018"/>
                <a:gd name="T68" fmla="*/ 266656 w 1021"/>
                <a:gd name="T69" fmla="*/ 15195 h 1018"/>
                <a:gd name="T70" fmla="*/ 290601 w 1021"/>
                <a:gd name="T71" fmla="*/ 16280 h 1018"/>
                <a:gd name="T72" fmla="*/ 294955 w 1021"/>
                <a:gd name="T73" fmla="*/ 17908 h 1018"/>
                <a:gd name="T74" fmla="*/ 368421 w 1021"/>
                <a:gd name="T75" fmla="*/ 77061 h 1018"/>
                <a:gd name="T76" fmla="*/ 371142 w 1021"/>
                <a:gd name="T77" fmla="*/ 75433 h 1018"/>
                <a:gd name="T78" fmla="*/ 426106 w 1021"/>
                <a:gd name="T79" fmla="*/ 0 h 1018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1021" h="1018">
                  <a:moveTo>
                    <a:pt x="590" y="661"/>
                  </a:moveTo>
                  <a:lnTo>
                    <a:pt x="588" y="661"/>
                  </a:lnTo>
                  <a:lnTo>
                    <a:pt x="587" y="663"/>
                  </a:lnTo>
                  <a:lnTo>
                    <a:pt x="587" y="940"/>
                  </a:lnTo>
                  <a:lnTo>
                    <a:pt x="588" y="942"/>
                  </a:lnTo>
                  <a:lnTo>
                    <a:pt x="590" y="943"/>
                  </a:lnTo>
                  <a:lnTo>
                    <a:pt x="820" y="943"/>
                  </a:lnTo>
                  <a:lnTo>
                    <a:pt x="821" y="942"/>
                  </a:lnTo>
                  <a:lnTo>
                    <a:pt x="823" y="940"/>
                  </a:lnTo>
                  <a:lnTo>
                    <a:pt x="823" y="663"/>
                  </a:lnTo>
                  <a:lnTo>
                    <a:pt x="821" y="661"/>
                  </a:lnTo>
                  <a:lnTo>
                    <a:pt x="820" y="661"/>
                  </a:lnTo>
                  <a:lnTo>
                    <a:pt x="590" y="661"/>
                  </a:lnTo>
                  <a:close/>
                  <a:moveTo>
                    <a:pt x="273" y="661"/>
                  </a:moveTo>
                  <a:lnTo>
                    <a:pt x="270" y="661"/>
                  </a:lnTo>
                  <a:lnTo>
                    <a:pt x="268" y="663"/>
                  </a:lnTo>
                  <a:lnTo>
                    <a:pt x="241" y="688"/>
                  </a:lnTo>
                  <a:lnTo>
                    <a:pt x="241" y="691"/>
                  </a:lnTo>
                  <a:lnTo>
                    <a:pt x="241" y="693"/>
                  </a:lnTo>
                  <a:lnTo>
                    <a:pt x="241" y="779"/>
                  </a:lnTo>
                  <a:lnTo>
                    <a:pt x="241" y="780"/>
                  </a:lnTo>
                  <a:lnTo>
                    <a:pt x="241" y="782"/>
                  </a:lnTo>
                  <a:lnTo>
                    <a:pt x="268" y="809"/>
                  </a:lnTo>
                  <a:lnTo>
                    <a:pt x="270" y="809"/>
                  </a:lnTo>
                  <a:lnTo>
                    <a:pt x="273" y="809"/>
                  </a:lnTo>
                  <a:lnTo>
                    <a:pt x="419" y="809"/>
                  </a:lnTo>
                  <a:lnTo>
                    <a:pt x="420" y="809"/>
                  </a:lnTo>
                  <a:lnTo>
                    <a:pt x="422" y="809"/>
                  </a:lnTo>
                  <a:lnTo>
                    <a:pt x="449" y="782"/>
                  </a:lnTo>
                  <a:lnTo>
                    <a:pt x="450" y="780"/>
                  </a:lnTo>
                  <a:lnTo>
                    <a:pt x="450" y="779"/>
                  </a:lnTo>
                  <a:lnTo>
                    <a:pt x="450" y="693"/>
                  </a:lnTo>
                  <a:lnTo>
                    <a:pt x="450" y="691"/>
                  </a:lnTo>
                  <a:lnTo>
                    <a:pt x="449" y="688"/>
                  </a:lnTo>
                  <a:lnTo>
                    <a:pt x="422" y="663"/>
                  </a:lnTo>
                  <a:lnTo>
                    <a:pt x="420" y="661"/>
                  </a:lnTo>
                  <a:lnTo>
                    <a:pt x="419" y="661"/>
                  </a:lnTo>
                  <a:lnTo>
                    <a:pt x="273" y="661"/>
                  </a:lnTo>
                  <a:close/>
                  <a:moveTo>
                    <a:pt x="128" y="497"/>
                  </a:moveTo>
                  <a:lnTo>
                    <a:pt x="891" y="497"/>
                  </a:lnTo>
                  <a:lnTo>
                    <a:pt x="893" y="497"/>
                  </a:lnTo>
                  <a:lnTo>
                    <a:pt x="893" y="498"/>
                  </a:lnTo>
                  <a:lnTo>
                    <a:pt x="893" y="1016"/>
                  </a:lnTo>
                  <a:lnTo>
                    <a:pt x="893" y="1018"/>
                  </a:lnTo>
                  <a:lnTo>
                    <a:pt x="891" y="1018"/>
                  </a:lnTo>
                  <a:lnTo>
                    <a:pt x="128" y="1018"/>
                  </a:lnTo>
                  <a:lnTo>
                    <a:pt x="127" y="1018"/>
                  </a:lnTo>
                  <a:lnTo>
                    <a:pt x="127" y="1016"/>
                  </a:lnTo>
                  <a:lnTo>
                    <a:pt x="127" y="498"/>
                  </a:lnTo>
                  <a:lnTo>
                    <a:pt x="127" y="497"/>
                  </a:lnTo>
                  <a:lnTo>
                    <a:pt x="128" y="497"/>
                  </a:lnTo>
                  <a:close/>
                  <a:moveTo>
                    <a:pt x="783" y="0"/>
                  </a:moveTo>
                  <a:lnTo>
                    <a:pt x="783" y="223"/>
                  </a:lnTo>
                  <a:lnTo>
                    <a:pt x="783" y="226"/>
                  </a:lnTo>
                  <a:lnTo>
                    <a:pt x="787" y="231"/>
                  </a:lnTo>
                  <a:lnTo>
                    <a:pt x="788" y="234"/>
                  </a:lnTo>
                  <a:lnTo>
                    <a:pt x="1020" y="422"/>
                  </a:lnTo>
                  <a:lnTo>
                    <a:pt x="1021" y="424"/>
                  </a:lnTo>
                  <a:lnTo>
                    <a:pt x="1021" y="425"/>
                  </a:lnTo>
                  <a:lnTo>
                    <a:pt x="1020" y="425"/>
                  </a:lnTo>
                  <a:lnTo>
                    <a:pt x="1018" y="425"/>
                  </a:lnTo>
                  <a:lnTo>
                    <a:pt x="3" y="425"/>
                  </a:lnTo>
                  <a:lnTo>
                    <a:pt x="0" y="425"/>
                  </a:lnTo>
                  <a:lnTo>
                    <a:pt x="0" y="424"/>
                  </a:lnTo>
                  <a:lnTo>
                    <a:pt x="1" y="422"/>
                  </a:lnTo>
                  <a:lnTo>
                    <a:pt x="477" y="33"/>
                  </a:lnTo>
                  <a:lnTo>
                    <a:pt x="480" y="31"/>
                  </a:lnTo>
                  <a:lnTo>
                    <a:pt x="485" y="30"/>
                  </a:lnTo>
                  <a:lnTo>
                    <a:pt x="490" y="28"/>
                  </a:lnTo>
                  <a:lnTo>
                    <a:pt x="531" y="28"/>
                  </a:lnTo>
                  <a:lnTo>
                    <a:pt x="534" y="30"/>
                  </a:lnTo>
                  <a:lnTo>
                    <a:pt x="539" y="31"/>
                  </a:lnTo>
                  <a:lnTo>
                    <a:pt x="542" y="33"/>
                  </a:lnTo>
                  <a:lnTo>
                    <a:pt x="674" y="140"/>
                  </a:lnTo>
                  <a:lnTo>
                    <a:pt x="677" y="142"/>
                  </a:lnTo>
                  <a:lnTo>
                    <a:pt x="680" y="140"/>
                  </a:lnTo>
                  <a:lnTo>
                    <a:pt x="682" y="139"/>
                  </a:lnTo>
                  <a:lnTo>
                    <a:pt x="715" y="3"/>
                  </a:lnTo>
                  <a:lnTo>
                    <a:pt x="78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 sz="1351"/>
            </a:p>
          </p:txBody>
        </p:sp>
        <p:sp>
          <p:nvSpPr>
            <p:cNvPr id="52" name="Subtitle 2"/>
            <p:cNvSpPr txBox="1">
              <a:spLocks/>
            </p:cNvSpPr>
            <p:nvPr/>
          </p:nvSpPr>
          <p:spPr bwMode="auto">
            <a:xfrm>
              <a:off x="6478021" y="2229110"/>
              <a:ext cx="1265804" cy="1306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44993" tIns="72497" rIns="144993" bIns="72497">
              <a:spAutoFit/>
            </a:bodyPr>
            <a:lstStyle>
              <a:lvl1pPr defTabSz="1087438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宋体" charset="0"/>
                </a:defRPr>
              </a:lvl1pPr>
              <a:lvl2pPr marL="1087438" indent="-285750" defTabSz="1087438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ea typeface="宋体" charset="0"/>
                </a:defRPr>
              </a:lvl2pPr>
              <a:lvl3pPr marL="2174875" indent="-228600" defTabSz="1087438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3pPr>
              <a:lvl4pPr marL="3262313" indent="-228600" defTabSz="1087438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4pPr>
              <a:lvl5pPr marL="4349750" indent="-228600" defTabSz="1087438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5pPr>
              <a:lvl6pPr marL="4806950" indent="-228600" defTabSz="10874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6pPr>
              <a:lvl7pPr marL="5264150" indent="-228600" defTabSz="10874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7pPr>
              <a:lvl8pPr marL="5721350" indent="-228600" defTabSz="10874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8pPr>
              <a:lvl9pPr marL="6178550" indent="-228600" defTabSz="10874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9pPr>
            </a:lstStyle>
            <a:p>
              <a:pPr>
                <a:lnSpc>
                  <a:spcPct val="125000"/>
                </a:lnSpc>
                <a:buNone/>
              </a:pPr>
              <a:r>
                <a:rPr lang="zh-CN" altLang="en-US" sz="1200" dirty="0">
                  <a:solidFill>
                    <a:schemeClr val="bg1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此处添加详细文本描述，建议与标题相关并符合整体语言风格，语言描述尽量，此处添加详细文本描述，建议与标题相关并符合整体语言</a:t>
              </a:r>
              <a:endParaRPr lang="zh-CN" altLang="en-US" sz="12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742893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50"/>
                            </p:stCondLst>
                            <p:childTnLst>
                              <p:par>
                                <p:cTn id="13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50"/>
                            </p:stCondLst>
                            <p:childTnLst>
                              <p:par>
                                <p:cTn id="18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50"/>
                            </p:stCondLst>
                            <p:childTnLst>
                              <p:par>
                                <p:cTn id="23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50"/>
                            </p:stCondLst>
                            <p:childTnLst>
                              <p:par>
                                <p:cTn id="28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5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701" b="76872"/>
          <a:stretch/>
        </p:blipFill>
        <p:spPr>
          <a:xfrm>
            <a:off x="-12569" y="-1823"/>
            <a:ext cx="1926210" cy="786998"/>
          </a:xfrm>
          <a:prstGeom prst="rect">
            <a:avLst/>
          </a:prstGeom>
        </p:spPr>
      </p:pic>
      <p:sp>
        <p:nvSpPr>
          <p:cNvPr id="3" name="TextBox 90"/>
          <p:cNvSpPr txBox="1"/>
          <p:nvPr/>
        </p:nvSpPr>
        <p:spPr>
          <a:xfrm>
            <a:off x="1096776" y="391676"/>
            <a:ext cx="4999224" cy="537428"/>
          </a:xfrm>
          <a:prstGeom prst="rect">
            <a:avLst/>
          </a:prstGeom>
          <a:noFill/>
        </p:spPr>
        <p:txBody>
          <a:bodyPr wrap="square" lIns="105509" tIns="52755" rIns="105509" bIns="52755" rtlCol="0">
            <a:spAutoFit/>
          </a:bodyPr>
          <a:lstStyle/>
          <a:p>
            <a:r>
              <a:rPr lang="zh-CN" altLang="en-US" sz="2800" spc="600" dirty="0" smtClean="0">
                <a:solidFill>
                  <a:srgbClr val="E10314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二、</a:t>
            </a:r>
            <a:r>
              <a:rPr lang="zh-CN" altLang="en-US" sz="2800" spc="600" dirty="0" smtClean="0">
                <a:solidFill>
                  <a:srgbClr val="E10314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此处</a:t>
            </a:r>
            <a:r>
              <a:rPr lang="zh-CN" altLang="en-US" sz="2800" spc="600" dirty="0">
                <a:solidFill>
                  <a:srgbClr val="E10314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添加您的标题</a:t>
            </a:r>
          </a:p>
        </p:txBody>
      </p:sp>
      <p:grpSp>
        <p:nvGrpSpPr>
          <p:cNvPr id="6" name="Group 2"/>
          <p:cNvGrpSpPr/>
          <p:nvPr/>
        </p:nvGrpSpPr>
        <p:grpSpPr>
          <a:xfrm>
            <a:off x="4832349" y="1724413"/>
            <a:ext cx="2875641" cy="4345061"/>
            <a:chOff x="4762500" y="1445060"/>
            <a:chExt cx="3109850" cy="4698946"/>
          </a:xfrm>
        </p:grpSpPr>
        <p:grpSp>
          <p:nvGrpSpPr>
            <p:cNvPr id="7" name="Group 7"/>
            <p:cNvGrpSpPr/>
            <p:nvPr/>
          </p:nvGrpSpPr>
          <p:grpSpPr>
            <a:xfrm>
              <a:off x="5074795" y="4242054"/>
              <a:ext cx="2042413" cy="1901952"/>
              <a:chOff x="5074795" y="3502152"/>
              <a:chExt cx="2042413" cy="1901952"/>
            </a:xfrm>
          </p:grpSpPr>
          <p:sp>
            <p:nvSpPr>
              <p:cNvPr id="14" name="Oval 1"/>
              <p:cNvSpPr/>
              <p:nvPr/>
            </p:nvSpPr>
            <p:spPr>
              <a:xfrm>
                <a:off x="5510784" y="3502152"/>
                <a:ext cx="1170432" cy="1170432"/>
              </a:xfrm>
              <a:prstGeom prst="ellipse">
                <a:avLst/>
              </a:prstGeom>
              <a:solidFill>
                <a:srgbClr val="E1031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Freeform: Shape 5"/>
              <p:cNvSpPr/>
              <p:nvPr/>
            </p:nvSpPr>
            <p:spPr>
              <a:xfrm>
                <a:off x="5074795" y="4599432"/>
                <a:ext cx="2042413" cy="804672"/>
              </a:xfrm>
              <a:custGeom>
                <a:avLst/>
                <a:gdLst>
                  <a:gd name="connsiteX0" fmla="*/ 1021206 w 2042413"/>
                  <a:gd name="connsiteY0" fmla="*/ 0 h 804672"/>
                  <a:gd name="connsiteX1" fmla="*/ 2025490 w 2042413"/>
                  <a:gd name="connsiteY1" fmla="*/ 738858 h 804672"/>
                  <a:gd name="connsiteX2" fmla="*/ 2042413 w 2042413"/>
                  <a:gd name="connsiteY2" fmla="*/ 804672 h 804672"/>
                  <a:gd name="connsiteX3" fmla="*/ 0 w 2042413"/>
                  <a:gd name="connsiteY3" fmla="*/ 804672 h 804672"/>
                  <a:gd name="connsiteX4" fmla="*/ 16922 w 2042413"/>
                  <a:gd name="connsiteY4" fmla="*/ 738858 h 804672"/>
                  <a:gd name="connsiteX5" fmla="*/ 1021206 w 2042413"/>
                  <a:gd name="connsiteY5" fmla="*/ 0 h 804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42413" h="804672">
                    <a:moveTo>
                      <a:pt x="1021206" y="0"/>
                    </a:moveTo>
                    <a:cubicBezTo>
                      <a:pt x="1493075" y="0"/>
                      <a:pt x="1892351" y="310801"/>
                      <a:pt x="2025490" y="738858"/>
                    </a:cubicBezTo>
                    <a:lnTo>
                      <a:pt x="2042413" y="804672"/>
                    </a:lnTo>
                    <a:lnTo>
                      <a:pt x="0" y="804672"/>
                    </a:lnTo>
                    <a:lnTo>
                      <a:pt x="16922" y="738858"/>
                    </a:lnTo>
                    <a:cubicBezTo>
                      <a:pt x="150062" y="310801"/>
                      <a:pt x="549338" y="0"/>
                      <a:pt x="1021206" y="0"/>
                    </a:cubicBezTo>
                    <a:close/>
                  </a:path>
                </a:pathLst>
              </a:custGeom>
              <a:solidFill>
                <a:srgbClr val="E1031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8" name="Freeform: Shape 20"/>
            <p:cNvSpPr/>
            <p:nvPr/>
          </p:nvSpPr>
          <p:spPr>
            <a:xfrm>
              <a:off x="6171566" y="1639412"/>
              <a:ext cx="1700784" cy="2479579"/>
            </a:xfrm>
            <a:custGeom>
              <a:avLst/>
              <a:gdLst>
                <a:gd name="connsiteX0" fmla="*/ 443484 w 886968"/>
                <a:gd name="connsiteY0" fmla="*/ 0 h 1293114"/>
                <a:gd name="connsiteX1" fmla="*/ 886968 w 886968"/>
                <a:gd name="connsiteY1" fmla="*/ 443484 h 1293114"/>
                <a:gd name="connsiteX2" fmla="*/ 532862 w 886968"/>
                <a:gd name="connsiteY2" fmla="*/ 877958 h 1293114"/>
                <a:gd name="connsiteX3" fmla="*/ 443485 w 886968"/>
                <a:gd name="connsiteY3" fmla="*/ 886968 h 1293114"/>
                <a:gd name="connsiteX4" fmla="*/ 443485 w 886968"/>
                <a:gd name="connsiteY4" fmla="*/ 887079 h 1293114"/>
                <a:gd name="connsiteX5" fmla="*/ 442389 w 886968"/>
                <a:gd name="connsiteY5" fmla="*/ 886968 h 1293114"/>
                <a:gd name="connsiteX6" fmla="*/ 8988 w 886968"/>
                <a:gd name="connsiteY6" fmla="*/ 1240200 h 1293114"/>
                <a:gd name="connsiteX7" fmla="*/ 3654 w 886968"/>
                <a:gd name="connsiteY7" fmla="*/ 1293114 h 1293114"/>
                <a:gd name="connsiteX8" fmla="*/ 1 w 886968"/>
                <a:gd name="connsiteY8" fmla="*/ 1293114 h 1293114"/>
                <a:gd name="connsiteX9" fmla="*/ 1 w 886968"/>
                <a:gd name="connsiteY9" fmla="*/ 443494 h 1293114"/>
                <a:gd name="connsiteX10" fmla="*/ 0 w 886968"/>
                <a:gd name="connsiteY10" fmla="*/ 443484 h 1293114"/>
                <a:gd name="connsiteX11" fmla="*/ 443484 w 886968"/>
                <a:gd name="connsiteY11" fmla="*/ 0 h 1293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86968" h="1293114">
                  <a:moveTo>
                    <a:pt x="443484" y="0"/>
                  </a:moveTo>
                  <a:cubicBezTo>
                    <a:pt x="688413" y="0"/>
                    <a:pt x="886968" y="198555"/>
                    <a:pt x="886968" y="443484"/>
                  </a:cubicBezTo>
                  <a:cubicBezTo>
                    <a:pt x="886968" y="657797"/>
                    <a:pt x="734950" y="836605"/>
                    <a:pt x="532862" y="877958"/>
                  </a:cubicBezTo>
                  <a:lnTo>
                    <a:pt x="443485" y="886968"/>
                  </a:lnTo>
                  <a:lnTo>
                    <a:pt x="443485" y="887079"/>
                  </a:lnTo>
                  <a:lnTo>
                    <a:pt x="442389" y="886968"/>
                  </a:lnTo>
                  <a:cubicBezTo>
                    <a:pt x="228605" y="886968"/>
                    <a:pt x="50239" y="1038611"/>
                    <a:pt x="8988" y="1240200"/>
                  </a:cubicBezTo>
                  <a:lnTo>
                    <a:pt x="3654" y="1293114"/>
                  </a:lnTo>
                  <a:lnTo>
                    <a:pt x="1" y="1293114"/>
                  </a:lnTo>
                  <a:lnTo>
                    <a:pt x="1" y="443494"/>
                  </a:lnTo>
                  <a:lnTo>
                    <a:pt x="0" y="443484"/>
                  </a:lnTo>
                  <a:cubicBezTo>
                    <a:pt x="0" y="198555"/>
                    <a:pt x="198555" y="0"/>
                    <a:pt x="443484" y="0"/>
                  </a:cubicBez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Freeform: Shape 21"/>
            <p:cNvSpPr/>
            <p:nvPr/>
          </p:nvSpPr>
          <p:spPr>
            <a:xfrm flipH="1">
              <a:off x="4762500" y="2313742"/>
              <a:ext cx="1238250" cy="1805249"/>
            </a:xfrm>
            <a:custGeom>
              <a:avLst/>
              <a:gdLst>
                <a:gd name="connsiteX0" fmla="*/ 443484 w 886968"/>
                <a:gd name="connsiteY0" fmla="*/ 0 h 1293114"/>
                <a:gd name="connsiteX1" fmla="*/ 886968 w 886968"/>
                <a:gd name="connsiteY1" fmla="*/ 443484 h 1293114"/>
                <a:gd name="connsiteX2" fmla="*/ 532862 w 886968"/>
                <a:gd name="connsiteY2" fmla="*/ 877958 h 1293114"/>
                <a:gd name="connsiteX3" fmla="*/ 443485 w 886968"/>
                <a:gd name="connsiteY3" fmla="*/ 886968 h 1293114"/>
                <a:gd name="connsiteX4" fmla="*/ 443485 w 886968"/>
                <a:gd name="connsiteY4" fmla="*/ 887079 h 1293114"/>
                <a:gd name="connsiteX5" fmla="*/ 442389 w 886968"/>
                <a:gd name="connsiteY5" fmla="*/ 886968 h 1293114"/>
                <a:gd name="connsiteX6" fmla="*/ 8988 w 886968"/>
                <a:gd name="connsiteY6" fmla="*/ 1240200 h 1293114"/>
                <a:gd name="connsiteX7" fmla="*/ 3654 w 886968"/>
                <a:gd name="connsiteY7" fmla="*/ 1293114 h 1293114"/>
                <a:gd name="connsiteX8" fmla="*/ 1 w 886968"/>
                <a:gd name="connsiteY8" fmla="*/ 1293114 h 1293114"/>
                <a:gd name="connsiteX9" fmla="*/ 1 w 886968"/>
                <a:gd name="connsiteY9" fmla="*/ 443494 h 1293114"/>
                <a:gd name="connsiteX10" fmla="*/ 0 w 886968"/>
                <a:gd name="connsiteY10" fmla="*/ 443484 h 1293114"/>
                <a:gd name="connsiteX11" fmla="*/ 443484 w 886968"/>
                <a:gd name="connsiteY11" fmla="*/ 0 h 1293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86968" h="1293114">
                  <a:moveTo>
                    <a:pt x="443484" y="0"/>
                  </a:moveTo>
                  <a:cubicBezTo>
                    <a:pt x="688413" y="0"/>
                    <a:pt x="886968" y="198555"/>
                    <a:pt x="886968" y="443484"/>
                  </a:cubicBezTo>
                  <a:cubicBezTo>
                    <a:pt x="886968" y="657797"/>
                    <a:pt x="734950" y="836605"/>
                    <a:pt x="532862" y="877958"/>
                  </a:cubicBezTo>
                  <a:lnTo>
                    <a:pt x="443485" y="886968"/>
                  </a:lnTo>
                  <a:lnTo>
                    <a:pt x="443485" y="887079"/>
                  </a:lnTo>
                  <a:lnTo>
                    <a:pt x="442389" y="886968"/>
                  </a:lnTo>
                  <a:cubicBezTo>
                    <a:pt x="228605" y="886968"/>
                    <a:pt x="50239" y="1038611"/>
                    <a:pt x="8988" y="1240200"/>
                  </a:cubicBezTo>
                  <a:lnTo>
                    <a:pt x="3654" y="1293114"/>
                  </a:lnTo>
                  <a:lnTo>
                    <a:pt x="1" y="1293114"/>
                  </a:lnTo>
                  <a:lnTo>
                    <a:pt x="1" y="443494"/>
                  </a:lnTo>
                  <a:lnTo>
                    <a:pt x="0" y="443484"/>
                  </a:lnTo>
                  <a:cubicBezTo>
                    <a:pt x="0" y="198555"/>
                    <a:pt x="198555" y="0"/>
                    <a:pt x="443484" y="0"/>
                  </a:cubicBez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Freeform: Shape 22"/>
            <p:cNvSpPr/>
            <p:nvPr/>
          </p:nvSpPr>
          <p:spPr>
            <a:xfrm flipH="1">
              <a:off x="5200650" y="1445060"/>
              <a:ext cx="800100" cy="1166469"/>
            </a:xfrm>
            <a:custGeom>
              <a:avLst/>
              <a:gdLst>
                <a:gd name="connsiteX0" fmla="*/ 443484 w 886968"/>
                <a:gd name="connsiteY0" fmla="*/ 0 h 1293114"/>
                <a:gd name="connsiteX1" fmla="*/ 886968 w 886968"/>
                <a:gd name="connsiteY1" fmla="*/ 443484 h 1293114"/>
                <a:gd name="connsiteX2" fmla="*/ 532862 w 886968"/>
                <a:gd name="connsiteY2" fmla="*/ 877958 h 1293114"/>
                <a:gd name="connsiteX3" fmla="*/ 443485 w 886968"/>
                <a:gd name="connsiteY3" fmla="*/ 886968 h 1293114"/>
                <a:gd name="connsiteX4" fmla="*/ 443485 w 886968"/>
                <a:gd name="connsiteY4" fmla="*/ 887079 h 1293114"/>
                <a:gd name="connsiteX5" fmla="*/ 442389 w 886968"/>
                <a:gd name="connsiteY5" fmla="*/ 886968 h 1293114"/>
                <a:gd name="connsiteX6" fmla="*/ 8988 w 886968"/>
                <a:gd name="connsiteY6" fmla="*/ 1240200 h 1293114"/>
                <a:gd name="connsiteX7" fmla="*/ 3654 w 886968"/>
                <a:gd name="connsiteY7" fmla="*/ 1293114 h 1293114"/>
                <a:gd name="connsiteX8" fmla="*/ 1 w 886968"/>
                <a:gd name="connsiteY8" fmla="*/ 1293114 h 1293114"/>
                <a:gd name="connsiteX9" fmla="*/ 1 w 886968"/>
                <a:gd name="connsiteY9" fmla="*/ 443494 h 1293114"/>
                <a:gd name="connsiteX10" fmla="*/ 0 w 886968"/>
                <a:gd name="connsiteY10" fmla="*/ 443484 h 1293114"/>
                <a:gd name="connsiteX11" fmla="*/ 443484 w 886968"/>
                <a:gd name="connsiteY11" fmla="*/ 0 h 1293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86968" h="1293114">
                  <a:moveTo>
                    <a:pt x="443484" y="0"/>
                  </a:moveTo>
                  <a:cubicBezTo>
                    <a:pt x="688413" y="0"/>
                    <a:pt x="886968" y="198555"/>
                    <a:pt x="886968" y="443484"/>
                  </a:cubicBezTo>
                  <a:cubicBezTo>
                    <a:pt x="886968" y="657797"/>
                    <a:pt x="734950" y="836605"/>
                    <a:pt x="532862" y="877958"/>
                  </a:cubicBezTo>
                  <a:lnTo>
                    <a:pt x="443485" y="886968"/>
                  </a:lnTo>
                  <a:lnTo>
                    <a:pt x="443485" y="887079"/>
                  </a:lnTo>
                  <a:lnTo>
                    <a:pt x="442389" y="886968"/>
                  </a:lnTo>
                  <a:cubicBezTo>
                    <a:pt x="228605" y="886968"/>
                    <a:pt x="50239" y="1038611"/>
                    <a:pt x="8988" y="1240200"/>
                  </a:cubicBezTo>
                  <a:lnTo>
                    <a:pt x="3654" y="1293114"/>
                  </a:lnTo>
                  <a:lnTo>
                    <a:pt x="1" y="1293114"/>
                  </a:lnTo>
                  <a:lnTo>
                    <a:pt x="1" y="443494"/>
                  </a:lnTo>
                  <a:lnTo>
                    <a:pt x="0" y="443484"/>
                  </a:lnTo>
                  <a:cubicBezTo>
                    <a:pt x="0" y="198555"/>
                    <a:pt x="198555" y="0"/>
                    <a:pt x="443484" y="0"/>
                  </a:cubicBez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Freeform: Shape 8"/>
            <p:cNvSpPr>
              <a:spLocks/>
            </p:cNvSpPr>
            <p:nvPr/>
          </p:nvSpPr>
          <p:spPr bwMode="auto">
            <a:xfrm>
              <a:off x="5387346" y="1677575"/>
              <a:ext cx="426708" cy="350719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Freeform: Shape 9"/>
            <p:cNvSpPr>
              <a:spLocks noChangeAspect="1"/>
            </p:cNvSpPr>
            <p:nvPr/>
          </p:nvSpPr>
          <p:spPr bwMode="auto">
            <a:xfrm>
              <a:off x="6645682" y="2096205"/>
              <a:ext cx="783818" cy="782996"/>
            </a:xfrm>
            <a:custGeom>
              <a:avLst/>
              <a:gdLst>
                <a:gd name="T0" fmla="*/ 374 w 400"/>
                <a:gd name="T1" fmla="*/ 100 h 400"/>
                <a:gd name="T2" fmla="*/ 301 w 400"/>
                <a:gd name="T3" fmla="*/ 27 h 400"/>
                <a:gd name="T4" fmla="*/ 200 w 400"/>
                <a:gd name="T5" fmla="*/ 0 h 400"/>
                <a:gd name="T6" fmla="*/ 100 w 400"/>
                <a:gd name="T7" fmla="*/ 27 h 400"/>
                <a:gd name="T8" fmla="*/ 27 w 400"/>
                <a:gd name="T9" fmla="*/ 100 h 400"/>
                <a:gd name="T10" fmla="*/ 0 w 400"/>
                <a:gd name="T11" fmla="*/ 200 h 400"/>
                <a:gd name="T12" fmla="*/ 27 w 400"/>
                <a:gd name="T13" fmla="*/ 301 h 400"/>
                <a:gd name="T14" fmla="*/ 100 w 400"/>
                <a:gd name="T15" fmla="*/ 374 h 400"/>
                <a:gd name="T16" fmla="*/ 200 w 400"/>
                <a:gd name="T17" fmla="*/ 400 h 400"/>
                <a:gd name="T18" fmla="*/ 301 w 400"/>
                <a:gd name="T19" fmla="*/ 374 h 400"/>
                <a:gd name="T20" fmla="*/ 374 w 400"/>
                <a:gd name="T21" fmla="*/ 301 h 400"/>
                <a:gd name="T22" fmla="*/ 400 w 400"/>
                <a:gd name="T23" fmla="*/ 200 h 400"/>
                <a:gd name="T24" fmla="*/ 374 w 400"/>
                <a:gd name="T25" fmla="*/ 100 h 400"/>
                <a:gd name="T26" fmla="*/ 330 w 400"/>
                <a:gd name="T27" fmla="*/ 170 h 400"/>
                <a:gd name="T28" fmla="*/ 188 w 400"/>
                <a:gd name="T29" fmla="*/ 311 h 400"/>
                <a:gd name="T30" fmla="*/ 176 w 400"/>
                <a:gd name="T31" fmla="*/ 316 h 400"/>
                <a:gd name="T32" fmla="*/ 165 w 400"/>
                <a:gd name="T33" fmla="*/ 311 h 400"/>
                <a:gd name="T34" fmla="*/ 70 w 400"/>
                <a:gd name="T35" fmla="*/ 217 h 400"/>
                <a:gd name="T36" fmla="*/ 66 w 400"/>
                <a:gd name="T37" fmla="*/ 205 h 400"/>
                <a:gd name="T38" fmla="*/ 70 w 400"/>
                <a:gd name="T39" fmla="*/ 193 h 400"/>
                <a:gd name="T40" fmla="*/ 94 w 400"/>
                <a:gd name="T41" fmla="*/ 170 h 400"/>
                <a:gd name="T42" fmla="*/ 106 w 400"/>
                <a:gd name="T43" fmla="*/ 165 h 400"/>
                <a:gd name="T44" fmla="*/ 118 w 400"/>
                <a:gd name="T45" fmla="*/ 170 h 400"/>
                <a:gd name="T46" fmla="*/ 176 w 400"/>
                <a:gd name="T47" fmla="*/ 229 h 400"/>
                <a:gd name="T48" fmla="*/ 283 w 400"/>
                <a:gd name="T49" fmla="*/ 123 h 400"/>
                <a:gd name="T50" fmla="*/ 295 w 400"/>
                <a:gd name="T51" fmla="*/ 118 h 400"/>
                <a:gd name="T52" fmla="*/ 306 w 400"/>
                <a:gd name="T53" fmla="*/ 123 h 400"/>
                <a:gd name="T54" fmla="*/ 330 w 400"/>
                <a:gd name="T55" fmla="*/ 146 h 400"/>
                <a:gd name="T56" fmla="*/ 335 w 400"/>
                <a:gd name="T57" fmla="*/ 158 h 400"/>
                <a:gd name="T58" fmla="*/ 330 w 400"/>
                <a:gd name="T59" fmla="*/ 170 h 400"/>
                <a:gd name="T60" fmla="*/ 330 w 400"/>
                <a:gd name="T61" fmla="*/ 170 h 400"/>
                <a:gd name="T62" fmla="*/ 330 w 400"/>
                <a:gd name="T63" fmla="*/ 17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400">
                  <a:moveTo>
                    <a:pt x="374" y="100"/>
                  </a:moveTo>
                  <a:cubicBezTo>
                    <a:pt x="356" y="69"/>
                    <a:pt x="331" y="45"/>
                    <a:pt x="301" y="27"/>
                  </a:cubicBezTo>
                  <a:cubicBezTo>
                    <a:pt x="270" y="9"/>
                    <a:pt x="237" y="0"/>
                    <a:pt x="200" y="0"/>
                  </a:cubicBezTo>
                  <a:cubicBezTo>
                    <a:pt x="164" y="0"/>
                    <a:pt x="130" y="9"/>
                    <a:pt x="100" y="27"/>
                  </a:cubicBezTo>
                  <a:cubicBezTo>
                    <a:pt x="69" y="45"/>
                    <a:pt x="45" y="69"/>
                    <a:pt x="27" y="100"/>
                  </a:cubicBezTo>
                  <a:cubicBezTo>
                    <a:pt x="9" y="130"/>
                    <a:pt x="0" y="164"/>
                    <a:pt x="0" y="200"/>
                  </a:cubicBezTo>
                  <a:cubicBezTo>
                    <a:pt x="0" y="237"/>
                    <a:pt x="9" y="270"/>
                    <a:pt x="27" y="301"/>
                  </a:cubicBezTo>
                  <a:cubicBezTo>
                    <a:pt x="45" y="331"/>
                    <a:pt x="69" y="356"/>
                    <a:pt x="100" y="374"/>
                  </a:cubicBezTo>
                  <a:cubicBezTo>
                    <a:pt x="130" y="391"/>
                    <a:pt x="164" y="400"/>
                    <a:pt x="200" y="400"/>
                  </a:cubicBezTo>
                  <a:cubicBezTo>
                    <a:pt x="237" y="400"/>
                    <a:pt x="270" y="391"/>
                    <a:pt x="301" y="374"/>
                  </a:cubicBezTo>
                  <a:cubicBezTo>
                    <a:pt x="331" y="356"/>
                    <a:pt x="356" y="331"/>
                    <a:pt x="374" y="301"/>
                  </a:cubicBezTo>
                  <a:cubicBezTo>
                    <a:pt x="392" y="270"/>
                    <a:pt x="400" y="237"/>
                    <a:pt x="400" y="200"/>
                  </a:cubicBezTo>
                  <a:cubicBezTo>
                    <a:pt x="400" y="164"/>
                    <a:pt x="392" y="130"/>
                    <a:pt x="374" y="100"/>
                  </a:cubicBezTo>
                  <a:close/>
                  <a:moveTo>
                    <a:pt x="330" y="170"/>
                  </a:moveTo>
                  <a:cubicBezTo>
                    <a:pt x="188" y="311"/>
                    <a:pt x="188" y="311"/>
                    <a:pt x="188" y="311"/>
                  </a:cubicBezTo>
                  <a:cubicBezTo>
                    <a:pt x="185" y="315"/>
                    <a:pt x="181" y="316"/>
                    <a:pt x="176" y="316"/>
                  </a:cubicBezTo>
                  <a:cubicBezTo>
                    <a:pt x="172" y="316"/>
                    <a:pt x="168" y="315"/>
                    <a:pt x="165" y="311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67" y="214"/>
                    <a:pt x="66" y="210"/>
                    <a:pt x="66" y="205"/>
                  </a:cubicBezTo>
                  <a:cubicBezTo>
                    <a:pt x="66" y="200"/>
                    <a:pt x="67" y="196"/>
                    <a:pt x="70" y="193"/>
                  </a:cubicBezTo>
                  <a:cubicBezTo>
                    <a:pt x="94" y="170"/>
                    <a:pt x="94" y="170"/>
                    <a:pt x="94" y="170"/>
                  </a:cubicBezTo>
                  <a:cubicBezTo>
                    <a:pt x="97" y="166"/>
                    <a:pt x="101" y="165"/>
                    <a:pt x="106" y="165"/>
                  </a:cubicBezTo>
                  <a:cubicBezTo>
                    <a:pt x="110" y="165"/>
                    <a:pt x="114" y="166"/>
                    <a:pt x="118" y="170"/>
                  </a:cubicBezTo>
                  <a:cubicBezTo>
                    <a:pt x="176" y="229"/>
                    <a:pt x="176" y="229"/>
                    <a:pt x="176" y="229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6" y="119"/>
                    <a:pt x="290" y="118"/>
                    <a:pt x="295" y="118"/>
                  </a:cubicBezTo>
                  <a:cubicBezTo>
                    <a:pt x="299" y="118"/>
                    <a:pt x="303" y="119"/>
                    <a:pt x="306" y="123"/>
                  </a:cubicBezTo>
                  <a:cubicBezTo>
                    <a:pt x="330" y="146"/>
                    <a:pt x="330" y="146"/>
                    <a:pt x="330" y="146"/>
                  </a:cubicBezTo>
                  <a:cubicBezTo>
                    <a:pt x="333" y="149"/>
                    <a:pt x="335" y="153"/>
                    <a:pt x="335" y="158"/>
                  </a:cubicBezTo>
                  <a:cubicBezTo>
                    <a:pt x="335" y="163"/>
                    <a:pt x="333" y="167"/>
                    <a:pt x="330" y="170"/>
                  </a:cubicBezTo>
                  <a:close/>
                  <a:moveTo>
                    <a:pt x="330" y="170"/>
                  </a:moveTo>
                  <a:cubicBezTo>
                    <a:pt x="330" y="170"/>
                    <a:pt x="330" y="170"/>
                    <a:pt x="330" y="17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Freeform: Shape 10"/>
            <p:cNvSpPr>
              <a:spLocks/>
            </p:cNvSpPr>
            <p:nvPr/>
          </p:nvSpPr>
          <p:spPr bwMode="auto">
            <a:xfrm>
              <a:off x="5111128" y="2632193"/>
              <a:ext cx="617588" cy="616444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807883" y="3009190"/>
            <a:ext cx="3240297" cy="2620280"/>
            <a:chOff x="1068768" y="3955330"/>
            <a:chExt cx="3240297" cy="2620280"/>
          </a:xfrm>
        </p:grpSpPr>
        <p:sp>
          <p:nvSpPr>
            <p:cNvPr id="17" name="矩形 16"/>
            <p:cNvSpPr/>
            <p:nvPr/>
          </p:nvSpPr>
          <p:spPr>
            <a:xfrm>
              <a:off x="1068768" y="4353014"/>
              <a:ext cx="3240297" cy="222259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此处添加详细文本描述，建议与标题相关并符合整体语言风格，语言描述尽量，建议与标题相关并符合整体语言风格，语言描述尽量，建议与标题相关并符合整体语言风格，语言描述尽量，建议与标题相关并符合整体语言风格，语言描述尽量，建议与标题相关并符合整体语言风格，语言描述尽量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068768" y="3955330"/>
              <a:ext cx="2241974" cy="39613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rgbClr val="E10314"/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</a:rPr>
                <a:t>标题文字添加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262592" y="3009190"/>
            <a:ext cx="3240297" cy="2620280"/>
            <a:chOff x="1068768" y="3955330"/>
            <a:chExt cx="3240297" cy="2620280"/>
          </a:xfrm>
        </p:grpSpPr>
        <p:sp>
          <p:nvSpPr>
            <p:cNvPr id="20" name="矩形 19"/>
            <p:cNvSpPr/>
            <p:nvPr/>
          </p:nvSpPr>
          <p:spPr>
            <a:xfrm>
              <a:off x="1068768" y="4353014"/>
              <a:ext cx="3240297" cy="222259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algn="r">
                <a:lnSpc>
                  <a:spcPct val="125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此处添加详细文本描述，建议与标题相关并符合整体语言风格，语言描述尽量，建议与标题相关并符合整体语言风格，语言描述尽量，建议与标题相关并符合整体语言风格，语言描述尽量，建议与标题相关并符合整体语言风格，语言描述尽量，建议与标题相关并符合整体语言风格，语言描述尽量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2067091" y="3955330"/>
              <a:ext cx="2241974" cy="39613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b="1" dirty="0">
                  <a:solidFill>
                    <a:srgbClr val="E10314"/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</a:rPr>
                <a:t>标题文字添加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126672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5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5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701" b="76872"/>
          <a:stretch/>
        </p:blipFill>
        <p:spPr>
          <a:xfrm>
            <a:off x="-12569" y="-1823"/>
            <a:ext cx="1926210" cy="786998"/>
          </a:xfrm>
          <a:prstGeom prst="rect">
            <a:avLst/>
          </a:prstGeom>
        </p:spPr>
      </p:pic>
      <p:sp>
        <p:nvSpPr>
          <p:cNvPr id="3" name="TextBox 90"/>
          <p:cNvSpPr txBox="1"/>
          <p:nvPr/>
        </p:nvSpPr>
        <p:spPr>
          <a:xfrm>
            <a:off x="1096776" y="391676"/>
            <a:ext cx="4999224" cy="537428"/>
          </a:xfrm>
          <a:prstGeom prst="rect">
            <a:avLst/>
          </a:prstGeom>
          <a:noFill/>
        </p:spPr>
        <p:txBody>
          <a:bodyPr wrap="square" lIns="105509" tIns="52755" rIns="105509" bIns="52755" rtlCol="0">
            <a:spAutoFit/>
          </a:bodyPr>
          <a:lstStyle/>
          <a:p>
            <a:r>
              <a:rPr lang="zh-CN" altLang="en-US" sz="2800" spc="600" dirty="0" smtClean="0">
                <a:solidFill>
                  <a:srgbClr val="E10314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二、</a:t>
            </a:r>
            <a:r>
              <a:rPr lang="zh-CN" altLang="en-US" sz="2800" spc="600" dirty="0" smtClean="0">
                <a:solidFill>
                  <a:srgbClr val="E10314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此处</a:t>
            </a:r>
            <a:r>
              <a:rPr lang="zh-CN" altLang="en-US" sz="2800" spc="600" dirty="0">
                <a:solidFill>
                  <a:srgbClr val="E10314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添加您的标题</a:t>
            </a:r>
          </a:p>
        </p:txBody>
      </p:sp>
      <p:sp>
        <p:nvSpPr>
          <p:cNvPr id="4" name="PA_Line 18"/>
          <p:cNvSpPr>
            <a:spLocks noChangeShapeType="1"/>
          </p:cNvSpPr>
          <p:nvPr>
            <p:custDataLst>
              <p:tags r:id="rId1"/>
            </p:custDataLst>
          </p:nvPr>
        </p:nvSpPr>
        <p:spPr bwMode="auto">
          <a:xfrm flipH="1" flipV="1">
            <a:off x="3124657" y="2569373"/>
            <a:ext cx="1504949" cy="749107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solid"/>
            <a:miter lim="800000"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5" name="PA_Line 19"/>
          <p:cNvSpPr>
            <a:spLocks noChangeShapeType="1"/>
          </p:cNvSpPr>
          <p:nvPr>
            <p:custDataLst>
              <p:tags r:id="rId2"/>
            </p:custDataLst>
          </p:nvPr>
        </p:nvSpPr>
        <p:spPr bwMode="auto">
          <a:xfrm flipH="1" flipV="1">
            <a:off x="6895289" y="4172185"/>
            <a:ext cx="1474471" cy="722007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solid"/>
            <a:miter lim="800000"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6" name="PA_Line 20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 flipV="1">
            <a:off x="6895287" y="2569373"/>
            <a:ext cx="1436371" cy="749107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solid"/>
            <a:miter lim="800000"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7" name="PA_Line 21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 flipV="1">
            <a:off x="3162760" y="4172185"/>
            <a:ext cx="1487169" cy="747415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solid"/>
            <a:miter lim="800000"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8" name="组合 7"/>
          <p:cNvGrpSpPr/>
          <p:nvPr/>
        </p:nvGrpSpPr>
        <p:grpSpPr>
          <a:xfrm>
            <a:off x="6698078" y="2068417"/>
            <a:ext cx="672504" cy="671057"/>
            <a:chOff x="5285153" y="1699785"/>
            <a:chExt cx="504378" cy="503293"/>
          </a:xfrm>
        </p:grpSpPr>
        <p:sp>
          <p:nvSpPr>
            <p:cNvPr id="9" name="PA_椭圆 12"/>
            <p:cNvSpPr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>
              <a:off x="5285153" y="1699785"/>
              <a:ext cx="504378" cy="503293"/>
            </a:xfrm>
            <a:prstGeom prst="ellipse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defTabSz="292061">
                <a:lnSpc>
                  <a:spcPct val="120000"/>
                </a:lnSpc>
              </a:pPr>
              <a:endParaRPr lang="zh-CN" altLang="en-US" sz="2000" dirty="0">
                <a:solidFill>
                  <a:srgbClr val="F1F2F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Gill Sans" charset="0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0"/>
            <a:stretch>
              <a:fillRect/>
            </a:stretch>
          </p:blipFill>
          <p:spPr>
            <a:xfrm>
              <a:off x="5412362" y="1835597"/>
              <a:ext cx="249958" cy="231668"/>
            </a:xfrm>
            <a:prstGeom prst="rect">
              <a:avLst/>
            </a:prstGeom>
          </p:spPr>
        </p:pic>
      </p:grpSp>
      <p:grpSp>
        <p:nvGrpSpPr>
          <p:cNvPr id="11" name="组合 10"/>
          <p:cNvGrpSpPr/>
          <p:nvPr/>
        </p:nvGrpSpPr>
        <p:grpSpPr>
          <a:xfrm>
            <a:off x="5411783" y="1515349"/>
            <a:ext cx="670853" cy="671057"/>
            <a:chOff x="4320432" y="1284984"/>
            <a:chExt cx="503140" cy="503293"/>
          </a:xfrm>
        </p:grpSpPr>
        <p:sp>
          <p:nvSpPr>
            <p:cNvPr id="12" name="PA_椭圆 11"/>
            <p:cNvSpPr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4320432" y="1284984"/>
              <a:ext cx="503140" cy="503293"/>
            </a:xfrm>
            <a:prstGeom prst="ellipse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defTabSz="292061">
                <a:lnSpc>
                  <a:spcPct val="120000"/>
                </a:lnSpc>
              </a:pPr>
              <a:endParaRPr lang="zh-CN" altLang="en-US" sz="2000" dirty="0">
                <a:solidFill>
                  <a:srgbClr val="F1F2F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Gill Sans" charset="0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1"/>
            <a:stretch>
              <a:fillRect/>
            </a:stretch>
          </p:blipFill>
          <p:spPr>
            <a:xfrm>
              <a:off x="4456167" y="1430685"/>
              <a:ext cx="231668" cy="213378"/>
            </a:xfrm>
            <a:prstGeom prst="rect">
              <a:avLst/>
            </a:prstGeom>
          </p:spPr>
        </p:pic>
      </p:grpSp>
      <p:grpSp>
        <p:nvGrpSpPr>
          <p:cNvPr id="14" name="组合 13"/>
          <p:cNvGrpSpPr/>
          <p:nvPr/>
        </p:nvGrpSpPr>
        <p:grpSpPr>
          <a:xfrm>
            <a:off x="7274590" y="3402517"/>
            <a:ext cx="670853" cy="671057"/>
            <a:chOff x="5717537" y="2700360"/>
            <a:chExt cx="503140" cy="503293"/>
          </a:xfrm>
        </p:grpSpPr>
        <p:sp>
          <p:nvSpPr>
            <p:cNvPr id="15" name="PA_椭圆 13"/>
            <p:cNvSpPr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5717537" y="2700360"/>
              <a:ext cx="503140" cy="503293"/>
            </a:xfrm>
            <a:prstGeom prst="ellipse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defTabSz="292061">
                <a:lnSpc>
                  <a:spcPct val="120000"/>
                </a:lnSpc>
              </a:pPr>
              <a:endParaRPr lang="zh-CN" altLang="en-US" sz="2000" dirty="0">
                <a:solidFill>
                  <a:srgbClr val="F1F2F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Gill Sans" charset="0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2"/>
            <a:stretch>
              <a:fillRect/>
            </a:stretch>
          </p:blipFill>
          <p:spPr>
            <a:xfrm>
              <a:off x="5920334" y="2854464"/>
              <a:ext cx="97544" cy="195089"/>
            </a:xfrm>
            <a:prstGeom prst="rect">
              <a:avLst/>
            </a:prstGeom>
          </p:spPr>
        </p:pic>
      </p:grpSp>
      <p:grpSp>
        <p:nvGrpSpPr>
          <p:cNvPr id="17" name="组合 16"/>
          <p:cNvGrpSpPr/>
          <p:nvPr/>
        </p:nvGrpSpPr>
        <p:grpSpPr>
          <a:xfrm>
            <a:off x="4093945" y="2068417"/>
            <a:ext cx="670853" cy="671057"/>
            <a:chOff x="3332053" y="1699785"/>
            <a:chExt cx="503140" cy="503293"/>
          </a:xfrm>
        </p:grpSpPr>
        <p:sp>
          <p:nvSpPr>
            <p:cNvPr id="18" name="PA_椭圆 17"/>
            <p:cNvSpPr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3332053" y="1699785"/>
              <a:ext cx="503140" cy="503293"/>
            </a:xfrm>
            <a:prstGeom prst="ellipse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defTabSz="292061">
                <a:lnSpc>
                  <a:spcPct val="120000"/>
                </a:lnSpc>
              </a:pPr>
              <a:endParaRPr lang="zh-CN" altLang="en-US" sz="2000" dirty="0">
                <a:solidFill>
                  <a:srgbClr val="F1F2F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Gill Sans" charset="0"/>
              </a:endParaRPr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23"/>
            <a:stretch>
              <a:fillRect/>
            </a:stretch>
          </p:blipFill>
          <p:spPr>
            <a:xfrm>
              <a:off x="3498636" y="1853886"/>
              <a:ext cx="201185" cy="195089"/>
            </a:xfrm>
            <a:prstGeom prst="rect">
              <a:avLst/>
            </a:prstGeom>
          </p:spPr>
        </p:pic>
      </p:grpSp>
      <p:grpSp>
        <p:nvGrpSpPr>
          <p:cNvPr id="20" name="组合 19"/>
          <p:cNvGrpSpPr/>
          <p:nvPr/>
        </p:nvGrpSpPr>
        <p:grpSpPr>
          <a:xfrm>
            <a:off x="3548975" y="3402517"/>
            <a:ext cx="670853" cy="671057"/>
            <a:chOff x="2923326" y="2700360"/>
            <a:chExt cx="503140" cy="503293"/>
          </a:xfrm>
        </p:grpSpPr>
        <p:sp>
          <p:nvSpPr>
            <p:cNvPr id="21" name="PA_椭圆 14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2923326" y="2700360"/>
              <a:ext cx="503140" cy="503293"/>
            </a:xfrm>
            <a:prstGeom prst="ellipse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defTabSz="292061">
                <a:lnSpc>
                  <a:spcPct val="120000"/>
                </a:lnSpc>
              </a:pPr>
              <a:endParaRPr lang="zh-CN" altLang="en-US" sz="2000" dirty="0">
                <a:solidFill>
                  <a:srgbClr val="F1F2F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Gill Sans" charset="0"/>
              </a:endParaRP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4"/>
            <a:stretch>
              <a:fillRect/>
            </a:stretch>
          </p:blipFill>
          <p:spPr>
            <a:xfrm>
              <a:off x="3083599" y="2848367"/>
              <a:ext cx="170703" cy="207282"/>
            </a:xfrm>
            <a:prstGeom prst="rect">
              <a:avLst/>
            </a:prstGeom>
          </p:spPr>
        </p:pic>
      </p:grpSp>
      <p:grpSp>
        <p:nvGrpSpPr>
          <p:cNvPr id="23" name="组合 22"/>
          <p:cNvGrpSpPr/>
          <p:nvPr/>
        </p:nvGrpSpPr>
        <p:grpSpPr>
          <a:xfrm>
            <a:off x="5387905" y="5345460"/>
            <a:ext cx="670853" cy="671057"/>
            <a:chOff x="4302523" y="4157567"/>
            <a:chExt cx="503140" cy="503293"/>
          </a:xfrm>
        </p:grpSpPr>
        <p:sp>
          <p:nvSpPr>
            <p:cNvPr id="24" name="PA_椭圆 11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4302523" y="4157567"/>
              <a:ext cx="503140" cy="503293"/>
            </a:xfrm>
            <a:prstGeom prst="ellipse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defTabSz="292061">
                <a:lnSpc>
                  <a:spcPct val="120000"/>
                </a:lnSpc>
              </a:pPr>
              <a:endParaRPr lang="zh-CN" altLang="en-US" sz="2000" dirty="0">
                <a:solidFill>
                  <a:srgbClr val="F1F2F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Gill Sans" charset="0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21"/>
            <a:stretch>
              <a:fillRect/>
            </a:stretch>
          </p:blipFill>
          <p:spPr>
            <a:xfrm>
              <a:off x="4438258" y="4303269"/>
              <a:ext cx="231668" cy="213378"/>
            </a:xfrm>
            <a:prstGeom prst="rect">
              <a:avLst/>
            </a:prstGeom>
          </p:spPr>
        </p:pic>
      </p:grpSp>
      <p:grpSp>
        <p:nvGrpSpPr>
          <p:cNvPr id="26" name="组合 25"/>
          <p:cNvGrpSpPr/>
          <p:nvPr/>
        </p:nvGrpSpPr>
        <p:grpSpPr>
          <a:xfrm>
            <a:off x="4093945" y="4665257"/>
            <a:ext cx="670853" cy="671057"/>
            <a:chOff x="3332053" y="3647415"/>
            <a:chExt cx="503140" cy="503293"/>
          </a:xfrm>
        </p:grpSpPr>
        <p:sp>
          <p:nvSpPr>
            <p:cNvPr id="27" name="PA_椭圆 15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3332053" y="3647415"/>
              <a:ext cx="503140" cy="503293"/>
            </a:xfrm>
            <a:prstGeom prst="ellipse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defTabSz="292061">
                <a:lnSpc>
                  <a:spcPct val="120000"/>
                </a:lnSpc>
              </a:pPr>
              <a:endParaRPr lang="zh-CN" altLang="en-US" sz="2000" dirty="0">
                <a:solidFill>
                  <a:srgbClr val="F1F2F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Gill Sans" charset="0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25"/>
            <a:stretch>
              <a:fillRect/>
            </a:stretch>
          </p:blipFill>
          <p:spPr>
            <a:xfrm>
              <a:off x="3455369" y="3792740"/>
              <a:ext cx="274344" cy="243861"/>
            </a:xfrm>
            <a:prstGeom prst="rect">
              <a:avLst/>
            </a:prstGeom>
          </p:spPr>
        </p:pic>
      </p:grpSp>
      <p:grpSp>
        <p:nvGrpSpPr>
          <p:cNvPr id="29" name="组合 28"/>
          <p:cNvGrpSpPr/>
          <p:nvPr/>
        </p:nvGrpSpPr>
        <p:grpSpPr>
          <a:xfrm>
            <a:off x="6698078" y="4665257"/>
            <a:ext cx="672504" cy="671057"/>
            <a:chOff x="5285153" y="3647415"/>
            <a:chExt cx="504378" cy="503293"/>
          </a:xfrm>
        </p:grpSpPr>
        <p:sp>
          <p:nvSpPr>
            <p:cNvPr id="30" name="PA_椭圆 16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5285153" y="3647415"/>
              <a:ext cx="504378" cy="503293"/>
            </a:xfrm>
            <a:prstGeom prst="ellipse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defTabSz="292061">
                <a:lnSpc>
                  <a:spcPct val="120000"/>
                </a:lnSpc>
              </a:pPr>
              <a:endParaRPr lang="zh-CN" altLang="en-US" sz="2000" dirty="0">
                <a:solidFill>
                  <a:srgbClr val="F1F2F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Gill Sans" charset="0"/>
              </a:endParaRPr>
            </a:p>
          </p:txBody>
        </p:sp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26"/>
            <a:stretch>
              <a:fillRect/>
            </a:stretch>
          </p:blipFill>
          <p:spPr>
            <a:xfrm>
              <a:off x="5435414" y="3827314"/>
              <a:ext cx="188992" cy="152413"/>
            </a:xfrm>
            <a:prstGeom prst="rect">
              <a:avLst/>
            </a:prstGeom>
          </p:spPr>
        </p:pic>
      </p:grpSp>
      <p:sp>
        <p:nvSpPr>
          <p:cNvPr id="32" name="椭圆 31"/>
          <p:cNvSpPr/>
          <p:nvPr/>
        </p:nvSpPr>
        <p:spPr>
          <a:xfrm>
            <a:off x="4533542" y="2460285"/>
            <a:ext cx="2450188" cy="2450188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grpSp>
        <p:nvGrpSpPr>
          <p:cNvPr id="33" name="组合 32"/>
          <p:cNvGrpSpPr/>
          <p:nvPr/>
        </p:nvGrpSpPr>
        <p:grpSpPr>
          <a:xfrm>
            <a:off x="8470417" y="2314727"/>
            <a:ext cx="3389079" cy="1472852"/>
            <a:chOff x="889042" y="1247429"/>
            <a:chExt cx="4877920" cy="1104640"/>
          </a:xfrm>
        </p:grpSpPr>
        <p:sp>
          <p:nvSpPr>
            <p:cNvPr id="34" name="PA_1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1043606" y="1247429"/>
              <a:ext cx="4314841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r>
                <a:rPr lang="en-US" altLang="zh-CN" sz="2400" dirty="0">
                  <a:solidFill>
                    <a:srgbClr val="E10314"/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</a:rPr>
                <a:t>02</a:t>
              </a:r>
              <a:r>
                <a:rPr lang="en-US" altLang="zh-CN" sz="1867" dirty="0">
                  <a:solidFill>
                    <a:srgbClr val="E10314"/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</a:rPr>
                <a:t> </a:t>
              </a:r>
              <a:r>
                <a:rPr lang="zh-CN" altLang="en-US" sz="1867" dirty="0">
                  <a:solidFill>
                    <a:srgbClr val="E10314"/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</a:rPr>
                <a:t>点击此处添加文字</a:t>
              </a:r>
              <a:endParaRPr lang="zh-CN" altLang="en-US" sz="2400" dirty="0">
                <a:solidFill>
                  <a:srgbClr val="E10314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889042" y="1562621"/>
              <a:ext cx="4877920" cy="7894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buNone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详写内容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……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点击输入本栏的具体文字，简明扼要的说明分项内容，此为概念图解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8470417" y="4665255"/>
            <a:ext cx="3389079" cy="1472852"/>
            <a:chOff x="889042" y="1247429"/>
            <a:chExt cx="4877920" cy="1104640"/>
          </a:xfrm>
        </p:grpSpPr>
        <p:sp>
          <p:nvSpPr>
            <p:cNvPr id="37" name="PA_1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1043606" y="1247429"/>
              <a:ext cx="4314841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r>
                <a:rPr lang="en-US" altLang="zh-CN" sz="2400" dirty="0">
                  <a:solidFill>
                    <a:srgbClr val="E10314"/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</a:rPr>
                <a:t>04</a:t>
              </a:r>
              <a:r>
                <a:rPr lang="en-US" altLang="zh-CN" sz="1867" dirty="0">
                  <a:solidFill>
                    <a:srgbClr val="E10314"/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</a:rPr>
                <a:t> </a:t>
              </a:r>
              <a:r>
                <a:rPr lang="zh-CN" altLang="en-US" sz="1867" dirty="0">
                  <a:solidFill>
                    <a:srgbClr val="E10314"/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</a:rPr>
                <a:t>点击此处添加文字</a:t>
              </a:r>
              <a:endParaRPr lang="zh-CN" altLang="en-US" sz="2400" dirty="0">
                <a:solidFill>
                  <a:srgbClr val="E10314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889042" y="1562621"/>
              <a:ext cx="4877920" cy="7894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buNone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详写内容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……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点击输入本栏的具体文字，简明扼要的说明分项内容，此为概念图解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83029" y="2373310"/>
            <a:ext cx="3389079" cy="1442139"/>
            <a:chOff x="889042" y="1247429"/>
            <a:chExt cx="4877920" cy="1081605"/>
          </a:xfrm>
        </p:grpSpPr>
        <p:sp>
          <p:nvSpPr>
            <p:cNvPr id="40" name="PA_1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1043606" y="1247429"/>
              <a:ext cx="4314841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r>
                <a:rPr lang="en-US" altLang="zh-CN" sz="2400" dirty="0">
                  <a:solidFill>
                    <a:srgbClr val="E10314"/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</a:rPr>
                <a:t>01</a:t>
              </a:r>
              <a:r>
                <a:rPr lang="en-US" altLang="zh-CN" sz="1867" dirty="0">
                  <a:solidFill>
                    <a:srgbClr val="E10314"/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</a:rPr>
                <a:t> </a:t>
              </a:r>
              <a:r>
                <a:rPr lang="zh-CN" altLang="en-US" sz="1867" dirty="0">
                  <a:solidFill>
                    <a:srgbClr val="E10314"/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</a:rPr>
                <a:t>点击此处添加文字</a:t>
              </a:r>
              <a:endParaRPr lang="zh-CN" altLang="en-US" sz="2400" dirty="0">
                <a:solidFill>
                  <a:srgbClr val="E10314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889042" y="1562621"/>
              <a:ext cx="4877920" cy="7664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buNone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详写内容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……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点击输入本栏的具体文字，简明扼要的说明分项内容，此为概念图解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83029" y="4751190"/>
            <a:ext cx="3389079" cy="1472852"/>
            <a:chOff x="889042" y="1247429"/>
            <a:chExt cx="4877920" cy="1104640"/>
          </a:xfrm>
        </p:grpSpPr>
        <p:sp>
          <p:nvSpPr>
            <p:cNvPr id="43" name="PA_1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1043606" y="1247429"/>
              <a:ext cx="4314841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r>
                <a:rPr lang="en-US" altLang="zh-CN" sz="2400" dirty="0">
                  <a:solidFill>
                    <a:srgbClr val="E10314"/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</a:rPr>
                <a:t>03</a:t>
              </a:r>
              <a:r>
                <a:rPr lang="en-US" altLang="zh-CN" sz="1867" dirty="0">
                  <a:solidFill>
                    <a:srgbClr val="E10314"/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</a:rPr>
                <a:t> </a:t>
              </a:r>
              <a:r>
                <a:rPr lang="zh-CN" altLang="en-US" sz="1867" dirty="0">
                  <a:solidFill>
                    <a:srgbClr val="E10314"/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</a:rPr>
                <a:t>点击此处添加文字</a:t>
              </a:r>
              <a:endParaRPr lang="zh-CN" altLang="en-US" sz="2400" dirty="0">
                <a:solidFill>
                  <a:srgbClr val="E10314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889042" y="1562621"/>
              <a:ext cx="4877920" cy="7894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buNone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详写内容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……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点击输入本栏的具体文字，简明扼要的说明分项内容，此为概念图解</a:t>
              </a:r>
            </a:p>
          </p:txBody>
        </p:sp>
      </p:grpSp>
      <p:pic>
        <p:nvPicPr>
          <p:cNvPr id="45" name="图片 44"/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5051316" y="3184117"/>
            <a:ext cx="1398137" cy="1146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40101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5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50"/>
                            </p:stCondLst>
                            <p:childTnLst>
                              <p:par>
                                <p:cTn id="1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50"/>
                            </p:stCondLst>
                            <p:childTnLst>
                              <p:par>
                                <p:cTn id="2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50"/>
                            </p:stCondLst>
                            <p:childTnLst>
                              <p:par>
                                <p:cTn id="32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52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3" presetClass="entr" presetSubtype="52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3" presetClass="entr" presetSubtype="52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3" presetClass="entr" presetSubtype="52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550"/>
                            </p:stCondLst>
                            <p:childTnLst>
                              <p:par>
                                <p:cTn id="81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50"/>
                            </p:stCondLst>
                            <p:childTnLst>
                              <p:par>
                                <p:cTn id="8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550"/>
                            </p:stCondLst>
                            <p:childTnLst>
                              <p:par>
                                <p:cTn id="94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050"/>
                            </p:stCondLst>
                            <p:childTnLst>
                              <p:par>
                                <p:cTn id="10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6550"/>
                            </p:stCondLst>
                            <p:childTnLst>
                              <p:par>
                                <p:cTn id="10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7050"/>
                            </p:stCondLst>
                            <p:childTnLst>
                              <p:par>
                                <p:cTn id="1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7550"/>
                            </p:stCondLst>
                            <p:childTnLst>
                              <p:par>
                                <p:cTn id="12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8050"/>
                            </p:stCondLst>
                            <p:childTnLst>
                              <p:par>
                                <p:cTn id="1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 animBg="1"/>
      <p:bldP spid="7" grpId="0" animBg="1"/>
      <p:bldP spid="32" grpId="0" animBg="1"/>
      <p:bldP spid="32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701" b="76872"/>
          <a:stretch/>
        </p:blipFill>
        <p:spPr>
          <a:xfrm>
            <a:off x="-12569" y="-1823"/>
            <a:ext cx="1926210" cy="786998"/>
          </a:xfrm>
          <a:prstGeom prst="rect">
            <a:avLst/>
          </a:prstGeom>
        </p:spPr>
      </p:pic>
      <p:sp>
        <p:nvSpPr>
          <p:cNvPr id="3" name="TextBox 90"/>
          <p:cNvSpPr txBox="1"/>
          <p:nvPr/>
        </p:nvSpPr>
        <p:spPr>
          <a:xfrm>
            <a:off x="1096776" y="391676"/>
            <a:ext cx="4999224" cy="537428"/>
          </a:xfrm>
          <a:prstGeom prst="rect">
            <a:avLst/>
          </a:prstGeom>
          <a:noFill/>
        </p:spPr>
        <p:txBody>
          <a:bodyPr wrap="square" lIns="105509" tIns="52755" rIns="105509" bIns="52755" rtlCol="0">
            <a:spAutoFit/>
          </a:bodyPr>
          <a:lstStyle/>
          <a:p>
            <a:r>
              <a:rPr lang="zh-CN" altLang="en-US" sz="2800" spc="600" dirty="0" smtClean="0">
                <a:solidFill>
                  <a:srgbClr val="E10314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二、</a:t>
            </a:r>
            <a:r>
              <a:rPr lang="zh-CN" altLang="en-US" sz="2800" spc="600" dirty="0" smtClean="0">
                <a:solidFill>
                  <a:srgbClr val="E10314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此处</a:t>
            </a:r>
            <a:r>
              <a:rPr lang="zh-CN" altLang="en-US" sz="2800" spc="600" dirty="0">
                <a:solidFill>
                  <a:srgbClr val="E10314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添加您的标题</a:t>
            </a:r>
          </a:p>
        </p:txBody>
      </p:sp>
      <p:pic>
        <p:nvPicPr>
          <p:cNvPr id="4" name="图片占位符 4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52" r="12452"/>
          <a:stretch>
            <a:fillRect/>
          </a:stretch>
        </p:blipFill>
        <p:spPr>
          <a:xfrm>
            <a:off x="2597106" y="1669935"/>
            <a:ext cx="2301875" cy="204279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占位符 4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97" r="12397"/>
          <a:stretch>
            <a:fillRect/>
          </a:stretch>
        </p:blipFill>
        <p:spPr>
          <a:xfrm>
            <a:off x="7316040" y="1669935"/>
            <a:ext cx="2301875" cy="204279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占位符 4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13" r="10213"/>
          <a:stretch>
            <a:fillRect/>
          </a:stretch>
        </p:blipFill>
        <p:spPr>
          <a:xfrm>
            <a:off x="4603750" y="2014653"/>
            <a:ext cx="2984500" cy="264858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7" name="组合 6"/>
          <p:cNvGrpSpPr/>
          <p:nvPr/>
        </p:nvGrpSpPr>
        <p:grpSpPr>
          <a:xfrm>
            <a:off x="1461440" y="5116552"/>
            <a:ext cx="2573990" cy="1292943"/>
            <a:chOff x="6150477" y="1402594"/>
            <a:chExt cx="2573990" cy="1292943"/>
          </a:xfrm>
        </p:grpSpPr>
        <p:sp>
          <p:nvSpPr>
            <p:cNvPr id="8" name="矩形 7"/>
            <p:cNvSpPr>
              <a:spLocks noChangeArrowheads="1"/>
            </p:cNvSpPr>
            <p:nvPr/>
          </p:nvSpPr>
          <p:spPr bwMode="auto">
            <a:xfrm>
              <a:off x="6575696" y="1402594"/>
              <a:ext cx="172355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rgbClr val="E10314"/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</a:rPr>
                <a:t>此处添加标题</a:t>
              </a:r>
              <a:endParaRPr lang="zh-CN" altLang="en-US" sz="2000" dirty="0">
                <a:solidFill>
                  <a:srgbClr val="E10314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endParaRPr>
            </a:p>
          </p:txBody>
        </p:sp>
        <p:sp>
          <p:nvSpPr>
            <p:cNvPr id="9" name="矩形 8"/>
            <p:cNvSpPr/>
            <p:nvPr/>
          </p:nvSpPr>
          <p:spPr bwMode="auto">
            <a:xfrm>
              <a:off x="6150477" y="1762974"/>
              <a:ext cx="2573990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……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835245" y="5116552"/>
            <a:ext cx="2573990" cy="1292943"/>
            <a:chOff x="6150477" y="1402594"/>
            <a:chExt cx="2573990" cy="1292943"/>
          </a:xfrm>
        </p:grpSpPr>
        <p:sp>
          <p:nvSpPr>
            <p:cNvPr id="11" name="矩形 10"/>
            <p:cNvSpPr>
              <a:spLocks noChangeArrowheads="1"/>
            </p:cNvSpPr>
            <p:nvPr/>
          </p:nvSpPr>
          <p:spPr bwMode="auto">
            <a:xfrm>
              <a:off x="6575696" y="1402594"/>
              <a:ext cx="172355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E10314"/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</a:rPr>
                <a:t>此处添加标题</a:t>
              </a:r>
              <a:endParaRPr lang="zh-CN" altLang="en-US" sz="2000" dirty="0">
                <a:solidFill>
                  <a:srgbClr val="E10314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endParaRPr>
            </a:p>
          </p:txBody>
        </p:sp>
        <p:sp>
          <p:nvSpPr>
            <p:cNvPr id="12" name="矩形 11"/>
            <p:cNvSpPr/>
            <p:nvPr/>
          </p:nvSpPr>
          <p:spPr bwMode="auto">
            <a:xfrm>
              <a:off x="6150477" y="1762974"/>
              <a:ext cx="2573990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……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209050" y="5116552"/>
            <a:ext cx="2573990" cy="1292943"/>
            <a:chOff x="6150477" y="1402594"/>
            <a:chExt cx="2573990" cy="1292943"/>
          </a:xfrm>
        </p:grpSpPr>
        <p:sp>
          <p:nvSpPr>
            <p:cNvPr id="14" name="矩形 13"/>
            <p:cNvSpPr>
              <a:spLocks noChangeArrowheads="1"/>
            </p:cNvSpPr>
            <p:nvPr/>
          </p:nvSpPr>
          <p:spPr bwMode="auto">
            <a:xfrm>
              <a:off x="6575696" y="1402594"/>
              <a:ext cx="172355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E10314"/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</a:rPr>
                <a:t>此处添加标题</a:t>
              </a:r>
              <a:endParaRPr lang="zh-CN" altLang="en-US" sz="2000" dirty="0">
                <a:solidFill>
                  <a:srgbClr val="E10314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endParaRPr>
            </a:p>
          </p:txBody>
        </p:sp>
        <p:sp>
          <p:nvSpPr>
            <p:cNvPr id="15" name="矩形 14"/>
            <p:cNvSpPr/>
            <p:nvPr/>
          </p:nvSpPr>
          <p:spPr bwMode="auto">
            <a:xfrm>
              <a:off x="6150477" y="1762974"/>
              <a:ext cx="2573990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917363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9" presetClass="entr" presetSubtype="5" fill="hold" grpId="0" nodeType="withEffect">
                                      <p:stCondLst>
                                        <p:cond delay="1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 fmla="#ppt_h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4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2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2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050"/>
                                </p:stCondLst>
                                <p:childTnLst>
                                  <p:par>
                                    <p:cTn id="25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550"/>
                                </p:stCondLst>
                                <p:childTnLst>
                                  <p:par>
                                    <p:cTn id="29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050"/>
                                </p:stCondLst>
                                <p:childTnLst>
                                  <p:par>
                                    <p:cTn id="3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9" presetClass="entr" presetSubtype="5" fill="hold" grpId="0" nodeType="withEffect">
                                      <p:stCondLst>
                                        <p:cond delay="1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 fmla="#ppt_h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050"/>
                                </p:stCondLst>
                                <p:childTnLst>
                                  <p:par>
                                    <p:cTn id="25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550"/>
                                </p:stCondLst>
                                <p:childTnLst>
                                  <p:par>
                                    <p:cTn id="29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050"/>
                                </p:stCondLst>
                                <p:childTnLst>
                                  <p:par>
                                    <p:cTn id="3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160" b="8048"/>
          <a:stretch/>
        </p:blipFill>
        <p:spPr>
          <a:xfrm>
            <a:off x="0" y="0"/>
            <a:ext cx="5344998" cy="560459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811" r="72552" b="6966"/>
          <a:stretch/>
        </p:blipFill>
        <p:spPr>
          <a:xfrm>
            <a:off x="0" y="3791845"/>
            <a:ext cx="3346515" cy="257351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382"/>
          <a:stretch/>
        </p:blipFill>
        <p:spPr>
          <a:xfrm>
            <a:off x="0" y="5113864"/>
            <a:ext cx="12192000" cy="174431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62" t="33644" b="780"/>
          <a:stretch/>
        </p:blipFill>
        <p:spPr>
          <a:xfrm>
            <a:off x="7871381" y="2861123"/>
            <a:ext cx="4320619" cy="3996966"/>
          </a:xfrm>
          <a:prstGeom prst="rect">
            <a:avLst/>
          </a:prstGeom>
        </p:spPr>
      </p:pic>
      <p:sp>
        <p:nvSpPr>
          <p:cNvPr id="13" name="TextBox 59"/>
          <p:cNvSpPr txBox="1">
            <a:spLocks noChangeArrowheads="1"/>
          </p:cNvSpPr>
          <p:nvPr/>
        </p:nvSpPr>
        <p:spPr bwMode="auto">
          <a:xfrm flipH="1">
            <a:off x="5150951" y="989468"/>
            <a:ext cx="2498668" cy="1862048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defTabSz="685800">
              <a:defRPr/>
            </a:pPr>
            <a:r>
              <a:rPr lang="en-US" altLang="zh-CN" sz="11500" b="1" kern="0" dirty="0" smtClean="0">
                <a:solidFill>
                  <a:srgbClr val="E10314"/>
                </a:solidFill>
                <a:latin typeface="Agency FB" panose="020B0503020202020204" pitchFamily="34" charset="0"/>
                <a:ea typeface="腾祥澜黑简" panose="01010104010101010101" pitchFamily="2" charset="-122"/>
              </a:rPr>
              <a:t>03</a:t>
            </a:r>
            <a:endParaRPr lang="en-US" altLang="ko-KR" sz="8800" b="1" kern="0" dirty="0">
              <a:solidFill>
                <a:srgbClr val="E10314"/>
              </a:solidFill>
              <a:latin typeface="Agency FB" panose="020B0503020202020204" pitchFamily="34" charset="0"/>
              <a:ea typeface="腾祥澜黑简" panose="01010104010101010101" pitchFamily="2" charset="-122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5459760" y="759722"/>
            <a:ext cx="1954610" cy="1113172"/>
          </a:xfrm>
          <a:custGeom>
            <a:avLst/>
            <a:gdLst>
              <a:gd name="connsiteX0" fmla="*/ 0 w 1845118"/>
              <a:gd name="connsiteY0" fmla="*/ 0 h 1113172"/>
              <a:gd name="connsiteX1" fmla="*/ 1845118 w 1845118"/>
              <a:gd name="connsiteY1" fmla="*/ 0 h 1113172"/>
              <a:gd name="connsiteX2" fmla="*/ 1845118 w 1845118"/>
              <a:gd name="connsiteY2" fmla="*/ 1113172 h 1113172"/>
              <a:gd name="connsiteX3" fmla="*/ 1054278 w 1845118"/>
              <a:gd name="connsiteY3" fmla="*/ 1113172 h 1113172"/>
              <a:gd name="connsiteX4" fmla="*/ 1054278 w 1845118"/>
              <a:gd name="connsiteY4" fmla="*/ 539460 h 1113172"/>
              <a:gd name="connsiteX5" fmla="*/ 0 w 1845118"/>
              <a:gd name="connsiteY5" fmla="*/ 539460 h 1113172"/>
              <a:gd name="connsiteX0" fmla="*/ 1054278 w 1845118"/>
              <a:gd name="connsiteY0" fmla="*/ 539460 h 1113172"/>
              <a:gd name="connsiteX1" fmla="*/ 0 w 1845118"/>
              <a:gd name="connsiteY1" fmla="*/ 539460 h 1113172"/>
              <a:gd name="connsiteX2" fmla="*/ 0 w 1845118"/>
              <a:gd name="connsiteY2" fmla="*/ 0 h 1113172"/>
              <a:gd name="connsiteX3" fmla="*/ 1845118 w 1845118"/>
              <a:gd name="connsiteY3" fmla="*/ 0 h 1113172"/>
              <a:gd name="connsiteX4" fmla="*/ 1845118 w 1845118"/>
              <a:gd name="connsiteY4" fmla="*/ 1113172 h 1113172"/>
              <a:gd name="connsiteX5" fmla="*/ 1054278 w 1845118"/>
              <a:gd name="connsiteY5" fmla="*/ 1113172 h 1113172"/>
              <a:gd name="connsiteX6" fmla="*/ 1145718 w 1845118"/>
              <a:gd name="connsiteY6" fmla="*/ 630900 h 1113172"/>
              <a:gd name="connsiteX0" fmla="*/ 1054278 w 1845118"/>
              <a:gd name="connsiteY0" fmla="*/ 539460 h 1113172"/>
              <a:gd name="connsiteX1" fmla="*/ 0 w 1845118"/>
              <a:gd name="connsiteY1" fmla="*/ 539460 h 1113172"/>
              <a:gd name="connsiteX2" fmla="*/ 0 w 1845118"/>
              <a:gd name="connsiteY2" fmla="*/ 0 h 1113172"/>
              <a:gd name="connsiteX3" fmla="*/ 1845118 w 1845118"/>
              <a:gd name="connsiteY3" fmla="*/ 0 h 1113172"/>
              <a:gd name="connsiteX4" fmla="*/ 1845118 w 1845118"/>
              <a:gd name="connsiteY4" fmla="*/ 1113172 h 1113172"/>
              <a:gd name="connsiteX5" fmla="*/ 1054278 w 1845118"/>
              <a:gd name="connsiteY5" fmla="*/ 1113172 h 1113172"/>
              <a:gd name="connsiteX0" fmla="*/ 0 w 1845118"/>
              <a:gd name="connsiteY0" fmla="*/ 539460 h 1113172"/>
              <a:gd name="connsiteX1" fmla="*/ 0 w 1845118"/>
              <a:gd name="connsiteY1" fmla="*/ 0 h 1113172"/>
              <a:gd name="connsiteX2" fmla="*/ 1845118 w 1845118"/>
              <a:gd name="connsiteY2" fmla="*/ 0 h 1113172"/>
              <a:gd name="connsiteX3" fmla="*/ 1845118 w 1845118"/>
              <a:gd name="connsiteY3" fmla="*/ 1113172 h 1113172"/>
              <a:gd name="connsiteX4" fmla="*/ 1054278 w 1845118"/>
              <a:gd name="connsiteY4" fmla="*/ 1113172 h 1113172"/>
              <a:gd name="connsiteX0" fmla="*/ 0 w 1845118"/>
              <a:gd name="connsiteY0" fmla="*/ 539460 h 1113172"/>
              <a:gd name="connsiteX1" fmla="*/ 0 w 1845118"/>
              <a:gd name="connsiteY1" fmla="*/ 0 h 1113172"/>
              <a:gd name="connsiteX2" fmla="*/ 1845118 w 1845118"/>
              <a:gd name="connsiteY2" fmla="*/ 0 h 1113172"/>
              <a:gd name="connsiteX3" fmla="*/ 1845118 w 1845118"/>
              <a:gd name="connsiteY3" fmla="*/ 1113172 h 1113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5118" h="1113172">
                <a:moveTo>
                  <a:pt x="0" y="539460"/>
                </a:moveTo>
                <a:lnTo>
                  <a:pt x="0" y="0"/>
                </a:lnTo>
                <a:lnTo>
                  <a:pt x="1845118" y="0"/>
                </a:lnTo>
                <a:lnTo>
                  <a:pt x="1845118" y="1113172"/>
                </a:lnTo>
              </a:path>
            </a:pathLst>
          </a:custGeom>
          <a:noFill/>
          <a:ln w="31750">
            <a:solidFill>
              <a:srgbClr val="F413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E10314"/>
              </a:solidFill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5164413" y="1067901"/>
            <a:ext cx="2498670" cy="1827878"/>
          </a:xfrm>
          <a:custGeom>
            <a:avLst/>
            <a:gdLst>
              <a:gd name="connsiteX0" fmla="*/ 0 w 2362498"/>
              <a:gd name="connsiteY0" fmla="*/ 0 h 1827878"/>
              <a:gd name="connsiteX1" fmla="*/ 618105 w 2362498"/>
              <a:gd name="connsiteY1" fmla="*/ 0 h 1827878"/>
              <a:gd name="connsiteX2" fmla="*/ 618105 w 2362498"/>
              <a:gd name="connsiteY2" fmla="*/ 1612423 h 1827878"/>
              <a:gd name="connsiteX3" fmla="*/ 2362498 w 2362498"/>
              <a:gd name="connsiteY3" fmla="*/ 1612423 h 1827878"/>
              <a:gd name="connsiteX4" fmla="*/ 2362498 w 2362498"/>
              <a:gd name="connsiteY4" fmla="*/ 1827878 h 1827878"/>
              <a:gd name="connsiteX5" fmla="*/ 839514 w 2362498"/>
              <a:gd name="connsiteY5" fmla="*/ 1827878 h 1827878"/>
              <a:gd name="connsiteX6" fmla="*/ 433218 w 2362498"/>
              <a:gd name="connsiteY6" fmla="*/ 1827878 h 1827878"/>
              <a:gd name="connsiteX7" fmla="*/ 433218 w 2362498"/>
              <a:gd name="connsiteY7" fmla="*/ 1826314 h 1827878"/>
              <a:gd name="connsiteX8" fmla="*/ 0 w 2362498"/>
              <a:gd name="connsiteY8" fmla="*/ 1826314 h 1827878"/>
              <a:gd name="connsiteX0" fmla="*/ 618105 w 2362498"/>
              <a:gd name="connsiteY0" fmla="*/ 1612423 h 1827878"/>
              <a:gd name="connsiteX1" fmla="*/ 2362498 w 2362498"/>
              <a:gd name="connsiteY1" fmla="*/ 1612423 h 1827878"/>
              <a:gd name="connsiteX2" fmla="*/ 2362498 w 2362498"/>
              <a:gd name="connsiteY2" fmla="*/ 1827878 h 1827878"/>
              <a:gd name="connsiteX3" fmla="*/ 839514 w 2362498"/>
              <a:gd name="connsiteY3" fmla="*/ 1827878 h 1827878"/>
              <a:gd name="connsiteX4" fmla="*/ 433218 w 2362498"/>
              <a:gd name="connsiteY4" fmla="*/ 1827878 h 1827878"/>
              <a:gd name="connsiteX5" fmla="*/ 433218 w 2362498"/>
              <a:gd name="connsiteY5" fmla="*/ 1826314 h 1827878"/>
              <a:gd name="connsiteX6" fmla="*/ 0 w 2362498"/>
              <a:gd name="connsiteY6" fmla="*/ 1826314 h 1827878"/>
              <a:gd name="connsiteX7" fmla="*/ 0 w 2362498"/>
              <a:gd name="connsiteY7" fmla="*/ 0 h 1827878"/>
              <a:gd name="connsiteX8" fmla="*/ 618105 w 2362498"/>
              <a:gd name="connsiteY8" fmla="*/ 0 h 1827878"/>
              <a:gd name="connsiteX9" fmla="*/ 709545 w 2362498"/>
              <a:gd name="connsiteY9" fmla="*/ 1703863 h 1827878"/>
              <a:gd name="connsiteX0" fmla="*/ 618105 w 2362498"/>
              <a:gd name="connsiteY0" fmla="*/ 1612423 h 1827878"/>
              <a:gd name="connsiteX1" fmla="*/ 2362498 w 2362498"/>
              <a:gd name="connsiteY1" fmla="*/ 1612423 h 1827878"/>
              <a:gd name="connsiteX2" fmla="*/ 2362498 w 2362498"/>
              <a:gd name="connsiteY2" fmla="*/ 1827878 h 1827878"/>
              <a:gd name="connsiteX3" fmla="*/ 839514 w 2362498"/>
              <a:gd name="connsiteY3" fmla="*/ 1827878 h 1827878"/>
              <a:gd name="connsiteX4" fmla="*/ 433218 w 2362498"/>
              <a:gd name="connsiteY4" fmla="*/ 1827878 h 1827878"/>
              <a:gd name="connsiteX5" fmla="*/ 433218 w 2362498"/>
              <a:gd name="connsiteY5" fmla="*/ 1826314 h 1827878"/>
              <a:gd name="connsiteX6" fmla="*/ 0 w 2362498"/>
              <a:gd name="connsiteY6" fmla="*/ 1826314 h 1827878"/>
              <a:gd name="connsiteX7" fmla="*/ 0 w 2362498"/>
              <a:gd name="connsiteY7" fmla="*/ 0 h 1827878"/>
              <a:gd name="connsiteX8" fmla="*/ 618105 w 2362498"/>
              <a:gd name="connsiteY8" fmla="*/ 0 h 1827878"/>
              <a:gd name="connsiteX0" fmla="*/ 2362498 w 2362498"/>
              <a:gd name="connsiteY0" fmla="*/ 1612423 h 1827878"/>
              <a:gd name="connsiteX1" fmla="*/ 2362498 w 2362498"/>
              <a:gd name="connsiteY1" fmla="*/ 1827878 h 1827878"/>
              <a:gd name="connsiteX2" fmla="*/ 839514 w 2362498"/>
              <a:gd name="connsiteY2" fmla="*/ 1827878 h 1827878"/>
              <a:gd name="connsiteX3" fmla="*/ 433218 w 2362498"/>
              <a:gd name="connsiteY3" fmla="*/ 1827878 h 1827878"/>
              <a:gd name="connsiteX4" fmla="*/ 433218 w 2362498"/>
              <a:gd name="connsiteY4" fmla="*/ 1826314 h 1827878"/>
              <a:gd name="connsiteX5" fmla="*/ 0 w 2362498"/>
              <a:gd name="connsiteY5" fmla="*/ 1826314 h 1827878"/>
              <a:gd name="connsiteX6" fmla="*/ 0 w 2362498"/>
              <a:gd name="connsiteY6" fmla="*/ 0 h 1827878"/>
              <a:gd name="connsiteX7" fmla="*/ 618105 w 2362498"/>
              <a:gd name="connsiteY7" fmla="*/ 0 h 1827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62498" h="1827878">
                <a:moveTo>
                  <a:pt x="2362498" y="1612423"/>
                </a:moveTo>
                <a:lnTo>
                  <a:pt x="2362498" y="1827878"/>
                </a:lnTo>
                <a:lnTo>
                  <a:pt x="839514" y="1827878"/>
                </a:lnTo>
                <a:lnTo>
                  <a:pt x="433218" y="1827878"/>
                </a:lnTo>
                <a:lnTo>
                  <a:pt x="433218" y="1826314"/>
                </a:lnTo>
                <a:lnTo>
                  <a:pt x="0" y="1826314"/>
                </a:lnTo>
                <a:lnTo>
                  <a:pt x="0" y="0"/>
                </a:lnTo>
                <a:lnTo>
                  <a:pt x="618105" y="0"/>
                </a:lnTo>
              </a:path>
            </a:pathLst>
          </a:custGeom>
          <a:noFill/>
          <a:ln w="31750">
            <a:solidFill>
              <a:srgbClr val="F413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E10314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367995" y="3188571"/>
            <a:ext cx="6058070" cy="923330"/>
          </a:xfrm>
          <a:prstGeom prst="rect">
            <a:avLst/>
          </a:prstGeom>
          <a:noFill/>
        </p:spPr>
        <p:txBody>
          <a:bodyPr vert="horz" wrap="none" rtlCol="0" anchor="ctr">
            <a:spAutoFit/>
          </a:bodyPr>
          <a:lstStyle/>
          <a:p>
            <a:pPr algn="ctr"/>
            <a:r>
              <a:rPr lang="zh-CN" altLang="en-US" sz="5400" spc="300" dirty="0">
                <a:solidFill>
                  <a:srgbClr val="E10314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此处添加您的标题</a:t>
            </a:r>
          </a:p>
        </p:txBody>
      </p:sp>
      <p:sp>
        <p:nvSpPr>
          <p:cNvPr id="17" name="矩形 47"/>
          <p:cNvSpPr>
            <a:spLocks noChangeArrowheads="1"/>
          </p:cNvSpPr>
          <p:nvPr/>
        </p:nvSpPr>
        <p:spPr bwMode="auto">
          <a:xfrm>
            <a:off x="2829283" y="4191436"/>
            <a:ext cx="7164522" cy="498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10000"/>
              </a:lnSpc>
              <a:buNone/>
            </a:pPr>
            <a:r>
              <a:rPr lang="en-US" altLang="zh-CN" sz="1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templates that has been specifically designed to help anyone that is stepping into the world of PowerPoint for the very first time.</a:t>
            </a:r>
          </a:p>
        </p:txBody>
      </p:sp>
    </p:spTree>
    <p:extLst>
      <p:ext uri="{BB962C8B-B14F-4D97-AF65-F5344CB8AC3E}">
        <p14:creationId xmlns:p14="http://schemas.microsoft.com/office/powerpoint/2010/main" val="4340681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750"/>
                            </p:stCondLst>
                            <p:childTnLst>
                              <p:par>
                                <p:cTn id="23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3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350"/>
                            </p:stCondLst>
                            <p:childTnLst>
                              <p:par>
                                <p:cTn id="3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850"/>
                            </p:stCondLst>
                            <p:childTnLst>
                              <p:par>
                                <p:cTn id="3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350"/>
                            </p:stCondLst>
                            <p:childTnLst>
                              <p:par>
                                <p:cTn id="4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  <p:bldP spid="15" grpId="0" animBg="1"/>
      <p:bldP spid="16" grpId="0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701" b="76872"/>
          <a:stretch/>
        </p:blipFill>
        <p:spPr>
          <a:xfrm>
            <a:off x="-12569" y="-1823"/>
            <a:ext cx="1926210" cy="786998"/>
          </a:xfrm>
          <a:prstGeom prst="rect">
            <a:avLst/>
          </a:prstGeom>
        </p:spPr>
      </p:pic>
      <p:sp>
        <p:nvSpPr>
          <p:cNvPr id="3" name="TextBox 90"/>
          <p:cNvSpPr txBox="1"/>
          <p:nvPr/>
        </p:nvSpPr>
        <p:spPr>
          <a:xfrm>
            <a:off x="1096776" y="391676"/>
            <a:ext cx="4999224" cy="537428"/>
          </a:xfrm>
          <a:prstGeom prst="rect">
            <a:avLst/>
          </a:prstGeom>
          <a:noFill/>
        </p:spPr>
        <p:txBody>
          <a:bodyPr wrap="square" lIns="105509" tIns="52755" rIns="105509" bIns="52755" rtlCol="0">
            <a:spAutoFit/>
          </a:bodyPr>
          <a:lstStyle/>
          <a:p>
            <a:r>
              <a:rPr lang="zh-CN" altLang="en-US" sz="2800" spc="600" dirty="0" smtClean="0">
                <a:solidFill>
                  <a:srgbClr val="E10314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三、</a:t>
            </a:r>
            <a:r>
              <a:rPr lang="zh-CN" altLang="en-US" sz="2800" spc="600" dirty="0" smtClean="0">
                <a:solidFill>
                  <a:srgbClr val="E10314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此处</a:t>
            </a:r>
            <a:r>
              <a:rPr lang="zh-CN" altLang="en-US" sz="2800" spc="600" dirty="0">
                <a:solidFill>
                  <a:srgbClr val="E10314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添加您的标题</a:t>
            </a:r>
          </a:p>
        </p:txBody>
      </p:sp>
      <p:sp>
        <p:nvSpPr>
          <p:cNvPr id="16" name="Freeform 13"/>
          <p:cNvSpPr>
            <a:spLocks/>
          </p:cNvSpPr>
          <p:nvPr/>
        </p:nvSpPr>
        <p:spPr bwMode="auto">
          <a:xfrm>
            <a:off x="762454" y="3757660"/>
            <a:ext cx="10560935" cy="321771"/>
          </a:xfrm>
          <a:custGeom>
            <a:avLst/>
            <a:gdLst>
              <a:gd name="T0" fmla="*/ 6777 w 6794"/>
              <a:gd name="T1" fmla="*/ 112 h 207"/>
              <a:gd name="T2" fmla="*/ 6342 w 6794"/>
              <a:gd name="T3" fmla="*/ 207 h 207"/>
              <a:gd name="T4" fmla="*/ 6326 w 6794"/>
              <a:gd name="T5" fmla="*/ 112 h 207"/>
              <a:gd name="T6" fmla="*/ 5891 w 6794"/>
              <a:gd name="T7" fmla="*/ 207 h 207"/>
              <a:gd name="T8" fmla="*/ 5874 w 6794"/>
              <a:gd name="T9" fmla="*/ 112 h 207"/>
              <a:gd name="T10" fmla="*/ 5439 w 6794"/>
              <a:gd name="T11" fmla="*/ 207 h 207"/>
              <a:gd name="T12" fmla="*/ 5423 w 6794"/>
              <a:gd name="T13" fmla="*/ 112 h 207"/>
              <a:gd name="T14" fmla="*/ 4987 w 6794"/>
              <a:gd name="T15" fmla="*/ 207 h 207"/>
              <a:gd name="T16" fmla="*/ 4971 w 6794"/>
              <a:gd name="T17" fmla="*/ 112 h 207"/>
              <a:gd name="T18" fmla="*/ 4536 w 6794"/>
              <a:gd name="T19" fmla="*/ 207 h 207"/>
              <a:gd name="T20" fmla="*/ 4519 w 6794"/>
              <a:gd name="T21" fmla="*/ 112 h 207"/>
              <a:gd name="T22" fmla="*/ 4084 w 6794"/>
              <a:gd name="T23" fmla="*/ 207 h 207"/>
              <a:gd name="T24" fmla="*/ 4068 w 6794"/>
              <a:gd name="T25" fmla="*/ 112 h 207"/>
              <a:gd name="T26" fmla="*/ 3632 w 6794"/>
              <a:gd name="T27" fmla="*/ 207 h 207"/>
              <a:gd name="T28" fmla="*/ 3614 w 6794"/>
              <a:gd name="T29" fmla="*/ 112 h 207"/>
              <a:gd name="T30" fmla="*/ 3181 w 6794"/>
              <a:gd name="T31" fmla="*/ 207 h 207"/>
              <a:gd name="T32" fmla="*/ 3162 w 6794"/>
              <a:gd name="T33" fmla="*/ 112 h 207"/>
              <a:gd name="T34" fmla="*/ 2727 w 6794"/>
              <a:gd name="T35" fmla="*/ 207 h 207"/>
              <a:gd name="T36" fmla="*/ 2710 w 6794"/>
              <a:gd name="T37" fmla="*/ 112 h 207"/>
              <a:gd name="T38" fmla="*/ 2275 w 6794"/>
              <a:gd name="T39" fmla="*/ 207 h 207"/>
              <a:gd name="T40" fmla="*/ 2259 w 6794"/>
              <a:gd name="T41" fmla="*/ 112 h 207"/>
              <a:gd name="T42" fmla="*/ 1823 w 6794"/>
              <a:gd name="T43" fmla="*/ 207 h 207"/>
              <a:gd name="T44" fmla="*/ 1807 w 6794"/>
              <a:gd name="T45" fmla="*/ 112 h 207"/>
              <a:gd name="T46" fmla="*/ 1372 w 6794"/>
              <a:gd name="T47" fmla="*/ 207 h 207"/>
              <a:gd name="T48" fmla="*/ 1355 w 6794"/>
              <a:gd name="T49" fmla="*/ 112 h 207"/>
              <a:gd name="T50" fmla="*/ 920 w 6794"/>
              <a:gd name="T51" fmla="*/ 207 h 207"/>
              <a:gd name="T52" fmla="*/ 904 w 6794"/>
              <a:gd name="T53" fmla="*/ 112 h 207"/>
              <a:gd name="T54" fmla="*/ 468 w 6794"/>
              <a:gd name="T55" fmla="*/ 207 h 207"/>
              <a:gd name="T56" fmla="*/ 452 w 6794"/>
              <a:gd name="T57" fmla="*/ 112 h 207"/>
              <a:gd name="T58" fmla="*/ 17 w 6794"/>
              <a:gd name="T59" fmla="*/ 207 h 207"/>
              <a:gd name="T60" fmla="*/ 0 w 6794"/>
              <a:gd name="T61" fmla="*/ 0 h 207"/>
              <a:gd name="T62" fmla="*/ 17 w 6794"/>
              <a:gd name="T63" fmla="*/ 98 h 207"/>
              <a:gd name="T64" fmla="*/ 452 w 6794"/>
              <a:gd name="T65" fmla="*/ 0 h 207"/>
              <a:gd name="T66" fmla="*/ 468 w 6794"/>
              <a:gd name="T67" fmla="*/ 98 h 207"/>
              <a:gd name="T68" fmla="*/ 904 w 6794"/>
              <a:gd name="T69" fmla="*/ 0 h 207"/>
              <a:gd name="T70" fmla="*/ 920 w 6794"/>
              <a:gd name="T71" fmla="*/ 98 h 207"/>
              <a:gd name="T72" fmla="*/ 1355 w 6794"/>
              <a:gd name="T73" fmla="*/ 0 h 207"/>
              <a:gd name="T74" fmla="*/ 1372 w 6794"/>
              <a:gd name="T75" fmla="*/ 98 h 207"/>
              <a:gd name="T76" fmla="*/ 1807 w 6794"/>
              <a:gd name="T77" fmla="*/ 0 h 207"/>
              <a:gd name="T78" fmla="*/ 1823 w 6794"/>
              <a:gd name="T79" fmla="*/ 98 h 207"/>
              <a:gd name="T80" fmla="*/ 2259 w 6794"/>
              <a:gd name="T81" fmla="*/ 0 h 207"/>
              <a:gd name="T82" fmla="*/ 2275 w 6794"/>
              <a:gd name="T83" fmla="*/ 98 h 207"/>
              <a:gd name="T84" fmla="*/ 2710 w 6794"/>
              <a:gd name="T85" fmla="*/ 0 h 207"/>
              <a:gd name="T86" fmla="*/ 2727 w 6794"/>
              <a:gd name="T87" fmla="*/ 98 h 207"/>
              <a:gd name="T88" fmla="*/ 3162 w 6794"/>
              <a:gd name="T89" fmla="*/ 0 h 207"/>
              <a:gd name="T90" fmla="*/ 3181 w 6794"/>
              <a:gd name="T91" fmla="*/ 98 h 207"/>
              <a:gd name="T92" fmla="*/ 3614 w 6794"/>
              <a:gd name="T93" fmla="*/ 0 h 207"/>
              <a:gd name="T94" fmla="*/ 3632 w 6794"/>
              <a:gd name="T95" fmla="*/ 98 h 207"/>
              <a:gd name="T96" fmla="*/ 4068 w 6794"/>
              <a:gd name="T97" fmla="*/ 0 h 207"/>
              <a:gd name="T98" fmla="*/ 4084 w 6794"/>
              <a:gd name="T99" fmla="*/ 98 h 207"/>
              <a:gd name="T100" fmla="*/ 4519 w 6794"/>
              <a:gd name="T101" fmla="*/ 0 h 207"/>
              <a:gd name="T102" fmla="*/ 4536 w 6794"/>
              <a:gd name="T103" fmla="*/ 98 h 207"/>
              <a:gd name="T104" fmla="*/ 4971 w 6794"/>
              <a:gd name="T105" fmla="*/ 0 h 207"/>
              <a:gd name="T106" fmla="*/ 4987 w 6794"/>
              <a:gd name="T107" fmla="*/ 98 h 207"/>
              <a:gd name="T108" fmla="*/ 5423 w 6794"/>
              <a:gd name="T109" fmla="*/ 0 h 207"/>
              <a:gd name="T110" fmla="*/ 5439 w 6794"/>
              <a:gd name="T111" fmla="*/ 98 h 207"/>
              <a:gd name="T112" fmla="*/ 5874 w 6794"/>
              <a:gd name="T113" fmla="*/ 0 h 207"/>
              <a:gd name="T114" fmla="*/ 5891 w 6794"/>
              <a:gd name="T115" fmla="*/ 98 h 207"/>
              <a:gd name="T116" fmla="*/ 6326 w 6794"/>
              <a:gd name="T117" fmla="*/ 0 h 207"/>
              <a:gd name="T118" fmla="*/ 6342 w 6794"/>
              <a:gd name="T119" fmla="*/ 98 h 207"/>
              <a:gd name="T120" fmla="*/ 6777 w 6794"/>
              <a:gd name="T121" fmla="*/ 0 h 207"/>
              <a:gd name="T122" fmla="*/ 6794 w 6794"/>
              <a:gd name="T123" fmla="*/ 207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6794" h="207">
                <a:moveTo>
                  <a:pt x="6777" y="207"/>
                </a:moveTo>
                <a:lnTo>
                  <a:pt x="6777" y="112"/>
                </a:lnTo>
                <a:lnTo>
                  <a:pt x="6342" y="112"/>
                </a:lnTo>
                <a:lnTo>
                  <a:pt x="6342" y="207"/>
                </a:lnTo>
                <a:lnTo>
                  <a:pt x="6326" y="207"/>
                </a:lnTo>
                <a:lnTo>
                  <a:pt x="6326" y="112"/>
                </a:lnTo>
                <a:lnTo>
                  <a:pt x="5891" y="112"/>
                </a:lnTo>
                <a:lnTo>
                  <a:pt x="5891" y="207"/>
                </a:lnTo>
                <a:lnTo>
                  <a:pt x="5874" y="207"/>
                </a:lnTo>
                <a:lnTo>
                  <a:pt x="5874" y="112"/>
                </a:lnTo>
                <a:lnTo>
                  <a:pt x="5439" y="112"/>
                </a:lnTo>
                <a:lnTo>
                  <a:pt x="5439" y="207"/>
                </a:lnTo>
                <a:lnTo>
                  <a:pt x="5423" y="207"/>
                </a:lnTo>
                <a:lnTo>
                  <a:pt x="5423" y="112"/>
                </a:lnTo>
                <a:lnTo>
                  <a:pt x="4987" y="112"/>
                </a:lnTo>
                <a:lnTo>
                  <a:pt x="4987" y="207"/>
                </a:lnTo>
                <a:lnTo>
                  <a:pt x="4971" y="207"/>
                </a:lnTo>
                <a:lnTo>
                  <a:pt x="4971" y="112"/>
                </a:lnTo>
                <a:lnTo>
                  <a:pt x="4536" y="112"/>
                </a:lnTo>
                <a:lnTo>
                  <a:pt x="4536" y="207"/>
                </a:lnTo>
                <a:lnTo>
                  <a:pt x="4519" y="207"/>
                </a:lnTo>
                <a:lnTo>
                  <a:pt x="4519" y="112"/>
                </a:lnTo>
                <a:lnTo>
                  <a:pt x="4084" y="112"/>
                </a:lnTo>
                <a:lnTo>
                  <a:pt x="4084" y="207"/>
                </a:lnTo>
                <a:lnTo>
                  <a:pt x="4068" y="207"/>
                </a:lnTo>
                <a:lnTo>
                  <a:pt x="4068" y="112"/>
                </a:lnTo>
                <a:lnTo>
                  <a:pt x="3632" y="112"/>
                </a:lnTo>
                <a:lnTo>
                  <a:pt x="3632" y="207"/>
                </a:lnTo>
                <a:lnTo>
                  <a:pt x="3614" y="207"/>
                </a:lnTo>
                <a:lnTo>
                  <a:pt x="3614" y="112"/>
                </a:lnTo>
                <a:lnTo>
                  <a:pt x="3181" y="112"/>
                </a:lnTo>
                <a:lnTo>
                  <a:pt x="3181" y="207"/>
                </a:lnTo>
                <a:lnTo>
                  <a:pt x="3162" y="207"/>
                </a:lnTo>
                <a:lnTo>
                  <a:pt x="3162" y="112"/>
                </a:lnTo>
                <a:lnTo>
                  <a:pt x="2727" y="112"/>
                </a:lnTo>
                <a:lnTo>
                  <a:pt x="2727" y="207"/>
                </a:lnTo>
                <a:lnTo>
                  <a:pt x="2710" y="207"/>
                </a:lnTo>
                <a:lnTo>
                  <a:pt x="2710" y="112"/>
                </a:lnTo>
                <a:lnTo>
                  <a:pt x="2275" y="112"/>
                </a:lnTo>
                <a:lnTo>
                  <a:pt x="2275" y="207"/>
                </a:lnTo>
                <a:lnTo>
                  <a:pt x="2259" y="207"/>
                </a:lnTo>
                <a:lnTo>
                  <a:pt x="2259" y="112"/>
                </a:lnTo>
                <a:lnTo>
                  <a:pt x="1823" y="112"/>
                </a:lnTo>
                <a:lnTo>
                  <a:pt x="1823" y="207"/>
                </a:lnTo>
                <a:lnTo>
                  <a:pt x="1807" y="207"/>
                </a:lnTo>
                <a:lnTo>
                  <a:pt x="1807" y="112"/>
                </a:lnTo>
                <a:lnTo>
                  <a:pt x="1372" y="112"/>
                </a:lnTo>
                <a:lnTo>
                  <a:pt x="1372" y="207"/>
                </a:lnTo>
                <a:lnTo>
                  <a:pt x="1355" y="207"/>
                </a:lnTo>
                <a:lnTo>
                  <a:pt x="1355" y="112"/>
                </a:lnTo>
                <a:lnTo>
                  <a:pt x="920" y="112"/>
                </a:lnTo>
                <a:lnTo>
                  <a:pt x="920" y="207"/>
                </a:lnTo>
                <a:lnTo>
                  <a:pt x="904" y="207"/>
                </a:lnTo>
                <a:lnTo>
                  <a:pt x="904" y="112"/>
                </a:lnTo>
                <a:lnTo>
                  <a:pt x="468" y="112"/>
                </a:lnTo>
                <a:lnTo>
                  <a:pt x="468" y="207"/>
                </a:lnTo>
                <a:lnTo>
                  <a:pt x="452" y="207"/>
                </a:lnTo>
                <a:lnTo>
                  <a:pt x="452" y="112"/>
                </a:lnTo>
                <a:lnTo>
                  <a:pt x="17" y="112"/>
                </a:lnTo>
                <a:lnTo>
                  <a:pt x="17" y="207"/>
                </a:lnTo>
                <a:lnTo>
                  <a:pt x="0" y="207"/>
                </a:lnTo>
                <a:lnTo>
                  <a:pt x="0" y="0"/>
                </a:lnTo>
                <a:lnTo>
                  <a:pt x="17" y="0"/>
                </a:lnTo>
                <a:lnTo>
                  <a:pt x="17" y="98"/>
                </a:lnTo>
                <a:lnTo>
                  <a:pt x="452" y="98"/>
                </a:lnTo>
                <a:lnTo>
                  <a:pt x="452" y="0"/>
                </a:lnTo>
                <a:lnTo>
                  <a:pt x="468" y="0"/>
                </a:lnTo>
                <a:lnTo>
                  <a:pt x="468" y="98"/>
                </a:lnTo>
                <a:lnTo>
                  <a:pt x="904" y="98"/>
                </a:lnTo>
                <a:lnTo>
                  <a:pt x="904" y="0"/>
                </a:lnTo>
                <a:lnTo>
                  <a:pt x="920" y="0"/>
                </a:lnTo>
                <a:lnTo>
                  <a:pt x="920" y="98"/>
                </a:lnTo>
                <a:lnTo>
                  <a:pt x="1355" y="98"/>
                </a:lnTo>
                <a:lnTo>
                  <a:pt x="1355" y="0"/>
                </a:lnTo>
                <a:lnTo>
                  <a:pt x="1372" y="0"/>
                </a:lnTo>
                <a:lnTo>
                  <a:pt x="1372" y="98"/>
                </a:lnTo>
                <a:lnTo>
                  <a:pt x="1807" y="98"/>
                </a:lnTo>
                <a:lnTo>
                  <a:pt x="1807" y="0"/>
                </a:lnTo>
                <a:lnTo>
                  <a:pt x="1823" y="0"/>
                </a:lnTo>
                <a:lnTo>
                  <a:pt x="1823" y="98"/>
                </a:lnTo>
                <a:lnTo>
                  <a:pt x="2259" y="98"/>
                </a:lnTo>
                <a:lnTo>
                  <a:pt x="2259" y="0"/>
                </a:lnTo>
                <a:lnTo>
                  <a:pt x="2275" y="0"/>
                </a:lnTo>
                <a:lnTo>
                  <a:pt x="2275" y="98"/>
                </a:lnTo>
                <a:lnTo>
                  <a:pt x="2710" y="98"/>
                </a:lnTo>
                <a:lnTo>
                  <a:pt x="2710" y="0"/>
                </a:lnTo>
                <a:lnTo>
                  <a:pt x="2727" y="0"/>
                </a:lnTo>
                <a:lnTo>
                  <a:pt x="2727" y="98"/>
                </a:lnTo>
                <a:lnTo>
                  <a:pt x="3162" y="98"/>
                </a:lnTo>
                <a:lnTo>
                  <a:pt x="3162" y="0"/>
                </a:lnTo>
                <a:lnTo>
                  <a:pt x="3181" y="0"/>
                </a:lnTo>
                <a:lnTo>
                  <a:pt x="3181" y="98"/>
                </a:lnTo>
                <a:lnTo>
                  <a:pt x="3614" y="98"/>
                </a:lnTo>
                <a:lnTo>
                  <a:pt x="3614" y="0"/>
                </a:lnTo>
                <a:lnTo>
                  <a:pt x="3632" y="0"/>
                </a:lnTo>
                <a:lnTo>
                  <a:pt x="3632" y="98"/>
                </a:lnTo>
                <a:lnTo>
                  <a:pt x="4068" y="98"/>
                </a:lnTo>
                <a:lnTo>
                  <a:pt x="4068" y="0"/>
                </a:lnTo>
                <a:lnTo>
                  <a:pt x="4084" y="0"/>
                </a:lnTo>
                <a:lnTo>
                  <a:pt x="4084" y="98"/>
                </a:lnTo>
                <a:lnTo>
                  <a:pt x="4519" y="98"/>
                </a:lnTo>
                <a:lnTo>
                  <a:pt x="4519" y="0"/>
                </a:lnTo>
                <a:lnTo>
                  <a:pt x="4536" y="0"/>
                </a:lnTo>
                <a:lnTo>
                  <a:pt x="4536" y="98"/>
                </a:lnTo>
                <a:lnTo>
                  <a:pt x="4971" y="98"/>
                </a:lnTo>
                <a:lnTo>
                  <a:pt x="4971" y="0"/>
                </a:lnTo>
                <a:lnTo>
                  <a:pt x="4987" y="0"/>
                </a:lnTo>
                <a:lnTo>
                  <a:pt x="4987" y="98"/>
                </a:lnTo>
                <a:lnTo>
                  <a:pt x="5423" y="98"/>
                </a:lnTo>
                <a:lnTo>
                  <a:pt x="5423" y="0"/>
                </a:lnTo>
                <a:lnTo>
                  <a:pt x="5439" y="0"/>
                </a:lnTo>
                <a:lnTo>
                  <a:pt x="5439" y="98"/>
                </a:lnTo>
                <a:lnTo>
                  <a:pt x="5874" y="98"/>
                </a:lnTo>
                <a:lnTo>
                  <a:pt x="5874" y="0"/>
                </a:lnTo>
                <a:lnTo>
                  <a:pt x="5891" y="0"/>
                </a:lnTo>
                <a:lnTo>
                  <a:pt x="5891" y="98"/>
                </a:lnTo>
                <a:lnTo>
                  <a:pt x="6326" y="98"/>
                </a:lnTo>
                <a:lnTo>
                  <a:pt x="6326" y="0"/>
                </a:lnTo>
                <a:lnTo>
                  <a:pt x="6342" y="0"/>
                </a:lnTo>
                <a:lnTo>
                  <a:pt x="6342" y="98"/>
                </a:lnTo>
                <a:lnTo>
                  <a:pt x="6777" y="98"/>
                </a:lnTo>
                <a:lnTo>
                  <a:pt x="6777" y="0"/>
                </a:lnTo>
                <a:lnTo>
                  <a:pt x="6794" y="0"/>
                </a:lnTo>
                <a:lnTo>
                  <a:pt x="6794" y="207"/>
                </a:lnTo>
                <a:lnTo>
                  <a:pt x="6777" y="207"/>
                </a:lnTo>
                <a:close/>
              </a:path>
            </a:pathLst>
          </a:custGeom>
          <a:solidFill>
            <a:srgbClr val="9799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2671319" y="3711026"/>
            <a:ext cx="422810" cy="422810"/>
            <a:chOff x="2671319" y="3946695"/>
            <a:chExt cx="422810" cy="422810"/>
          </a:xfrm>
        </p:grpSpPr>
        <p:sp>
          <p:nvSpPr>
            <p:cNvPr id="18" name="Oval 14"/>
            <p:cNvSpPr>
              <a:spLocks noChangeArrowheads="1"/>
            </p:cNvSpPr>
            <p:nvPr/>
          </p:nvSpPr>
          <p:spPr bwMode="auto">
            <a:xfrm>
              <a:off x="2671319" y="3946695"/>
              <a:ext cx="422810" cy="422810"/>
            </a:xfrm>
            <a:prstGeom prst="ellipse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Oval 15"/>
            <p:cNvSpPr>
              <a:spLocks noChangeArrowheads="1"/>
            </p:cNvSpPr>
            <p:nvPr/>
          </p:nvSpPr>
          <p:spPr bwMode="auto">
            <a:xfrm>
              <a:off x="2728834" y="4005764"/>
              <a:ext cx="306227" cy="304672"/>
            </a:xfrm>
            <a:prstGeom prst="ellipse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780708" y="3711026"/>
            <a:ext cx="422810" cy="422810"/>
            <a:chOff x="4780708" y="3946695"/>
            <a:chExt cx="422810" cy="422810"/>
          </a:xfrm>
        </p:grpSpPr>
        <p:sp>
          <p:nvSpPr>
            <p:cNvPr id="21" name="Oval 16"/>
            <p:cNvSpPr>
              <a:spLocks noChangeArrowheads="1"/>
            </p:cNvSpPr>
            <p:nvPr/>
          </p:nvSpPr>
          <p:spPr bwMode="auto">
            <a:xfrm>
              <a:off x="4780708" y="3946695"/>
              <a:ext cx="422810" cy="422810"/>
            </a:xfrm>
            <a:prstGeom prst="ellipse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Oval 17"/>
            <p:cNvSpPr>
              <a:spLocks noChangeArrowheads="1"/>
            </p:cNvSpPr>
            <p:nvPr/>
          </p:nvSpPr>
          <p:spPr bwMode="auto">
            <a:xfrm>
              <a:off x="4839777" y="4005764"/>
              <a:ext cx="304672" cy="304672"/>
            </a:xfrm>
            <a:prstGeom prst="ellipse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886988" y="3711026"/>
            <a:ext cx="425919" cy="422810"/>
            <a:chOff x="6886988" y="3946695"/>
            <a:chExt cx="425919" cy="422810"/>
          </a:xfrm>
        </p:grpSpPr>
        <p:sp>
          <p:nvSpPr>
            <p:cNvPr id="24" name="Oval 18"/>
            <p:cNvSpPr>
              <a:spLocks noChangeArrowheads="1"/>
            </p:cNvSpPr>
            <p:nvPr/>
          </p:nvSpPr>
          <p:spPr bwMode="auto">
            <a:xfrm>
              <a:off x="6886988" y="3946695"/>
              <a:ext cx="425919" cy="422810"/>
            </a:xfrm>
            <a:prstGeom prst="ellipse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Oval 19"/>
            <p:cNvSpPr>
              <a:spLocks noChangeArrowheads="1"/>
            </p:cNvSpPr>
            <p:nvPr/>
          </p:nvSpPr>
          <p:spPr bwMode="auto">
            <a:xfrm>
              <a:off x="6949166" y="4005764"/>
              <a:ext cx="301563" cy="304672"/>
            </a:xfrm>
            <a:prstGeom prst="ellipse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996377" y="3711026"/>
            <a:ext cx="425919" cy="422810"/>
            <a:chOff x="8996377" y="3946695"/>
            <a:chExt cx="425919" cy="422810"/>
          </a:xfrm>
        </p:grpSpPr>
        <p:sp>
          <p:nvSpPr>
            <p:cNvPr id="27" name="Oval 20"/>
            <p:cNvSpPr>
              <a:spLocks noChangeArrowheads="1"/>
            </p:cNvSpPr>
            <p:nvPr/>
          </p:nvSpPr>
          <p:spPr bwMode="auto">
            <a:xfrm>
              <a:off x="8996377" y="3946695"/>
              <a:ext cx="425919" cy="422810"/>
            </a:xfrm>
            <a:prstGeom prst="ellipse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" name="Oval 21"/>
            <p:cNvSpPr>
              <a:spLocks noChangeArrowheads="1"/>
            </p:cNvSpPr>
            <p:nvPr/>
          </p:nvSpPr>
          <p:spPr bwMode="auto">
            <a:xfrm>
              <a:off x="9058555" y="4005764"/>
              <a:ext cx="301563" cy="304672"/>
            </a:xfrm>
            <a:prstGeom prst="ellipse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607187" y="2089735"/>
            <a:ext cx="999512" cy="1514034"/>
            <a:chOff x="6607187" y="2325404"/>
            <a:chExt cx="999512" cy="1514034"/>
          </a:xfrm>
        </p:grpSpPr>
        <p:grpSp>
          <p:nvGrpSpPr>
            <p:cNvPr id="30" name="组合 29"/>
            <p:cNvGrpSpPr/>
            <p:nvPr/>
          </p:nvGrpSpPr>
          <p:grpSpPr>
            <a:xfrm>
              <a:off x="6607187" y="2325404"/>
              <a:ext cx="999512" cy="1514034"/>
              <a:chOff x="6607187" y="2325404"/>
              <a:chExt cx="999512" cy="1514034"/>
            </a:xfrm>
          </p:grpSpPr>
          <p:sp>
            <p:nvSpPr>
              <p:cNvPr id="32" name="Freeform 7"/>
              <p:cNvSpPr>
                <a:spLocks/>
              </p:cNvSpPr>
              <p:nvPr/>
            </p:nvSpPr>
            <p:spPr bwMode="auto">
              <a:xfrm>
                <a:off x="6607187" y="2325404"/>
                <a:ext cx="999512" cy="1514034"/>
              </a:xfrm>
              <a:custGeom>
                <a:avLst/>
                <a:gdLst>
                  <a:gd name="T0" fmla="*/ 272 w 272"/>
                  <a:gd name="T1" fmla="*/ 136 h 411"/>
                  <a:gd name="T2" fmla="*/ 136 w 272"/>
                  <a:gd name="T3" fmla="*/ 411 h 411"/>
                  <a:gd name="T4" fmla="*/ 0 w 272"/>
                  <a:gd name="T5" fmla="*/ 136 h 411"/>
                  <a:gd name="T6" fmla="*/ 136 w 272"/>
                  <a:gd name="T7" fmla="*/ 0 h 411"/>
                  <a:gd name="T8" fmla="*/ 272 w 272"/>
                  <a:gd name="T9" fmla="*/ 136 h 4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2" h="411">
                    <a:moveTo>
                      <a:pt x="272" y="136"/>
                    </a:moveTo>
                    <a:cubicBezTo>
                      <a:pt x="272" y="245"/>
                      <a:pt x="136" y="411"/>
                      <a:pt x="136" y="411"/>
                    </a:cubicBezTo>
                    <a:cubicBezTo>
                      <a:pt x="136" y="411"/>
                      <a:pt x="0" y="248"/>
                      <a:pt x="0" y="136"/>
                    </a:cubicBezTo>
                    <a:cubicBezTo>
                      <a:pt x="0" y="61"/>
                      <a:pt x="61" y="0"/>
                      <a:pt x="136" y="0"/>
                    </a:cubicBezTo>
                    <a:cubicBezTo>
                      <a:pt x="211" y="0"/>
                      <a:pt x="272" y="61"/>
                      <a:pt x="272" y="136"/>
                    </a:cubicBezTo>
                    <a:close/>
                  </a:path>
                </a:pathLst>
              </a:custGeom>
              <a:solidFill>
                <a:srgbClr val="E1031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Oval 8"/>
              <p:cNvSpPr>
                <a:spLocks noChangeArrowheads="1"/>
              </p:cNvSpPr>
              <p:nvPr/>
            </p:nvSpPr>
            <p:spPr bwMode="auto">
              <a:xfrm>
                <a:off x="6739315" y="2459087"/>
                <a:ext cx="735255" cy="732146"/>
              </a:xfrm>
              <a:prstGeom prst="ellipse">
                <a:avLst/>
              </a:prstGeom>
              <a:solidFill>
                <a:schemeClr val="bg1"/>
              </a:solidFill>
              <a:ln w="158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31" name="Freeform 16"/>
            <p:cNvSpPr>
              <a:spLocks noEditPoints="1"/>
            </p:cNvSpPr>
            <p:nvPr/>
          </p:nvSpPr>
          <p:spPr bwMode="auto">
            <a:xfrm>
              <a:off x="6970297" y="2620792"/>
              <a:ext cx="342610" cy="389824"/>
            </a:xfrm>
            <a:custGeom>
              <a:avLst/>
              <a:gdLst>
                <a:gd name="T0" fmla="*/ 381 w 598"/>
                <a:gd name="T1" fmla="*/ 84 h 674"/>
                <a:gd name="T2" fmla="*/ 296 w 598"/>
                <a:gd name="T3" fmla="*/ 169 h 674"/>
                <a:gd name="T4" fmla="*/ 212 w 598"/>
                <a:gd name="T5" fmla="*/ 169 h 674"/>
                <a:gd name="T6" fmla="*/ 127 w 598"/>
                <a:gd name="T7" fmla="*/ 84 h 674"/>
                <a:gd name="T8" fmla="*/ 212 w 598"/>
                <a:gd name="T9" fmla="*/ 0 h 674"/>
                <a:gd name="T10" fmla="*/ 296 w 598"/>
                <a:gd name="T11" fmla="*/ 0 h 674"/>
                <a:gd name="T12" fmla="*/ 381 w 598"/>
                <a:gd name="T13" fmla="*/ 84 h 674"/>
                <a:gd name="T14" fmla="*/ 421 w 598"/>
                <a:gd name="T15" fmla="*/ 84 h 674"/>
                <a:gd name="T16" fmla="*/ 423 w 598"/>
                <a:gd name="T17" fmla="*/ 103 h 674"/>
                <a:gd name="T18" fmla="*/ 317 w 598"/>
                <a:gd name="T19" fmla="*/ 209 h 674"/>
                <a:gd name="T20" fmla="*/ 191 w 598"/>
                <a:gd name="T21" fmla="*/ 209 h 674"/>
                <a:gd name="T22" fmla="*/ 85 w 598"/>
                <a:gd name="T23" fmla="*/ 103 h 674"/>
                <a:gd name="T24" fmla="*/ 87 w 598"/>
                <a:gd name="T25" fmla="*/ 84 h 674"/>
                <a:gd name="T26" fmla="*/ 0 w 598"/>
                <a:gd name="T27" fmla="*/ 188 h 674"/>
                <a:gd name="T28" fmla="*/ 0 w 598"/>
                <a:gd name="T29" fmla="*/ 569 h 674"/>
                <a:gd name="T30" fmla="*/ 106 w 598"/>
                <a:gd name="T31" fmla="*/ 674 h 674"/>
                <a:gd name="T32" fmla="*/ 387 w 598"/>
                <a:gd name="T33" fmla="*/ 674 h 674"/>
                <a:gd name="T34" fmla="*/ 272 w 598"/>
                <a:gd name="T35" fmla="*/ 500 h 674"/>
                <a:gd name="T36" fmla="*/ 461 w 598"/>
                <a:gd name="T37" fmla="*/ 311 h 674"/>
                <a:gd name="T38" fmla="*/ 508 w 598"/>
                <a:gd name="T39" fmla="*/ 317 h 674"/>
                <a:gd name="T40" fmla="*/ 508 w 598"/>
                <a:gd name="T41" fmla="*/ 188 h 674"/>
                <a:gd name="T42" fmla="*/ 421 w 598"/>
                <a:gd name="T43" fmla="*/ 84 h 674"/>
                <a:gd name="T44" fmla="*/ 238 w 598"/>
                <a:gd name="T45" fmla="*/ 422 h 674"/>
                <a:gd name="T46" fmla="*/ 238 w 598"/>
                <a:gd name="T47" fmla="*/ 422 h 674"/>
                <a:gd name="T48" fmla="*/ 106 w 598"/>
                <a:gd name="T49" fmla="*/ 422 h 674"/>
                <a:gd name="T50" fmla="*/ 85 w 598"/>
                <a:gd name="T51" fmla="*/ 401 h 674"/>
                <a:gd name="T52" fmla="*/ 106 w 598"/>
                <a:gd name="T53" fmla="*/ 380 h 674"/>
                <a:gd name="T54" fmla="*/ 238 w 598"/>
                <a:gd name="T55" fmla="*/ 380 h 674"/>
                <a:gd name="T56" fmla="*/ 259 w 598"/>
                <a:gd name="T57" fmla="*/ 401 h 674"/>
                <a:gd name="T58" fmla="*/ 238 w 598"/>
                <a:gd name="T59" fmla="*/ 422 h 674"/>
                <a:gd name="T60" fmla="*/ 280 w 598"/>
                <a:gd name="T61" fmla="*/ 338 h 674"/>
                <a:gd name="T62" fmla="*/ 280 w 598"/>
                <a:gd name="T63" fmla="*/ 338 h 674"/>
                <a:gd name="T64" fmla="*/ 106 w 598"/>
                <a:gd name="T65" fmla="*/ 338 h 674"/>
                <a:gd name="T66" fmla="*/ 85 w 598"/>
                <a:gd name="T67" fmla="*/ 317 h 674"/>
                <a:gd name="T68" fmla="*/ 106 w 598"/>
                <a:gd name="T69" fmla="*/ 296 h 674"/>
                <a:gd name="T70" fmla="*/ 280 w 598"/>
                <a:gd name="T71" fmla="*/ 296 h 674"/>
                <a:gd name="T72" fmla="*/ 302 w 598"/>
                <a:gd name="T73" fmla="*/ 317 h 674"/>
                <a:gd name="T74" fmla="*/ 280 w 598"/>
                <a:gd name="T75" fmla="*/ 338 h 674"/>
                <a:gd name="T76" fmla="*/ 496 w 598"/>
                <a:gd name="T77" fmla="*/ 369 h 674"/>
                <a:gd name="T78" fmla="*/ 463 w 598"/>
                <a:gd name="T79" fmla="*/ 365 h 674"/>
                <a:gd name="T80" fmla="*/ 328 w 598"/>
                <a:gd name="T81" fmla="*/ 500 h 674"/>
                <a:gd name="T82" fmla="*/ 434 w 598"/>
                <a:gd name="T83" fmla="*/ 632 h 674"/>
                <a:gd name="T84" fmla="*/ 463 w 598"/>
                <a:gd name="T85" fmla="*/ 635 h 674"/>
                <a:gd name="T86" fmla="*/ 598 w 598"/>
                <a:gd name="T87" fmla="*/ 500 h 674"/>
                <a:gd name="T88" fmla="*/ 496 w 598"/>
                <a:gd name="T89" fmla="*/ 369 h 674"/>
                <a:gd name="T90" fmla="*/ 539 w 598"/>
                <a:gd name="T91" fmla="*/ 481 h 674"/>
                <a:gd name="T92" fmla="*/ 539 w 598"/>
                <a:gd name="T93" fmla="*/ 481 h 674"/>
                <a:gd name="T94" fmla="*/ 496 w 598"/>
                <a:gd name="T95" fmla="*/ 523 h 674"/>
                <a:gd name="T96" fmla="*/ 463 w 598"/>
                <a:gd name="T97" fmla="*/ 557 h 674"/>
                <a:gd name="T98" fmla="*/ 425 w 598"/>
                <a:gd name="T99" fmla="*/ 557 h 674"/>
                <a:gd name="T100" fmla="*/ 386 w 598"/>
                <a:gd name="T101" fmla="*/ 519 h 674"/>
                <a:gd name="T102" fmla="*/ 386 w 598"/>
                <a:gd name="T103" fmla="*/ 481 h 674"/>
                <a:gd name="T104" fmla="*/ 425 w 598"/>
                <a:gd name="T105" fmla="*/ 481 h 674"/>
                <a:gd name="T106" fmla="*/ 444 w 598"/>
                <a:gd name="T107" fmla="*/ 500 h 674"/>
                <a:gd name="T108" fmla="*/ 496 w 598"/>
                <a:gd name="T109" fmla="*/ 447 h 674"/>
                <a:gd name="T110" fmla="*/ 501 w 598"/>
                <a:gd name="T111" fmla="*/ 443 h 674"/>
                <a:gd name="T112" fmla="*/ 539 w 598"/>
                <a:gd name="T113" fmla="*/ 443 h 674"/>
                <a:gd name="T114" fmla="*/ 539 w 598"/>
                <a:gd name="T115" fmla="*/ 481 h 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98" h="674">
                  <a:moveTo>
                    <a:pt x="381" y="84"/>
                  </a:moveTo>
                  <a:cubicBezTo>
                    <a:pt x="381" y="131"/>
                    <a:pt x="343" y="169"/>
                    <a:pt x="296" y="169"/>
                  </a:cubicBezTo>
                  <a:lnTo>
                    <a:pt x="212" y="169"/>
                  </a:lnTo>
                  <a:cubicBezTo>
                    <a:pt x="165" y="169"/>
                    <a:pt x="127" y="131"/>
                    <a:pt x="127" y="84"/>
                  </a:cubicBezTo>
                  <a:cubicBezTo>
                    <a:pt x="127" y="37"/>
                    <a:pt x="165" y="0"/>
                    <a:pt x="212" y="0"/>
                  </a:cubicBezTo>
                  <a:lnTo>
                    <a:pt x="296" y="0"/>
                  </a:lnTo>
                  <a:cubicBezTo>
                    <a:pt x="343" y="0"/>
                    <a:pt x="381" y="37"/>
                    <a:pt x="381" y="84"/>
                  </a:cubicBezTo>
                  <a:close/>
                  <a:moveTo>
                    <a:pt x="421" y="84"/>
                  </a:moveTo>
                  <a:cubicBezTo>
                    <a:pt x="422" y="90"/>
                    <a:pt x="423" y="97"/>
                    <a:pt x="423" y="103"/>
                  </a:cubicBezTo>
                  <a:cubicBezTo>
                    <a:pt x="423" y="162"/>
                    <a:pt x="376" y="209"/>
                    <a:pt x="317" y="209"/>
                  </a:cubicBezTo>
                  <a:lnTo>
                    <a:pt x="191" y="209"/>
                  </a:lnTo>
                  <a:cubicBezTo>
                    <a:pt x="132" y="209"/>
                    <a:pt x="85" y="162"/>
                    <a:pt x="85" y="103"/>
                  </a:cubicBezTo>
                  <a:cubicBezTo>
                    <a:pt x="85" y="97"/>
                    <a:pt x="85" y="90"/>
                    <a:pt x="87" y="84"/>
                  </a:cubicBezTo>
                  <a:cubicBezTo>
                    <a:pt x="37" y="93"/>
                    <a:pt x="0" y="136"/>
                    <a:pt x="0" y="188"/>
                  </a:cubicBezTo>
                  <a:lnTo>
                    <a:pt x="0" y="569"/>
                  </a:lnTo>
                  <a:cubicBezTo>
                    <a:pt x="0" y="627"/>
                    <a:pt x="47" y="674"/>
                    <a:pt x="106" y="674"/>
                  </a:cubicBezTo>
                  <a:lnTo>
                    <a:pt x="387" y="674"/>
                  </a:lnTo>
                  <a:cubicBezTo>
                    <a:pt x="320" y="646"/>
                    <a:pt x="272" y="579"/>
                    <a:pt x="272" y="500"/>
                  </a:cubicBezTo>
                  <a:cubicBezTo>
                    <a:pt x="272" y="396"/>
                    <a:pt x="357" y="311"/>
                    <a:pt x="461" y="311"/>
                  </a:cubicBezTo>
                  <a:cubicBezTo>
                    <a:pt x="477" y="311"/>
                    <a:pt x="493" y="313"/>
                    <a:pt x="508" y="317"/>
                  </a:cubicBezTo>
                  <a:lnTo>
                    <a:pt x="508" y="188"/>
                  </a:lnTo>
                  <a:cubicBezTo>
                    <a:pt x="508" y="136"/>
                    <a:pt x="470" y="93"/>
                    <a:pt x="421" y="84"/>
                  </a:cubicBezTo>
                  <a:close/>
                  <a:moveTo>
                    <a:pt x="238" y="422"/>
                  </a:moveTo>
                  <a:lnTo>
                    <a:pt x="238" y="422"/>
                  </a:lnTo>
                  <a:lnTo>
                    <a:pt x="106" y="422"/>
                  </a:lnTo>
                  <a:cubicBezTo>
                    <a:pt x="94" y="422"/>
                    <a:pt x="85" y="413"/>
                    <a:pt x="85" y="401"/>
                  </a:cubicBezTo>
                  <a:cubicBezTo>
                    <a:pt x="85" y="390"/>
                    <a:pt x="94" y="380"/>
                    <a:pt x="106" y="380"/>
                  </a:cubicBezTo>
                  <a:lnTo>
                    <a:pt x="238" y="380"/>
                  </a:lnTo>
                  <a:cubicBezTo>
                    <a:pt x="250" y="380"/>
                    <a:pt x="259" y="390"/>
                    <a:pt x="259" y="401"/>
                  </a:cubicBezTo>
                  <a:cubicBezTo>
                    <a:pt x="259" y="413"/>
                    <a:pt x="250" y="422"/>
                    <a:pt x="238" y="422"/>
                  </a:cubicBezTo>
                  <a:close/>
                  <a:moveTo>
                    <a:pt x="280" y="338"/>
                  </a:moveTo>
                  <a:lnTo>
                    <a:pt x="280" y="338"/>
                  </a:lnTo>
                  <a:lnTo>
                    <a:pt x="106" y="338"/>
                  </a:lnTo>
                  <a:cubicBezTo>
                    <a:pt x="94" y="338"/>
                    <a:pt x="85" y="328"/>
                    <a:pt x="85" y="317"/>
                  </a:cubicBezTo>
                  <a:cubicBezTo>
                    <a:pt x="85" y="305"/>
                    <a:pt x="94" y="296"/>
                    <a:pt x="106" y="296"/>
                  </a:cubicBezTo>
                  <a:lnTo>
                    <a:pt x="280" y="296"/>
                  </a:lnTo>
                  <a:cubicBezTo>
                    <a:pt x="292" y="296"/>
                    <a:pt x="302" y="305"/>
                    <a:pt x="302" y="317"/>
                  </a:cubicBezTo>
                  <a:cubicBezTo>
                    <a:pt x="302" y="328"/>
                    <a:pt x="292" y="338"/>
                    <a:pt x="280" y="338"/>
                  </a:cubicBezTo>
                  <a:close/>
                  <a:moveTo>
                    <a:pt x="496" y="369"/>
                  </a:moveTo>
                  <a:cubicBezTo>
                    <a:pt x="486" y="367"/>
                    <a:pt x="474" y="365"/>
                    <a:pt x="463" y="365"/>
                  </a:cubicBezTo>
                  <a:cubicBezTo>
                    <a:pt x="388" y="365"/>
                    <a:pt x="328" y="425"/>
                    <a:pt x="328" y="500"/>
                  </a:cubicBezTo>
                  <a:cubicBezTo>
                    <a:pt x="328" y="565"/>
                    <a:pt x="374" y="619"/>
                    <a:pt x="434" y="632"/>
                  </a:cubicBezTo>
                  <a:cubicBezTo>
                    <a:pt x="443" y="634"/>
                    <a:pt x="453" y="635"/>
                    <a:pt x="463" y="635"/>
                  </a:cubicBezTo>
                  <a:cubicBezTo>
                    <a:pt x="537" y="635"/>
                    <a:pt x="598" y="574"/>
                    <a:pt x="598" y="500"/>
                  </a:cubicBezTo>
                  <a:cubicBezTo>
                    <a:pt x="598" y="437"/>
                    <a:pt x="555" y="384"/>
                    <a:pt x="496" y="369"/>
                  </a:cubicBezTo>
                  <a:close/>
                  <a:moveTo>
                    <a:pt x="539" y="481"/>
                  </a:moveTo>
                  <a:lnTo>
                    <a:pt x="539" y="481"/>
                  </a:lnTo>
                  <a:lnTo>
                    <a:pt x="496" y="523"/>
                  </a:lnTo>
                  <a:lnTo>
                    <a:pt x="463" y="557"/>
                  </a:lnTo>
                  <a:cubicBezTo>
                    <a:pt x="452" y="568"/>
                    <a:pt x="435" y="568"/>
                    <a:pt x="425" y="557"/>
                  </a:cubicBezTo>
                  <a:lnTo>
                    <a:pt x="386" y="519"/>
                  </a:lnTo>
                  <a:cubicBezTo>
                    <a:pt x="376" y="508"/>
                    <a:pt x="376" y="491"/>
                    <a:pt x="386" y="481"/>
                  </a:cubicBezTo>
                  <a:cubicBezTo>
                    <a:pt x="397" y="470"/>
                    <a:pt x="414" y="470"/>
                    <a:pt x="425" y="481"/>
                  </a:cubicBezTo>
                  <a:lnTo>
                    <a:pt x="444" y="500"/>
                  </a:lnTo>
                  <a:lnTo>
                    <a:pt x="496" y="447"/>
                  </a:lnTo>
                  <a:lnTo>
                    <a:pt x="501" y="443"/>
                  </a:lnTo>
                  <a:cubicBezTo>
                    <a:pt x="511" y="432"/>
                    <a:pt x="528" y="432"/>
                    <a:pt x="539" y="443"/>
                  </a:cubicBezTo>
                  <a:cubicBezTo>
                    <a:pt x="549" y="453"/>
                    <a:pt x="549" y="470"/>
                    <a:pt x="539" y="481"/>
                  </a:cubicBezTo>
                  <a:close/>
                </a:path>
              </a:pathLst>
            </a:custGeom>
            <a:solidFill>
              <a:srgbClr val="F4131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493135" y="4185134"/>
            <a:ext cx="1001066" cy="1514034"/>
            <a:chOff x="4493135" y="4420803"/>
            <a:chExt cx="1001066" cy="1514034"/>
          </a:xfrm>
        </p:grpSpPr>
        <p:grpSp>
          <p:nvGrpSpPr>
            <p:cNvPr id="35" name="组合 34"/>
            <p:cNvGrpSpPr/>
            <p:nvPr/>
          </p:nvGrpSpPr>
          <p:grpSpPr>
            <a:xfrm>
              <a:off x="4493135" y="4420803"/>
              <a:ext cx="1001066" cy="1514034"/>
              <a:chOff x="4493135" y="4420803"/>
              <a:chExt cx="1001066" cy="1514034"/>
            </a:xfrm>
          </p:grpSpPr>
          <p:sp>
            <p:nvSpPr>
              <p:cNvPr id="37" name="Freeform 11"/>
              <p:cNvSpPr>
                <a:spLocks/>
              </p:cNvSpPr>
              <p:nvPr/>
            </p:nvSpPr>
            <p:spPr bwMode="auto">
              <a:xfrm>
                <a:off x="4493135" y="4420803"/>
                <a:ext cx="1001066" cy="1514034"/>
              </a:xfrm>
              <a:custGeom>
                <a:avLst/>
                <a:gdLst>
                  <a:gd name="T0" fmla="*/ 0 w 272"/>
                  <a:gd name="T1" fmla="*/ 275 h 411"/>
                  <a:gd name="T2" fmla="*/ 136 w 272"/>
                  <a:gd name="T3" fmla="*/ 0 h 411"/>
                  <a:gd name="T4" fmla="*/ 272 w 272"/>
                  <a:gd name="T5" fmla="*/ 275 h 411"/>
                  <a:gd name="T6" fmla="*/ 136 w 272"/>
                  <a:gd name="T7" fmla="*/ 411 h 411"/>
                  <a:gd name="T8" fmla="*/ 0 w 272"/>
                  <a:gd name="T9" fmla="*/ 275 h 4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2" h="411">
                    <a:moveTo>
                      <a:pt x="0" y="275"/>
                    </a:moveTo>
                    <a:cubicBezTo>
                      <a:pt x="0" y="165"/>
                      <a:pt x="136" y="0"/>
                      <a:pt x="136" y="0"/>
                    </a:cubicBezTo>
                    <a:cubicBezTo>
                      <a:pt x="136" y="0"/>
                      <a:pt x="272" y="162"/>
                      <a:pt x="272" y="275"/>
                    </a:cubicBezTo>
                    <a:cubicBezTo>
                      <a:pt x="272" y="350"/>
                      <a:pt x="211" y="411"/>
                      <a:pt x="136" y="411"/>
                    </a:cubicBezTo>
                    <a:cubicBezTo>
                      <a:pt x="61" y="411"/>
                      <a:pt x="0" y="350"/>
                      <a:pt x="0" y="275"/>
                    </a:cubicBezTo>
                    <a:close/>
                  </a:path>
                </a:pathLst>
              </a:custGeom>
              <a:solidFill>
                <a:srgbClr val="E1031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8" name="Oval 12"/>
              <p:cNvSpPr>
                <a:spLocks noChangeArrowheads="1"/>
              </p:cNvSpPr>
              <p:nvPr/>
            </p:nvSpPr>
            <p:spPr bwMode="auto">
              <a:xfrm>
                <a:off x="4626817" y="5065899"/>
                <a:ext cx="735255" cy="736809"/>
              </a:xfrm>
              <a:prstGeom prst="ellipse">
                <a:avLst/>
              </a:prstGeom>
              <a:solidFill>
                <a:schemeClr val="bg1"/>
              </a:solidFill>
              <a:ln w="158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36" name="Freeform 12"/>
            <p:cNvSpPr>
              <a:spLocks noEditPoints="1"/>
            </p:cNvSpPr>
            <p:nvPr/>
          </p:nvSpPr>
          <p:spPr bwMode="auto">
            <a:xfrm>
              <a:off x="4814667" y="5281884"/>
              <a:ext cx="408980" cy="304837"/>
            </a:xfrm>
            <a:custGeom>
              <a:avLst/>
              <a:gdLst>
                <a:gd name="T0" fmla="*/ 201 w 983"/>
                <a:gd name="T1" fmla="*/ 386 h 731"/>
                <a:gd name="T2" fmla="*/ 359 w 983"/>
                <a:gd name="T3" fmla="*/ 110 h 731"/>
                <a:gd name="T4" fmla="*/ 398 w 983"/>
                <a:gd name="T5" fmla="*/ 64 h 731"/>
                <a:gd name="T6" fmla="*/ 759 w 983"/>
                <a:gd name="T7" fmla="*/ 93 h 731"/>
                <a:gd name="T8" fmla="*/ 738 w 983"/>
                <a:gd name="T9" fmla="*/ 49 h 731"/>
                <a:gd name="T10" fmla="*/ 821 w 983"/>
                <a:gd name="T11" fmla="*/ 24 h 731"/>
                <a:gd name="T12" fmla="*/ 877 w 983"/>
                <a:gd name="T13" fmla="*/ 27 h 731"/>
                <a:gd name="T14" fmla="*/ 859 w 983"/>
                <a:gd name="T15" fmla="*/ 109 h 731"/>
                <a:gd name="T16" fmla="*/ 830 w 983"/>
                <a:gd name="T17" fmla="*/ 154 h 731"/>
                <a:gd name="T18" fmla="*/ 623 w 983"/>
                <a:gd name="T19" fmla="*/ 344 h 731"/>
                <a:gd name="T20" fmla="*/ 622 w 983"/>
                <a:gd name="T21" fmla="*/ 345 h 731"/>
                <a:gd name="T22" fmla="*/ 952 w 983"/>
                <a:gd name="T23" fmla="*/ 670 h 731"/>
                <a:gd name="T24" fmla="*/ 952 w 983"/>
                <a:gd name="T25" fmla="*/ 731 h 731"/>
                <a:gd name="T26" fmla="*/ 763 w 983"/>
                <a:gd name="T27" fmla="*/ 731 h 731"/>
                <a:gd name="T28" fmla="*/ 558 w 983"/>
                <a:gd name="T29" fmla="*/ 731 h 731"/>
                <a:gd name="T30" fmla="*/ 353 w 983"/>
                <a:gd name="T31" fmla="*/ 731 h 731"/>
                <a:gd name="T32" fmla="*/ 148 w 983"/>
                <a:gd name="T33" fmla="*/ 731 h 731"/>
                <a:gd name="T34" fmla="*/ 0 w 983"/>
                <a:gd name="T35" fmla="*/ 701 h 731"/>
                <a:gd name="T36" fmla="*/ 31 w 983"/>
                <a:gd name="T37" fmla="*/ 0 h 731"/>
                <a:gd name="T38" fmla="*/ 62 w 983"/>
                <a:gd name="T39" fmla="*/ 670 h 731"/>
                <a:gd name="T40" fmla="*/ 148 w 983"/>
                <a:gd name="T41" fmla="*/ 530 h 731"/>
                <a:gd name="T42" fmla="*/ 236 w 983"/>
                <a:gd name="T43" fmla="*/ 499 h 731"/>
                <a:gd name="T44" fmla="*/ 267 w 983"/>
                <a:gd name="T45" fmla="*/ 670 h 731"/>
                <a:gd name="T46" fmla="*/ 353 w 983"/>
                <a:gd name="T47" fmla="*/ 316 h 731"/>
                <a:gd name="T48" fmla="*/ 441 w 983"/>
                <a:gd name="T49" fmla="*/ 286 h 731"/>
                <a:gd name="T50" fmla="*/ 472 w 983"/>
                <a:gd name="T51" fmla="*/ 670 h 731"/>
                <a:gd name="T52" fmla="*/ 558 w 983"/>
                <a:gd name="T53" fmla="*/ 421 h 731"/>
                <a:gd name="T54" fmla="*/ 646 w 983"/>
                <a:gd name="T55" fmla="*/ 390 h 731"/>
                <a:gd name="T56" fmla="*/ 677 w 983"/>
                <a:gd name="T57" fmla="*/ 670 h 731"/>
                <a:gd name="T58" fmla="*/ 763 w 983"/>
                <a:gd name="T59" fmla="*/ 245 h 731"/>
                <a:gd name="T60" fmla="*/ 851 w 983"/>
                <a:gd name="T61" fmla="*/ 214 h 731"/>
                <a:gd name="T62" fmla="*/ 881 w 983"/>
                <a:gd name="T63" fmla="*/ 67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83" h="731">
                  <a:moveTo>
                    <a:pt x="404" y="154"/>
                  </a:moveTo>
                  <a:lnTo>
                    <a:pt x="201" y="386"/>
                  </a:lnTo>
                  <a:lnTo>
                    <a:pt x="153" y="345"/>
                  </a:lnTo>
                  <a:lnTo>
                    <a:pt x="359" y="110"/>
                  </a:lnTo>
                  <a:lnTo>
                    <a:pt x="359" y="110"/>
                  </a:lnTo>
                  <a:lnTo>
                    <a:pt x="398" y="64"/>
                  </a:lnTo>
                  <a:lnTo>
                    <a:pt x="616" y="255"/>
                  </a:lnTo>
                  <a:lnTo>
                    <a:pt x="759" y="93"/>
                  </a:lnTo>
                  <a:lnTo>
                    <a:pt x="734" y="71"/>
                  </a:lnTo>
                  <a:cubicBezTo>
                    <a:pt x="724" y="63"/>
                    <a:pt x="726" y="53"/>
                    <a:pt x="738" y="49"/>
                  </a:cubicBezTo>
                  <a:lnTo>
                    <a:pt x="777" y="37"/>
                  </a:lnTo>
                  <a:cubicBezTo>
                    <a:pt x="789" y="34"/>
                    <a:pt x="809" y="27"/>
                    <a:pt x="821" y="24"/>
                  </a:cubicBezTo>
                  <a:lnTo>
                    <a:pt x="860" y="12"/>
                  </a:lnTo>
                  <a:cubicBezTo>
                    <a:pt x="872" y="8"/>
                    <a:pt x="880" y="15"/>
                    <a:pt x="877" y="27"/>
                  </a:cubicBezTo>
                  <a:lnTo>
                    <a:pt x="869" y="65"/>
                  </a:lnTo>
                  <a:cubicBezTo>
                    <a:pt x="866" y="77"/>
                    <a:pt x="862" y="97"/>
                    <a:pt x="859" y="109"/>
                  </a:cubicBezTo>
                  <a:lnTo>
                    <a:pt x="851" y="147"/>
                  </a:lnTo>
                  <a:cubicBezTo>
                    <a:pt x="849" y="159"/>
                    <a:pt x="839" y="162"/>
                    <a:pt x="830" y="154"/>
                  </a:cubicBezTo>
                  <a:lnTo>
                    <a:pt x="807" y="134"/>
                  </a:lnTo>
                  <a:lnTo>
                    <a:pt x="623" y="344"/>
                  </a:lnTo>
                  <a:lnTo>
                    <a:pt x="623" y="344"/>
                  </a:lnTo>
                  <a:lnTo>
                    <a:pt x="622" y="345"/>
                  </a:lnTo>
                  <a:lnTo>
                    <a:pt x="404" y="154"/>
                  </a:lnTo>
                  <a:close/>
                  <a:moveTo>
                    <a:pt x="952" y="670"/>
                  </a:moveTo>
                  <a:cubicBezTo>
                    <a:pt x="969" y="670"/>
                    <a:pt x="983" y="684"/>
                    <a:pt x="983" y="701"/>
                  </a:cubicBezTo>
                  <a:cubicBezTo>
                    <a:pt x="983" y="718"/>
                    <a:pt x="969" y="731"/>
                    <a:pt x="952" y="731"/>
                  </a:cubicBezTo>
                  <a:lnTo>
                    <a:pt x="881" y="731"/>
                  </a:lnTo>
                  <a:lnTo>
                    <a:pt x="763" y="731"/>
                  </a:lnTo>
                  <a:lnTo>
                    <a:pt x="677" y="731"/>
                  </a:lnTo>
                  <a:lnTo>
                    <a:pt x="558" y="731"/>
                  </a:lnTo>
                  <a:lnTo>
                    <a:pt x="472" y="731"/>
                  </a:lnTo>
                  <a:lnTo>
                    <a:pt x="353" y="731"/>
                  </a:lnTo>
                  <a:lnTo>
                    <a:pt x="267" y="731"/>
                  </a:lnTo>
                  <a:lnTo>
                    <a:pt x="148" y="731"/>
                  </a:lnTo>
                  <a:lnTo>
                    <a:pt x="32" y="731"/>
                  </a:lnTo>
                  <a:cubicBezTo>
                    <a:pt x="14" y="731"/>
                    <a:pt x="0" y="718"/>
                    <a:pt x="0" y="701"/>
                  </a:cubicBezTo>
                  <a:lnTo>
                    <a:pt x="0" y="31"/>
                  </a:lnTo>
                  <a:cubicBezTo>
                    <a:pt x="0" y="14"/>
                    <a:pt x="14" y="0"/>
                    <a:pt x="31" y="0"/>
                  </a:cubicBezTo>
                  <a:cubicBezTo>
                    <a:pt x="48" y="0"/>
                    <a:pt x="62" y="14"/>
                    <a:pt x="62" y="31"/>
                  </a:cubicBezTo>
                  <a:lnTo>
                    <a:pt x="62" y="670"/>
                  </a:lnTo>
                  <a:lnTo>
                    <a:pt x="148" y="670"/>
                  </a:lnTo>
                  <a:lnTo>
                    <a:pt x="148" y="530"/>
                  </a:lnTo>
                  <a:cubicBezTo>
                    <a:pt x="148" y="513"/>
                    <a:pt x="162" y="499"/>
                    <a:pt x="179" y="499"/>
                  </a:cubicBezTo>
                  <a:lnTo>
                    <a:pt x="236" y="499"/>
                  </a:lnTo>
                  <a:cubicBezTo>
                    <a:pt x="253" y="499"/>
                    <a:pt x="267" y="513"/>
                    <a:pt x="267" y="530"/>
                  </a:cubicBezTo>
                  <a:lnTo>
                    <a:pt x="267" y="670"/>
                  </a:lnTo>
                  <a:lnTo>
                    <a:pt x="353" y="670"/>
                  </a:lnTo>
                  <a:lnTo>
                    <a:pt x="353" y="316"/>
                  </a:lnTo>
                  <a:cubicBezTo>
                    <a:pt x="353" y="299"/>
                    <a:pt x="367" y="286"/>
                    <a:pt x="384" y="286"/>
                  </a:cubicBezTo>
                  <a:lnTo>
                    <a:pt x="441" y="286"/>
                  </a:lnTo>
                  <a:cubicBezTo>
                    <a:pt x="458" y="286"/>
                    <a:pt x="472" y="299"/>
                    <a:pt x="472" y="316"/>
                  </a:cubicBezTo>
                  <a:lnTo>
                    <a:pt x="472" y="670"/>
                  </a:lnTo>
                  <a:lnTo>
                    <a:pt x="558" y="670"/>
                  </a:lnTo>
                  <a:lnTo>
                    <a:pt x="558" y="421"/>
                  </a:lnTo>
                  <a:cubicBezTo>
                    <a:pt x="558" y="404"/>
                    <a:pt x="572" y="390"/>
                    <a:pt x="589" y="390"/>
                  </a:cubicBezTo>
                  <a:lnTo>
                    <a:pt x="646" y="390"/>
                  </a:lnTo>
                  <a:cubicBezTo>
                    <a:pt x="663" y="390"/>
                    <a:pt x="677" y="404"/>
                    <a:pt x="677" y="421"/>
                  </a:cubicBezTo>
                  <a:lnTo>
                    <a:pt x="677" y="670"/>
                  </a:lnTo>
                  <a:lnTo>
                    <a:pt x="763" y="670"/>
                  </a:lnTo>
                  <a:lnTo>
                    <a:pt x="763" y="245"/>
                  </a:lnTo>
                  <a:cubicBezTo>
                    <a:pt x="763" y="228"/>
                    <a:pt x="776" y="214"/>
                    <a:pt x="793" y="214"/>
                  </a:cubicBezTo>
                  <a:lnTo>
                    <a:pt x="851" y="214"/>
                  </a:lnTo>
                  <a:cubicBezTo>
                    <a:pt x="868" y="214"/>
                    <a:pt x="881" y="228"/>
                    <a:pt x="881" y="245"/>
                  </a:cubicBezTo>
                  <a:lnTo>
                    <a:pt x="881" y="670"/>
                  </a:lnTo>
                  <a:lnTo>
                    <a:pt x="952" y="670"/>
                  </a:lnTo>
                  <a:close/>
                </a:path>
              </a:pathLst>
            </a:custGeom>
            <a:solidFill>
              <a:srgbClr val="F4131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2365092" y="2089735"/>
            <a:ext cx="999512" cy="1514034"/>
            <a:chOff x="2365092" y="2325404"/>
            <a:chExt cx="999512" cy="1514034"/>
          </a:xfrm>
        </p:grpSpPr>
        <p:grpSp>
          <p:nvGrpSpPr>
            <p:cNvPr id="40" name="组合 39"/>
            <p:cNvGrpSpPr/>
            <p:nvPr/>
          </p:nvGrpSpPr>
          <p:grpSpPr>
            <a:xfrm>
              <a:off x="2365092" y="2325404"/>
              <a:ext cx="999512" cy="1514034"/>
              <a:chOff x="2365092" y="2325404"/>
              <a:chExt cx="999512" cy="1514034"/>
            </a:xfrm>
          </p:grpSpPr>
          <p:sp>
            <p:nvSpPr>
              <p:cNvPr id="42" name="Freeform 5"/>
              <p:cNvSpPr>
                <a:spLocks/>
              </p:cNvSpPr>
              <p:nvPr/>
            </p:nvSpPr>
            <p:spPr bwMode="auto">
              <a:xfrm>
                <a:off x="2365092" y="2325404"/>
                <a:ext cx="999512" cy="1514034"/>
              </a:xfrm>
              <a:custGeom>
                <a:avLst/>
                <a:gdLst>
                  <a:gd name="T0" fmla="*/ 272 w 272"/>
                  <a:gd name="T1" fmla="*/ 136 h 411"/>
                  <a:gd name="T2" fmla="*/ 136 w 272"/>
                  <a:gd name="T3" fmla="*/ 411 h 411"/>
                  <a:gd name="T4" fmla="*/ 0 w 272"/>
                  <a:gd name="T5" fmla="*/ 136 h 411"/>
                  <a:gd name="T6" fmla="*/ 136 w 272"/>
                  <a:gd name="T7" fmla="*/ 0 h 411"/>
                  <a:gd name="T8" fmla="*/ 272 w 272"/>
                  <a:gd name="T9" fmla="*/ 136 h 4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2" h="411">
                    <a:moveTo>
                      <a:pt x="272" y="136"/>
                    </a:moveTo>
                    <a:cubicBezTo>
                      <a:pt x="272" y="245"/>
                      <a:pt x="136" y="411"/>
                      <a:pt x="136" y="411"/>
                    </a:cubicBezTo>
                    <a:cubicBezTo>
                      <a:pt x="136" y="411"/>
                      <a:pt x="0" y="248"/>
                      <a:pt x="0" y="136"/>
                    </a:cubicBezTo>
                    <a:cubicBezTo>
                      <a:pt x="0" y="61"/>
                      <a:pt x="61" y="0"/>
                      <a:pt x="136" y="0"/>
                    </a:cubicBezTo>
                    <a:cubicBezTo>
                      <a:pt x="211" y="0"/>
                      <a:pt x="272" y="61"/>
                      <a:pt x="272" y="136"/>
                    </a:cubicBezTo>
                    <a:close/>
                  </a:path>
                </a:pathLst>
              </a:custGeom>
              <a:solidFill>
                <a:srgbClr val="E1031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3" name="Oval 6"/>
              <p:cNvSpPr>
                <a:spLocks noChangeArrowheads="1"/>
              </p:cNvSpPr>
              <p:nvPr/>
            </p:nvSpPr>
            <p:spPr bwMode="auto">
              <a:xfrm>
                <a:off x="2497220" y="2459087"/>
                <a:ext cx="735255" cy="732146"/>
              </a:xfrm>
              <a:prstGeom prst="ellipse">
                <a:avLst/>
              </a:prstGeom>
              <a:solidFill>
                <a:srgbClr val="FFFFFF"/>
              </a:solidFill>
              <a:ln w="158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41" name="Freeform 16"/>
            <p:cNvSpPr>
              <a:spLocks noEditPoints="1"/>
            </p:cNvSpPr>
            <p:nvPr/>
          </p:nvSpPr>
          <p:spPr bwMode="auto">
            <a:xfrm>
              <a:off x="2636292" y="2644758"/>
              <a:ext cx="428721" cy="341892"/>
            </a:xfrm>
            <a:custGeom>
              <a:avLst/>
              <a:gdLst>
                <a:gd name="T0" fmla="*/ 1238 w 1238"/>
                <a:gd name="T1" fmla="*/ 579 h 986"/>
                <a:gd name="T2" fmla="*/ 424 w 1238"/>
                <a:gd name="T3" fmla="*/ 579 h 986"/>
                <a:gd name="T4" fmla="*/ 443 w 1238"/>
                <a:gd name="T5" fmla="*/ 209 h 986"/>
                <a:gd name="T6" fmla="*/ 357 w 1238"/>
                <a:gd name="T7" fmla="*/ 223 h 986"/>
                <a:gd name="T8" fmla="*/ 329 w 1238"/>
                <a:gd name="T9" fmla="*/ 254 h 986"/>
                <a:gd name="T10" fmla="*/ 441 w 1238"/>
                <a:gd name="T11" fmla="*/ 316 h 986"/>
                <a:gd name="T12" fmla="*/ 311 w 1238"/>
                <a:gd name="T13" fmla="*/ 0 h 986"/>
                <a:gd name="T14" fmla="*/ 311 w 1238"/>
                <a:gd name="T15" fmla="*/ 620 h 986"/>
                <a:gd name="T16" fmla="*/ 367 w 1238"/>
                <a:gd name="T17" fmla="*/ 550 h 986"/>
                <a:gd name="T18" fmla="*/ 329 w 1238"/>
                <a:gd name="T19" fmla="*/ 473 h 986"/>
                <a:gd name="T20" fmla="*/ 295 w 1238"/>
                <a:gd name="T21" fmla="*/ 516 h 986"/>
                <a:gd name="T22" fmla="*/ 168 w 1238"/>
                <a:gd name="T23" fmla="*/ 370 h 986"/>
                <a:gd name="T24" fmla="*/ 295 w 1238"/>
                <a:gd name="T25" fmla="*/ 410 h 986"/>
                <a:gd name="T26" fmla="*/ 229 w 1238"/>
                <a:gd name="T27" fmla="*/ 307 h 986"/>
                <a:gd name="T28" fmla="*/ 295 w 1238"/>
                <a:gd name="T29" fmla="*/ 127 h 986"/>
                <a:gd name="T30" fmla="*/ 329 w 1238"/>
                <a:gd name="T31" fmla="*/ 104 h 986"/>
                <a:gd name="T32" fmla="*/ 443 w 1238"/>
                <a:gd name="T33" fmla="*/ 209 h 986"/>
                <a:gd name="T34" fmla="*/ 295 w 1238"/>
                <a:gd name="T35" fmla="*/ 186 h 986"/>
                <a:gd name="T36" fmla="*/ 295 w 1238"/>
                <a:gd name="T37" fmla="*/ 245 h 986"/>
                <a:gd name="T38" fmla="*/ 329 w 1238"/>
                <a:gd name="T39" fmla="*/ 413 h 986"/>
                <a:gd name="T40" fmla="*/ 357 w 1238"/>
                <a:gd name="T41" fmla="*/ 398 h 986"/>
                <a:gd name="T42" fmla="*/ 359 w 1238"/>
                <a:gd name="T43" fmla="*/ 356 h 986"/>
                <a:gd name="T44" fmla="*/ 329 w 1238"/>
                <a:gd name="T45" fmla="*/ 413 h 986"/>
                <a:gd name="T46" fmla="*/ 854 w 1238"/>
                <a:gd name="T47" fmla="*/ 713 h 986"/>
                <a:gd name="T48" fmla="*/ 904 w 1238"/>
                <a:gd name="T49" fmla="*/ 665 h 986"/>
                <a:gd name="T50" fmla="*/ 854 w 1238"/>
                <a:gd name="T51" fmla="*/ 617 h 986"/>
                <a:gd name="T52" fmla="*/ 810 w 1238"/>
                <a:gd name="T53" fmla="*/ 416 h 986"/>
                <a:gd name="T54" fmla="*/ 784 w 1238"/>
                <a:gd name="T55" fmla="*/ 477 h 986"/>
                <a:gd name="T56" fmla="*/ 810 w 1238"/>
                <a:gd name="T57" fmla="*/ 416 h 986"/>
                <a:gd name="T58" fmla="*/ 1004 w 1238"/>
                <a:gd name="T59" fmla="*/ 447 h 986"/>
                <a:gd name="T60" fmla="*/ 854 w 1238"/>
                <a:gd name="T61" fmla="*/ 418 h 986"/>
                <a:gd name="T62" fmla="*/ 977 w 1238"/>
                <a:gd name="T63" fmla="*/ 557 h 986"/>
                <a:gd name="T64" fmla="*/ 854 w 1238"/>
                <a:gd name="T65" fmla="*/ 792 h 986"/>
                <a:gd name="T66" fmla="*/ 810 w 1238"/>
                <a:gd name="T67" fmla="*/ 849 h 986"/>
                <a:gd name="T68" fmla="*/ 643 w 1238"/>
                <a:gd name="T69" fmla="*/ 658 h 986"/>
                <a:gd name="T70" fmla="*/ 810 w 1238"/>
                <a:gd name="T71" fmla="*/ 710 h 986"/>
                <a:gd name="T72" fmla="*/ 724 w 1238"/>
                <a:gd name="T73" fmla="*/ 575 h 986"/>
                <a:gd name="T74" fmla="*/ 810 w 1238"/>
                <a:gd name="T75" fmla="*/ 339 h 986"/>
                <a:gd name="T76" fmla="*/ 854 w 1238"/>
                <a:gd name="T77" fmla="*/ 309 h 986"/>
                <a:gd name="T78" fmla="*/ 1004 w 1238"/>
                <a:gd name="T79" fmla="*/ 447 h 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38" h="986">
                  <a:moveTo>
                    <a:pt x="831" y="172"/>
                  </a:moveTo>
                  <a:cubicBezTo>
                    <a:pt x="1055" y="172"/>
                    <a:pt x="1238" y="354"/>
                    <a:pt x="1238" y="579"/>
                  </a:cubicBezTo>
                  <a:cubicBezTo>
                    <a:pt x="1238" y="804"/>
                    <a:pt x="1055" y="986"/>
                    <a:pt x="831" y="986"/>
                  </a:cubicBezTo>
                  <a:cubicBezTo>
                    <a:pt x="606" y="986"/>
                    <a:pt x="424" y="804"/>
                    <a:pt x="424" y="579"/>
                  </a:cubicBezTo>
                  <a:cubicBezTo>
                    <a:pt x="424" y="354"/>
                    <a:pt x="606" y="172"/>
                    <a:pt x="831" y="172"/>
                  </a:cubicBezTo>
                  <a:close/>
                  <a:moveTo>
                    <a:pt x="443" y="209"/>
                  </a:moveTo>
                  <a:lnTo>
                    <a:pt x="443" y="209"/>
                  </a:lnTo>
                  <a:lnTo>
                    <a:pt x="357" y="223"/>
                  </a:lnTo>
                  <a:cubicBezTo>
                    <a:pt x="350" y="204"/>
                    <a:pt x="346" y="197"/>
                    <a:pt x="329" y="187"/>
                  </a:cubicBezTo>
                  <a:lnTo>
                    <a:pt x="329" y="254"/>
                  </a:lnTo>
                  <a:cubicBezTo>
                    <a:pt x="375" y="266"/>
                    <a:pt x="406" y="279"/>
                    <a:pt x="422" y="293"/>
                  </a:cubicBezTo>
                  <a:cubicBezTo>
                    <a:pt x="430" y="300"/>
                    <a:pt x="436" y="308"/>
                    <a:pt x="441" y="316"/>
                  </a:cubicBezTo>
                  <a:cubicBezTo>
                    <a:pt x="480" y="260"/>
                    <a:pt x="533" y="215"/>
                    <a:pt x="594" y="185"/>
                  </a:cubicBezTo>
                  <a:cubicBezTo>
                    <a:pt x="546" y="76"/>
                    <a:pt x="437" y="0"/>
                    <a:pt x="311" y="0"/>
                  </a:cubicBezTo>
                  <a:cubicBezTo>
                    <a:pt x="139" y="0"/>
                    <a:pt x="0" y="139"/>
                    <a:pt x="0" y="310"/>
                  </a:cubicBezTo>
                  <a:cubicBezTo>
                    <a:pt x="0" y="481"/>
                    <a:pt x="139" y="620"/>
                    <a:pt x="311" y="620"/>
                  </a:cubicBezTo>
                  <a:cubicBezTo>
                    <a:pt x="331" y="620"/>
                    <a:pt x="352" y="618"/>
                    <a:pt x="372" y="614"/>
                  </a:cubicBezTo>
                  <a:cubicBezTo>
                    <a:pt x="368" y="593"/>
                    <a:pt x="367" y="572"/>
                    <a:pt x="367" y="550"/>
                  </a:cubicBezTo>
                  <a:cubicBezTo>
                    <a:pt x="367" y="521"/>
                    <a:pt x="370" y="493"/>
                    <a:pt x="376" y="465"/>
                  </a:cubicBezTo>
                  <a:cubicBezTo>
                    <a:pt x="361" y="470"/>
                    <a:pt x="345" y="472"/>
                    <a:pt x="329" y="473"/>
                  </a:cubicBezTo>
                  <a:lnTo>
                    <a:pt x="329" y="516"/>
                  </a:lnTo>
                  <a:lnTo>
                    <a:pt x="295" y="516"/>
                  </a:lnTo>
                  <a:lnTo>
                    <a:pt x="295" y="473"/>
                  </a:lnTo>
                  <a:cubicBezTo>
                    <a:pt x="226" y="467"/>
                    <a:pt x="180" y="440"/>
                    <a:pt x="168" y="370"/>
                  </a:cubicBezTo>
                  <a:lnTo>
                    <a:pt x="261" y="359"/>
                  </a:lnTo>
                  <a:cubicBezTo>
                    <a:pt x="265" y="385"/>
                    <a:pt x="271" y="398"/>
                    <a:pt x="295" y="410"/>
                  </a:cubicBezTo>
                  <a:lnTo>
                    <a:pt x="295" y="329"/>
                  </a:lnTo>
                  <a:cubicBezTo>
                    <a:pt x="264" y="320"/>
                    <a:pt x="242" y="313"/>
                    <a:pt x="229" y="307"/>
                  </a:cubicBezTo>
                  <a:cubicBezTo>
                    <a:pt x="173" y="279"/>
                    <a:pt x="166" y="200"/>
                    <a:pt x="210" y="157"/>
                  </a:cubicBezTo>
                  <a:cubicBezTo>
                    <a:pt x="229" y="139"/>
                    <a:pt x="257" y="129"/>
                    <a:pt x="295" y="127"/>
                  </a:cubicBezTo>
                  <a:lnTo>
                    <a:pt x="295" y="104"/>
                  </a:lnTo>
                  <a:lnTo>
                    <a:pt x="329" y="104"/>
                  </a:lnTo>
                  <a:lnTo>
                    <a:pt x="329" y="127"/>
                  </a:lnTo>
                  <a:cubicBezTo>
                    <a:pt x="384" y="130"/>
                    <a:pt x="430" y="151"/>
                    <a:pt x="443" y="209"/>
                  </a:cubicBezTo>
                  <a:close/>
                  <a:moveTo>
                    <a:pt x="295" y="186"/>
                  </a:moveTo>
                  <a:lnTo>
                    <a:pt x="295" y="186"/>
                  </a:lnTo>
                  <a:cubicBezTo>
                    <a:pt x="274" y="193"/>
                    <a:pt x="259" y="212"/>
                    <a:pt x="275" y="233"/>
                  </a:cubicBezTo>
                  <a:cubicBezTo>
                    <a:pt x="279" y="238"/>
                    <a:pt x="285" y="242"/>
                    <a:pt x="295" y="245"/>
                  </a:cubicBezTo>
                  <a:lnTo>
                    <a:pt x="295" y="186"/>
                  </a:lnTo>
                  <a:close/>
                  <a:moveTo>
                    <a:pt x="329" y="413"/>
                  </a:moveTo>
                  <a:lnTo>
                    <a:pt x="329" y="413"/>
                  </a:lnTo>
                  <a:cubicBezTo>
                    <a:pt x="342" y="410"/>
                    <a:pt x="351" y="405"/>
                    <a:pt x="357" y="398"/>
                  </a:cubicBezTo>
                  <a:cubicBezTo>
                    <a:pt x="363" y="392"/>
                    <a:pt x="366" y="384"/>
                    <a:pt x="366" y="376"/>
                  </a:cubicBezTo>
                  <a:cubicBezTo>
                    <a:pt x="366" y="368"/>
                    <a:pt x="364" y="362"/>
                    <a:pt x="359" y="356"/>
                  </a:cubicBezTo>
                  <a:cubicBezTo>
                    <a:pt x="354" y="350"/>
                    <a:pt x="344" y="344"/>
                    <a:pt x="329" y="339"/>
                  </a:cubicBezTo>
                  <a:lnTo>
                    <a:pt x="329" y="413"/>
                  </a:lnTo>
                  <a:close/>
                  <a:moveTo>
                    <a:pt x="854" y="713"/>
                  </a:moveTo>
                  <a:lnTo>
                    <a:pt x="854" y="713"/>
                  </a:lnTo>
                  <a:cubicBezTo>
                    <a:pt x="871" y="710"/>
                    <a:pt x="884" y="703"/>
                    <a:pt x="892" y="695"/>
                  </a:cubicBezTo>
                  <a:cubicBezTo>
                    <a:pt x="900" y="686"/>
                    <a:pt x="904" y="676"/>
                    <a:pt x="904" y="665"/>
                  </a:cubicBezTo>
                  <a:cubicBezTo>
                    <a:pt x="904" y="656"/>
                    <a:pt x="901" y="647"/>
                    <a:pt x="894" y="639"/>
                  </a:cubicBezTo>
                  <a:cubicBezTo>
                    <a:pt x="887" y="631"/>
                    <a:pt x="874" y="624"/>
                    <a:pt x="854" y="617"/>
                  </a:cubicBezTo>
                  <a:lnTo>
                    <a:pt x="854" y="713"/>
                  </a:lnTo>
                  <a:close/>
                  <a:moveTo>
                    <a:pt x="810" y="416"/>
                  </a:moveTo>
                  <a:lnTo>
                    <a:pt x="810" y="416"/>
                  </a:lnTo>
                  <a:cubicBezTo>
                    <a:pt x="783" y="426"/>
                    <a:pt x="763" y="451"/>
                    <a:pt x="784" y="477"/>
                  </a:cubicBezTo>
                  <a:cubicBezTo>
                    <a:pt x="789" y="484"/>
                    <a:pt x="798" y="489"/>
                    <a:pt x="810" y="494"/>
                  </a:cubicBezTo>
                  <a:lnTo>
                    <a:pt x="810" y="416"/>
                  </a:lnTo>
                  <a:close/>
                  <a:moveTo>
                    <a:pt x="1004" y="447"/>
                  </a:moveTo>
                  <a:lnTo>
                    <a:pt x="1004" y="447"/>
                  </a:lnTo>
                  <a:lnTo>
                    <a:pt x="892" y="464"/>
                  </a:lnTo>
                  <a:cubicBezTo>
                    <a:pt x="883" y="440"/>
                    <a:pt x="877" y="430"/>
                    <a:pt x="854" y="418"/>
                  </a:cubicBezTo>
                  <a:lnTo>
                    <a:pt x="854" y="505"/>
                  </a:lnTo>
                  <a:cubicBezTo>
                    <a:pt x="916" y="521"/>
                    <a:pt x="956" y="539"/>
                    <a:pt x="977" y="557"/>
                  </a:cubicBezTo>
                  <a:cubicBezTo>
                    <a:pt x="1043" y="616"/>
                    <a:pt x="1024" y="719"/>
                    <a:pt x="953" y="765"/>
                  </a:cubicBezTo>
                  <a:cubicBezTo>
                    <a:pt x="925" y="783"/>
                    <a:pt x="892" y="791"/>
                    <a:pt x="854" y="792"/>
                  </a:cubicBezTo>
                  <a:lnTo>
                    <a:pt x="854" y="849"/>
                  </a:lnTo>
                  <a:lnTo>
                    <a:pt x="810" y="849"/>
                  </a:lnTo>
                  <a:lnTo>
                    <a:pt x="810" y="792"/>
                  </a:lnTo>
                  <a:cubicBezTo>
                    <a:pt x="720" y="784"/>
                    <a:pt x="660" y="750"/>
                    <a:pt x="643" y="658"/>
                  </a:cubicBezTo>
                  <a:lnTo>
                    <a:pt x="765" y="644"/>
                  </a:lnTo>
                  <a:cubicBezTo>
                    <a:pt x="772" y="677"/>
                    <a:pt x="779" y="695"/>
                    <a:pt x="810" y="710"/>
                  </a:cubicBezTo>
                  <a:lnTo>
                    <a:pt x="810" y="604"/>
                  </a:lnTo>
                  <a:cubicBezTo>
                    <a:pt x="770" y="593"/>
                    <a:pt x="741" y="583"/>
                    <a:pt x="724" y="575"/>
                  </a:cubicBezTo>
                  <a:cubicBezTo>
                    <a:pt x="650" y="539"/>
                    <a:pt x="641" y="434"/>
                    <a:pt x="699" y="379"/>
                  </a:cubicBezTo>
                  <a:cubicBezTo>
                    <a:pt x="724" y="355"/>
                    <a:pt x="761" y="341"/>
                    <a:pt x="810" y="339"/>
                  </a:cubicBezTo>
                  <a:lnTo>
                    <a:pt x="810" y="309"/>
                  </a:lnTo>
                  <a:lnTo>
                    <a:pt x="854" y="309"/>
                  </a:lnTo>
                  <a:lnTo>
                    <a:pt x="854" y="339"/>
                  </a:lnTo>
                  <a:cubicBezTo>
                    <a:pt x="927" y="343"/>
                    <a:pt x="987" y="370"/>
                    <a:pt x="1004" y="447"/>
                  </a:cubicBezTo>
                  <a:close/>
                </a:path>
              </a:pathLst>
            </a:custGeom>
            <a:solidFill>
              <a:srgbClr val="F4131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8713467" y="4185134"/>
            <a:ext cx="999512" cy="1514034"/>
            <a:chOff x="8713467" y="4420803"/>
            <a:chExt cx="999512" cy="1514034"/>
          </a:xfrm>
        </p:grpSpPr>
        <p:grpSp>
          <p:nvGrpSpPr>
            <p:cNvPr id="45" name="组合 44"/>
            <p:cNvGrpSpPr/>
            <p:nvPr/>
          </p:nvGrpSpPr>
          <p:grpSpPr>
            <a:xfrm>
              <a:off x="8713467" y="4420803"/>
              <a:ext cx="999512" cy="1514034"/>
              <a:chOff x="8713467" y="4420803"/>
              <a:chExt cx="999512" cy="1514034"/>
            </a:xfrm>
          </p:grpSpPr>
          <p:sp>
            <p:nvSpPr>
              <p:cNvPr id="47" name="Freeform 9"/>
              <p:cNvSpPr>
                <a:spLocks/>
              </p:cNvSpPr>
              <p:nvPr/>
            </p:nvSpPr>
            <p:spPr bwMode="auto">
              <a:xfrm>
                <a:off x="8713467" y="4420803"/>
                <a:ext cx="999512" cy="1514034"/>
              </a:xfrm>
              <a:custGeom>
                <a:avLst/>
                <a:gdLst>
                  <a:gd name="T0" fmla="*/ 0 w 272"/>
                  <a:gd name="T1" fmla="*/ 275 h 411"/>
                  <a:gd name="T2" fmla="*/ 136 w 272"/>
                  <a:gd name="T3" fmla="*/ 0 h 411"/>
                  <a:gd name="T4" fmla="*/ 272 w 272"/>
                  <a:gd name="T5" fmla="*/ 275 h 411"/>
                  <a:gd name="T6" fmla="*/ 136 w 272"/>
                  <a:gd name="T7" fmla="*/ 411 h 411"/>
                  <a:gd name="T8" fmla="*/ 0 w 272"/>
                  <a:gd name="T9" fmla="*/ 275 h 4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2" h="411">
                    <a:moveTo>
                      <a:pt x="0" y="275"/>
                    </a:moveTo>
                    <a:cubicBezTo>
                      <a:pt x="0" y="165"/>
                      <a:pt x="136" y="0"/>
                      <a:pt x="136" y="0"/>
                    </a:cubicBezTo>
                    <a:cubicBezTo>
                      <a:pt x="136" y="0"/>
                      <a:pt x="272" y="162"/>
                      <a:pt x="272" y="275"/>
                    </a:cubicBezTo>
                    <a:cubicBezTo>
                      <a:pt x="272" y="350"/>
                      <a:pt x="211" y="411"/>
                      <a:pt x="136" y="411"/>
                    </a:cubicBezTo>
                    <a:cubicBezTo>
                      <a:pt x="61" y="411"/>
                      <a:pt x="0" y="350"/>
                      <a:pt x="0" y="275"/>
                    </a:cubicBezTo>
                    <a:close/>
                  </a:path>
                </a:pathLst>
              </a:custGeom>
              <a:solidFill>
                <a:srgbClr val="E1031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8" name="Oval 10"/>
              <p:cNvSpPr>
                <a:spLocks noChangeArrowheads="1"/>
              </p:cNvSpPr>
              <p:nvPr/>
            </p:nvSpPr>
            <p:spPr bwMode="auto">
              <a:xfrm>
                <a:off x="8845595" y="5065899"/>
                <a:ext cx="735255" cy="736809"/>
              </a:xfrm>
              <a:prstGeom prst="ellipse">
                <a:avLst/>
              </a:prstGeom>
              <a:solidFill>
                <a:schemeClr val="bg1"/>
              </a:solidFill>
              <a:ln w="158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46" name="Freeform 36"/>
            <p:cNvSpPr>
              <a:spLocks noEditPoints="1"/>
            </p:cNvSpPr>
            <p:nvPr/>
          </p:nvSpPr>
          <p:spPr bwMode="auto">
            <a:xfrm>
              <a:off x="9058555" y="5281884"/>
              <a:ext cx="353851" cy="349623"/>
            </a:xfrm>
            <a:custGeom>
              <a:avLst/>
              <a:gdLst>
                <a:gd name="T0" fmla="*/ 553 w 612"/>
                <a:gd name="T1" fmla="*/ 521 h 605"/>
                <a:gd name="T2" fmla="*/ 490 w 612"/>
                <a:gd name="T3" fmla="*/ 521 h 605"/>
                <a:gd name="T4" fmla="*/ 590 w 612"/>
                <a:gd name="T5" fmla="*/ 58 h 605"/>
                <a:gd name="T6" fmla="*/ 508 w 612"/>
                <a:gd name="T7" fmla="*/ 0 h 605"/>
                <a:gd name="T8" fmla="*/ 288 w 612"/>
                <a:gd name="T9" fmla="*/ 196 h 605"/>
                <a:gd name="T10" fmla="*/ 256 w 612"/>
                <a:gd name="T11" fmla="*/ 241 h 605"/>
                <a:gd name="T12" fmla="*/ 229 w 612"/>
                <a:gd name="T13" fmla="*/ 254 h 605"/>
                <a:gd name="T14" fmla="*/ 232 w 612"/>
                <a:gd name="T15" fmla="*/ 338 h 605"/>
                <a:gd name="T16" fmla="*/ 55 w 612"/>
                <a:gd name="T17" fmla="*/ 492 h 605"/>
                <a:gd name="T18" fmla="*/ 35 w 612"/>
                <a:gd name="T19" fmla="*/ 605 h 605"/>
                <a:gd name="T20" fmla="*/ 127 w 612"/>
                <a:gd name="T21" fmla="*/ 513 h 605"/>
                <a:gd name="T22" fmla="*/ 271 w 612"/>
                <a:gd name="T23" fmla="*/ 377 h 605"/>
                <a:gd name="T24" fmla="*/ 352 w 612"/>
                <a:gd name="T25" fmla="*/ 377 h 605"/>
                <a:gd name="T26" fmla="*/ 375 w 612"/>
                <a:gd name="T27" fmla="*/ 326 h 605"/>
                <a:gd name="T28" fmla="*/ 410 w 612"/>
                <a:gd name="T29" fmla="*/ 319 h 605"/>
                <a:gd name="T30" fmla="*/ 590 w 612"/>
                <a:gd name="T31" fmla="*/ 58 h 605"/>
                <a:gd name="T32" fmla="*/ 239 w 612"/>
                <a:gd name="T33" fmla="*/ 197 h 605"/>
                <a:gd name="T34" fmla="*/ 246 w 612"/>
                <a:gd name="T35" fmla="*/ 190 h 605"/>
                <a:gd name="T36" fmla="*/ 266 w 612"/>
                <a:gd name="T37" fmla="*/ 171 h 605"/>
                <a:gd name="T38" fmla="*/ 131 w 612"/>
                <a:gd name="T39" fmla="*/ 1 h 605"/>
                <a:gd name="T40" fmla="*/ 171 w 612"/>
                <a:gd name="T41" fmla="*/ 97 h 605"/>
                <a:gd name="T42" fmla="*/ 13 w 612"/>
                <a:gd name="T43" fmla="*/ 118 h 605"/>
                <a:gd name="T44" fmla="*/ 141 w 612"/>
                <a:gd name="T45" fmla="*/ 272 h 605"/>
                <a:gd name="T46" fmla="*/ 185 w 612"/>
                <a:gd name="T47" fmla="*/ 263 h 605"/>
                <a:gd name="T48" fmla="*/ 221 w 612"/>
                <a:gd name="T49" fmla="*/ 215 h 605"/>
                <a:gd name="T50" fmla="*/ 409 w 612"/>
                <a:gd name="T51" fmla="*/ 368 h 605"/>
                <a:gd name="T52" fmla="*/ 376 w 612"/>
                <a:gd name="T53" fmla="*/ 401 h 605"/>
                <a:gd name="T54" fmla="*/ 451 w 612"/>
                <a:gd name="T55" fmla="*/ 529 h 605"/>
                <a:gd name="T56" fmla="*/ 529 w 612"/>
                <a:gd name="T57" fmla="*/ 605 h 605"/>
                <a:gd name="T58" fmla="*/ 597 w 612"/>
                <a:gd name="T59" fmla="*/ 502 h 605"/>
                <a:gd name="T60" fmla="*/ 427 w 612"/>
                <a:gd name="T61" fmla="*/ 350 h 605"/>
                <a:gd name="T62" fmla="*/ 401 w 612"/>
                <a:gd name="T63" fmla="*/ 352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12" h="605">
                  <a:moveTo>
                    <a:pt x="522" y="490"/>
                  </a:moveTo>
                  <a:cubicBezTo>
                    <a:pt x="539" y="490"/>
                    <a:pt x="553" y="504"/>
                    <a:pt x="553" y="521"/>
                  </a:cubicBezTo>
                  <a:cubicBezTo>
                    <a:pt x="553" y="539"/>
                    <a:pt x="539" y="553"/>
                    <a:pt x="522" y="553"/>
                  </a:cubicBezTo>
                  <a:cubicBezTo>
                    <a:pt x="504" y="553"/>
                    <a:pt x="490" y="539"/>
                    <a:pt x="490" y="521"/>
                  </a:cubicBezTo>
                  <a:cubicBezTo>
                    <a:pt x="490" y="504"/>
                    <a:pt x="504" y="490"/>
                    <a:pt x="522" y="490"/>
                  </a:cubicBezTo>
                  <a:close/>
                  <a:moveTo>
                    <a:pt x="590" y="58"/>
                  </a:moveTo>
                  <a:lnTo>
                    <a:pt x="548" y="17"/>
                  </a:lnTo>
                  <a:cubicBezTo>
                    <a:pt x="537" y="5"/>
                    <a:pt x="522" y="0"/>
                    <a:pt x="508" y="0"/>
                  </a:cubicBezTo>
                  <a:cubicBezTo>
                    <a:pt x="493" y="0"/>
                    <a:pt x="478" y="5"/>
                    <a:pt x="467" y="17"/>
                  </a:cubicBezTo>
                  <a:lnTo>
                    <a:pt x="288" y="196"/>
                  </a:lnTo>
                  <a:cubicBezTo>
                    <a:pt x="293" y="207"/>
                    <a:pt x="289" y="223"/>
                    <a:pt x="281" y="231"/>
                  </a:cubicBezTo>
                  <a:cubicBezTo>
                    <a:pt x="275" y="237"/>
                    <a:pt x="265" y="241"/>
                    <a:pt x="256" y="241"/>
                  </a:cubicBezTo>
                  <a:cubicBezTo>
                    <a:pt x="252" y="241"/>
                    <a:pt x="249" y="240"/>
                    <a:pt x="245" y="239"/>
                  </a:cubicBezTo>
                  <a:lnTo>
                    <a:pt x="229" y="254"/>
                  </a:lnTo>
                  <a:cubicBezTo>
                    <a:pt x="207" y="277"/>
                    <a:pt x="207" y="313"/>
                    <a:pt x="229" y="335"/>
                  </a:cubicBezTo>
                  <a:lnTo>
                    <a:pt x="232" y="338"/>
                  </a:lnTo>
                  <a:lnTo>
                    <a:pt x="92" y="478"/>
                  </a:lnTo>
                  <a:lnTo>
                    <a:pt x="55" y="492"/>
                  </a:lnTo>
                  <a:lnTo>
                    <a:pt x="0" y="570"/>
                  </a:lnTo>
                  <a:lnTo>
                    <a:pt x="35" y="605"/>
                  </a:lnTo>
                  <a:lnTo>
                    <a:pt x="113" y="551"/>
                  </a:lnTo>
                  <a:lnTo>
                    <a:pt x="127" y="513"/>
                  </a:lnTo>
                  <a:lnTo>
                    <a:pt x="267" y="373"/>
                  </a:lnTo>
                  <a:lnTo>
                    <a:pt x="271" y="377"/>
                  </a:lnTo>
                  <a:cubicBezTo>
                    <a:pt x="283" y="388"/>
                    <a:pt x="297" y="394"/>
                    <a:pt x="312" y="394"/>
                  </a:cubicBezTo>
                  <a:cubicBezTo>
                    <a:pt x="326" y="394"/>
                    <a:pt x="341" y="388"/>
                    <a:pt x="352" y="377"/>
                  </a:cubicBezTo>
                  <a:lnTo>
                    <a:pt x="368" y="361"/>
                  </a:lnTo>
                  <a:cubicBezTo>
                    <a:pt x="363" y="351"/>
                    <a:pt x="367" y="335"/>
                    <a:pt x="375" y="326"/>
                  </a:cubicBezTo>
                  <a:cubicBezTo>
                    <a:pt x="381" y="320"/>
                    <a:pt x="391" y="317"/>
                    <a:pt x="399" y="317"/>
                  </a:cubicBezTo>
                  <a:cubicBezTo>
                    <a:pt x="403" y="317"/>
                    <a:pt x="407" y="317"/>
                    <a:pt x="410" y="319"/>
                  </a:cubicBezTo>
                  <a:lnTo>
                    <a:pt x="590" y="139"/>
                  </a:lnTo>
                  <a:cubicBezTo>
                    <a:pt x="612" y="117"/>
                    <a:pt x="612" y="81"/>
                    <a:pt x="590" y="58"/>
                  </a:cubicBezTo>
                  <a:close/>
                  <a:moveTo>
                    <a:pt x="221" y="215"/>
                  </a:moveTo>
                  <a:lnTo>
                    <a:pt x="239" y="197"/>
                  </a:lnTo>
                  <a:lnTo>
                    <a:pt x="255" y="206"/>
                  </a:lnTo>
                  <a:lnTo>
                    <a:pt x="246" y="190"/>
                  </a:lnTo>
                  <a:lnTo>
                    <a:pt x="264" y="172"/>
                  </a:lnTo>
                  <a:lnTo>
                    <a:pt x="266" y="171"/>
                  </a:lnTo>
                  <a:cubicBezTo>
                    <a:pt x="270" y="160"/>
                    <a:pt x="272" y="151"/>
                    <a:pt x="272" y="141"/>
                  </a:cubicBezTo>
                  <a:cubicBezTo>
                    <a:pt x="272" y="69"/>
                    <a:pt x="203" y="0"/>
                    <a:pt x="131" y="1"/>
                  </a:cubicBezTo>
                  <a:cubicBezTo>
                    <a:pt x="131" y="1"/>
                    <a:pt x="123" y="9"/>
                    <a:pt x="118" y="13"/>
                  </a:cubicBezTo>
                  <a:cubicBezTo>
                    <a:pt x="176" y="71"/>
                    <a:pt x="171" y="61"/>
                    <a:pt x="171" y="97"/>
                  </a:cubicBezTo>
                  <a:cubicBezTo>
                    <a:pt x="171" y="126"/>
                    <a:pt x="125" y="171"/>
                    <a:pt x="97" y="171"/>
                  </a:cubicBezTo>
                  <a:cubicBezTo>
                    <a:pt x="61" y="171"/>
                    <a:pt x="72" y="177"/>
                    <a:pt x="13" y="118"/>
                  </a:cubicBezTo>
                  <a:cubicBezTo>
                    <a:pt x="9" y="123"/>
                    <a:pt x="1" y="131"/>
                    <a:pt x="1" y="131"/>
                  </a:cubicBezTo>
                  <a:cubicBezTo>
                    <a:pt x="2" y="203"/>
                    <a:pt x="70" y="272"/>
                    <a:pt x="141" y="272"/>
                  </a:cubicBezTo>
                  <a:cubicBezTo>
                    <a:pt x="154" y="272"/>
                    <a:pt x="168" y="267"/>
                    <a:pt x="182" y="261"/>
                  </a:cubicBezTo>
                  <a:lnTo>
                    <a:pt x="185" y="263"/>
                  </a:lnTo>
                  <a:cubicBezTo>
                    <a:pt x="189" y="251"/>
                    <a:pt x="196" y="240"/>
                    <a:pt x="206" y="230"/>
                  </a:cubicBezTo>
                  <a:lnTo>
                    <a:pt x="221" y="215"/>
                  </a:lnTo>
                  <a:close/>
                  <a:moveTo>
                    <a:pt x="401" y="352"/>
                  </a:moveTo>
                  <a:lnTo>
                    <a:pt x="409" y="368"/>
                  </a:lnTo>
                  <a:lnTo>
                    <a:pt x="392" y="385"/>
                  </a:lnTo>
                  <a:lnTo>
                    <a:pt x="376" y="401"/>
                  </a:lnTo>
                  <a:cubicBezTo>
                    <a:pt x="367" y="410"/>
                    <a:pt x="356" y="417"/>
                    <a:pt x="343" y="422"/>
                  </a:cubicBezTo>
                  <a:lnTo>
                    <a:pt x="451" y="529"/>
                  </a:lnTo>
                  <a:lnTo>
                    <a:pt x="502" y="597"/>
                  </a:lnTo>
                  <a:lnTo>
                    <a:pt x="529" y="605"/>
                  </a:lnTo>
                  <a:lnTo>
                    <a:pt x="604" y="529"/>
                  </a:lnTo>
                  <a:lnTo>
                    <a:pt x="597" y="502"/>
                  </a:lnTo>
                  <a:lnTo>
                    <a:pt x="529" y="451"/>
                  </a:lnTo>
                  <a:lnTo>
                    <a:pt x="427" y="350"/>
                  </a:lnTo>
                  <a:lnTo>
                    <a:pt x="417" y="360"/>
                  </a:lnTo>
                  <a:lnTo>
                    <a:pt x="401" y="352"/>
                  </a:lnTo>
                  <a:close/>
                </a:path>
              </a:pathLst>
            </a:custGeom>
            <a:solidFill>
              <a:srgbClr val="F4131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3856725" y="2239855"/>
            <a:ext cx="2211962" cy="118577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详写内容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……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点击输入本栏的具体文字，简明扼要的说明分项内容，此为概念图解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1696061" y="4617395"/>
            <a:ext cx="2211962" cy="118577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详写内容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……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点击输入本栏的具体文字，简明扼要的说明分项内容，此为概念图解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5987975" y="4610373"/>
            <a:ext cx="2211962" cy="118577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详写内容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……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点击输入本栏的具体文字，简明扼要的说明分项内容，此为概念图解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8190567" y="2242626"/>
            <a:ext cx="2211962" cy="118577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详写内容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……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点击输入本栏的具体文字，简明扼要的说明分项内容，此为概念图解</a:t>
            </a:r>
          </a:p>
        </p:txBody>
      </p:sp>
    </p:spTree>
    <p:extLst>
      <p:ext uri="{BB962C8B-B14F-4D97-AF65-F5344CB8AC3E}">
        <p14:creationId xmlns:p14="http://schemas.microsoft.com/office/powerpoint/2010/main" val="3527745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50"/>
                            </p:stCondLst>
                            <p:childTnLst>
                              <p:par>
                                <p:cTn id="16" presetID="2" presetClass="entr" presetSubtype="1" decel="2533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8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300"/>
                            </p:stCondLst>
                            <p:childTnLst>
                              <p:par>
                                <p:cTn id="2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800"/>
                            </p:stCondLst>
                            <p:childTnLst>
                              <p:par>
                                <p:cTn id="29" presetID="2" presetClass="entr" presetSubtype="4" decel="2533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5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50"/>
                            </p:stCondLst>
                            <p:childTnLst>
                              <p:par>
                                <p:cTn id="3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50"/>
                            </p:stCondLst>
                            <p:childTnLst>
                              <p:par>
                                <p:cTn id="42" presetID="2" presetClass="entr" presetSubtype="1" decel="2533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3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800"/>
                            </p:stCondLst>
                            <p:childTnLst>
                              <p:par>
                                <p:cTn id="5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300"/>
                            </p:stCondLst>
                            <p:childTnLst>
                              <p:par>
                                <p:cTn id="55" presetID="2" presetClass="entr" presetSubtype="4" decel="2533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05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550"/>
                            </p:stCondLst>
                            <p:childTnLst>
                              <p:par>
                                <p:cTn id="6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6" grpId="0" animBg="1"/>
      <p:bldP spid="49" grpId="0"/>
      <p:bldP spid="50" grpId="0"/>
      <p:bldP spid="51" grpId="0"/>
      <p:bldP spid="5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701" b="76872"/>
          <a:stretch/>
        </p:blipFill>
        <p:spPr>
          <a:xfrm>
            <a:off x="-12569" y="-1823"/>
            <a:ext cx="1926210" cy="786998"/>
          </a:xfrm>
          <a:prstGeom prst="rect">
            <a:avLst/>
          </a:prstGeom>
        </p:spPr>
      </p:pic>
      <p:sp>
        <p:nvSpPr>
          <p:cNvPr id="3" name="TextBox 90"/>
          <p:cNvSpPr txBox="1"/>
          <p:nvPr/>
        </p:nvSpPr>
        <p:spPr>
          <a:xfrm>
            <a:off x="1096776" y="391676"/>
            <a:ext cx="4999224" cy="537428"/>
          </a:xfrm>
          <a:prstGeom prst="rect">
            <a:avLst/>
          </a:prstGeom>
          <a:noFill/>
        </p:spPr>
        <p:txBody>
          <a:bodyPr wrap="square" lIns="105509" tIns="52755" rIns="105509" bIns="52755" rtlCol="0">
            <a:spAutoFit/>
          </a:bodyPr>
          <a:lstStyle/>
          <a:p>
            <a:r>
              <a:rPr lang="zh-CN" altLang="en-US" sz="2800" spc="600" dirty="0" smtClean="0">
                <a:solidFill>
                  <a:srgbClr val="E10314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三、</a:t>
            </a:r>
            <a:r>
              <a:rPr lang="zh-CN" altLang="en-US" sz="2800" spc="600" dirty="0" smtClean="0">
                <a:solidFill>
                  <a:srgbClr val="E10314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此处</a:t>
            </a:r>
            <a:r>
              <a:rPr lang="zh-CN" altLang="en-US" sz="2800" spc="600" dirty="0">
                <a:solidFill>
                  <a:srgbClr val="E10314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添加您的标题</a:t>
            </a:r>
          </a:p>
        </p:txBody>
      </p:sp>
      <p:sp>
        <p:nvSpPr>
          <p:cNvPr id="4" name="矩形 3"/>
          <p:cNvSpPr/>
          <p:nvPr/>
        </p:nvSpPr>
        <p:spPr>
          <a:xfrm>
            <a:off x="6096001" y="1987695"/>
            <a:ext cx="5050683" cy="3788012"/>
          </a:xfrm>
          <a:prstGeom prst="rect">
            <a:avLst/>
          </a:prstGeom>
          <a:blipFill dpi="0" rotWithShape="1">
            <a:blip r:embed="rId4"/>
            <a:srcRect/>
            <a:stretch>
              <a:fillRect l="-7761" t="-1229" r="-11439" b="-14951"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800" b="1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671036" y="1987695"/>
            <a:ext cx="2825640" cy="3788012"/>
          </a:xfrm>
          <a:prstGeom prst="rect">
            <a:avLst/>
          </a:prstGeom>
          <a:solidFill>
            <a:srgbClr val="E1031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800" b="1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32966" y="1987695"/>
            <a:ext cx="852509" cy="852509"/>
          </a:xfrm>
          <a:prstGeom prst="rect">
            <a:avLst/>
          </a:prstGeom>
          <a:solidFill>
            <a:srgbClr val="E1031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800" b="1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32966" y="2966196"/>
            <a:ext cx="852509" cy="852509"/>
          </a:xfrm>
          <a:prstGeom prst="rect">
            <a:avLst/>
          </a:prstGeom>
          <a:solidFill>
            <a:srgbClr val="E1031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800" b="1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32966" y="3944696"/>
            <a:ext cx="852509" cy="852509"/>
          </a:xfrm>
          <a:prstGeom prst="rect">
            <a:avLst/>
          </a:prstGeom>
          <a:solidFill>
            <a:srgbClr val="E1031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800" b="1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32966" y="4923198"/>
            <a:ext cx="852509" cy="852509"/>
          </a:xfrm>
          <a:prstGeom prst="rect">
            <a:avLst/>
          </a:prstGeom>
          <a:solidFill>
            <a:srgbClr val="E1031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800" b="1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745404" y="2704455"/>
            <a:ext cx="2676903" cy="23544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此处添加详细文本描述，建议与标题相关并符合整体语言风格，语言描述尽量，建议与标题相关并符合整体语言风格，语言描述</a:t>
            </a:r>
            <a:r>
              <a:rPr lang="zh-CN" altLang="en-US" sz="1400" dirty="0" smtClean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尽量</a:t>
            </a:r>
            <a:r>
              <a:rPr lang="zh-CN" altLang="en-US" sz="14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，语言描述尽量，建议与标题相关并符合整体语言风格，语言描述尽量</a:t>
            </a:r>
            <a:r>
              <a:rPr lang="en-US" altLang="zh-CN" sz="1400" dirty="0" smtClean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……</a:t>
            </a:r>
            <a:endParaRPr lang="en-US" altLang="zh-CN" sz="1400" dirty="0">
              <a:solidFill>
                <a:schemeClr val="bg1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858111" y="2032081"/>
            <a:ext cx="399786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此处添加详细文本描述，建议与标题相关并符合整体语言风格，语言描述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尽量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，建议与标题相关并符合整体语言风格，语言描述尽量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……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858111" y="3010582"/>
            <a:ext cx="399786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此处添加详细文本描述，建议与标题相关并符合整体语言风格，语言描述尽量，建议与标题相关并符合整体语言风格，语言描述尽量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……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858111" y="3989082"/>
            <a:ext cx="399786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此处添加详细文本描述，建议与标题相关并符合整体语言风格，语言描述尽量，建议与标题相关并符合整体语言风格，语言描述尽量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……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858111" y="4968790"/>
            <a:ext cx="3997863" cy="789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此处添加详细文本描述，建议与标题相关并符合整体语言风格，语言描述尽量，建议与标题相关并符合整体语言风格，语言描述尽量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……</a:t>
            </a:r>
          </a:p>
        </p:txBody>
      </p:sp>
      <p:sp>
        <p:nvSpPr>
          <p:cNvPr id="15" name="AutoShape 59"/>
          <p:cNvSpPr>
            <a:spLocks/>
          </p:cNvSpPr>
          <p:nvPr/>
        </p:nvSpPr>
        <p:spPr bwMode="auto">
          <a:xfrm>
            <a:off x="1006058" y="2155151"/>
            <a:ext cx="488901" cy="488067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50800" tIns="50800" rIns="50800" bIns="50800" anchor="ctr"/>
          <a:lstStyle/>
          <a:p>
            <a:pPr defTabSz="609570"/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015185" y="3167177"/>
            <a:ext cx="488068" cy="488067"/>
            <a:chOff x="7377643" y="2708561"/>
            <a:chExt cx="488068" cy="488067"/>
          </a:xfrm>
          <a:solidFill>
            <a:schemeClr val="bg1"/>
          </a:solidFill>
        </p:grpSpPr>
        <p:sp>
          <p:nvSpPr>
            <p:cNvPr id="17" name="AutoShape 56"/>
            <p:cNvSpPr>
              <a:spLocks/>
            </p:cNvSpPr>
            <p:nvPr/>
          </p:nvSpPr>
          <p:spPr bwMode="auto">
            <a:xfrm>
              <a:off x="7377643" y="2708561"/>
              <a:ext cx="152677" cy="48806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70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8" name="AutoShape 57"/>
            <p:cNvSpPr>
              <a:spLocks/>
            </p:cNvSpPr>
            <p:nvPr/>
          </p:nvSpPr>
          <p:spPr bwMode="auto">
            <a:xfrm>
              <a:off x="7713034" y="2708561"/>
              <a:ext cx="152677" cy="48806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70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9" name="AutoShape 58"/>
            <p:cNvSpPr>
              <a:spLocks/>
            </p:cNvSpPr>
            <p:nvPr/>
          </p:nvSpPr>
          <p:spPr bwMode="auto">
            <a:xfrm>
              <a:off x="7545338" y="2708561"/>
              <a:ext cx="152677" cy="48806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70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20" name="AutoShape 4"/>
          <p:cNvSpPr>
            <a:spLocks/>
          </p:cNvSpPr>
          <p:nvPr/>
        </p:nvSpPr>
        <p:spPr bwMode="auto">
          <a:xfrm>
            <a:off x="1018520" y="4134007"/>
            <a:ext cx="472216" cy="47388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50800" tIns="50800" rIns="50800" bIns="50800" anchor="ctr"/>
          <a:lstStyle/>
          <a:p>
            <a:pPr defTabSz="609570"/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1" name="AutoShape 48"/>
          <p:cNvSpPr>
            <a:spLocks/>
          </p:cNvSpPr>
          <p:nvPr/>
        </p:nvSpPr>
        <p:spPr bwMode="auto">
          <a:xfrm>
            <a:off x="1036925" y="5105417"/>
            <a:ext cx="427164" cy="4880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7425"/>
                </a:moveTo>
                <a:cubicBezTo>
                  <a:pt x="5687" y="7425"/>
                  <a:pt x="1542" y="6064"/>
                  <a:pt x="1542" y="4387"/>
                </a:cubicBezTo>
                <a:cubicBezTo>
                  <a:pt x="1542" y="2709"/>
                  <a:pt x="5687" y="1350"/>
                  <a:pt x="10800" y="1350"/>
                </a:cubicBezTo>
                <a:cubicBezTo>
                  <a:pt x="15912" y="1350"/>
                  <a:pt x="20057" y="2709"/>
                  <a:pt x="20057" y="4387"/>
                </a:cubicBezTo>
                <a:cubicBezTo>
                  <a:pt x="20057" y="6064"/>
                  <a:pt x="15912" y="7425"/>
                  <a:pt x="10800" y="7425"/>
                </a:cubicBezTo>
                <a:moveTo>
                  <a:pt x="20057" y="9112"/>
                </a:moveTo>
                <a:lnTo>
                  <a:pt x="20054" y="9112"/>
                </a:lnTo>
                <a:cubicBezTo>
                  <a:pt x="20054" y="9119"/>
                  <a:pt x="20057" y="9127"/>
                  <a:pt x="20057" y="9133"/>
                </a:cubicBezTo>
                <a:cubicBezTo>
                  <a:pt x="20057" y="10800"/>
                  <a:pt x="15912" y="12150"/>
                  <a:pt x="10800" y="12150"/>
                </a:cubicBezTo>
                <a:cubicBezTo>
                  <a:pt x="5687" y="12150"/>
                  <a:pt x="1542" y="10800"/>
                  <a:pt x="1542" y="9133"/>
                </a:cubicBezTo>
                <a:cubicBezTo>
                  <a:pt x="1542" y="9127"/>
                  <a:pt x="1545" y="9119"/>
                  <a:pt x="1545" y="9112"/>
                </a:cubicBezTo>
                <a:lnTo>
                  <a:pt x="1542" y="9112"/>
                </a:lnTo>
                <a:lnTo>
                  <a:pt x="1542" y="6793"/>
                </a:lnTo>
                <a:cubicBezTo>
                  <a:pt x="3564" y="8140"/>
                  <a:pt x="7271" y="8774"/>
                  <a:pt x="10800" y="8774"/>
                </a:cubicBezTo>
                <a:cubicBezTo>
                  <a:pt x="14328" y="8774"/>
                  <a:pt x="18035" y="8140"/>
                  <a:pt x="20057" y="6793"/>
                </a:cubicBezTo>
                <a:cubicBezTo>
                  <a:pt x="20057" y="6793"/>
                  <a:pt x="20057" y="9112"/>
                  <a:pt x="20057" y="9112"/>
                </a:cubicBezTo>
                <a:close/>
                <a:moveTo>
                  <a:pt x="20057" y="13162"/>
                </a:moveTo>
                <a:lnTo>
                  <a:pt x="20054" y="13162"/>
                </a:lnTo>
                <a:cubicBezTo>
                  <a:pt x="20054" y="13169"/>
                  <a:pt x="20057" y="13177"/>
                  <a:pt x="20057" y="13183"/>
                </a:cubicBezTo>
                <a:cubicBezTo>
                  <a:pt x="20057" y="14850"/>
                  <a:pt x="15912" y="16200"/>
                  <a:pt x="10800" y="16200"/>
                </a:cubicBezTo>
                <a:cubicBezTo>
                  <a:pt x="5687" y="16200"/>
                  <a:pt x="1542" y="14850"/>
                  <a:pt x="1542" y="13183"/>
                </a:cubicBezTo>
                <a:cubicBezTo>
                  <a:pt x="1542" y="13177"/>
                  <a:pt x="1545" y="13169"/>
                  <a:pt x="1545" y="13162"/>
                </a:cubicBezTo>
                <a:lnTo>
                  <a:pt x="1542" y="13162"/>
                </a:lnTo>
                <a:lnTo>
                  <a:pt x="1542" y="10640"/>
                </a:lnTo>
                <a:cubicBezTo>
                  <a:pt x="3136" y="12077"/>
                  <a:pt x="6982" y="12825"/>
                  <a:pt x="10800" y="12825"/>
                </a:cubicBezTo>
                <a:cubicBezTo>
                  <a:pt x="14617" y="12825"/>
                  <a:pt x="18463" y="12077"/>
                  <a:pt x="20057" y="10640"/>
                </a:cubicBezTo>
                <a:cubicBezTo>
                  <a:pt x="20057" y="10640"/>
                  <a:pt x="20057" y="13162"/>
                  <a:pt x="20057" y="13162"/>
                </a:cubicBezTo>
                <a:close/>
                <a:moveTo>
                  <a:pt x="20057" y="17212"/>
                </a:moveTo>
                <a:cubicBezTo>
                  <a:pt x="20057" y="18889"/>
                  <a:pt x="15912" y="20249"/>
                  <a:pt x="10800" y="20249"/>
                </a:cubicBezTo>
                <a:cubicBezTo>
                  <a:pt x="5687" y="20249"/>
                  <a:pt x="1542" y="18889"/>
                  <a:pt x="1542" y="17212"/>
                </a:cubicBezTo>
                <a:lnTo>
                  <a:pt x="1542" y="14690"/>
                </a:lnTo>
                <a:cubicBezTo>
                  <a:pt x="3136" y="16127"/>
                  <a:pt x="6982" y="16875"/>
                  <a:pt x="10800" y="16875"/>
                </a:cubicBezTo>
                <a:cubicBezTo>
                  <a:pt x="14617" y="16875"/>
                  <a:pt x="18463" y="16127"/>
                  <a:pt x="20057" y="14690"/>
                </a:cubicBezTo>
                <a:cubicBezTo>
                  <a:pt x="20057" y="14690"/>
                  <a:pt x="20057" y="17212"/>
                  <a:pt x="20057" y="17212"/>
                </a:cubicBezTo>
                <a:close/>
                <a:moveTo>
                  <a:pt x="10800" y="0"/>
                </a:moveTo>
                <a:cubicBezTo>
                  <a:pt x="5598" y="0"/>
                  <a:pt x="0" y="1372"/>
                  <a:pt x="0" y="4387"/>
                </a:cubicBezTo>
                <a:lnTo>
                  <a:pt x="0" y="17212"/>
                </a:lnTo>
                <a:cubicBezTo>
                  <a:pt x="0" y="20226"/>
                  <a:pt x="5598" y="21599"/>
                  <a:pt x="10800" y="21599"/>
                </a:cubicBezTo>
                <a:cubicBezTo>
                  <a:pt x="16001" y="21599"/>
                  <a:pt x="21599" y="20226"/>
                  <a:pt x="21599" y="17212"/>
                </a:cubicBezTo>
                <a:lnTo>
                  <a:pt x="21599" y="4387"/>
                </a:lnTo>
                <a:cubicBezTo>
                  <a:pt x="21599" y="1372"/>
                  <a:pt x="16001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50800" tIns="50800" rIns="50800" bIns="50800" anchor="ctr"/>
          <a:lstStyle/>
          <a:p>
            <a:pPr defTabSz="609570"/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934766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5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5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50"/>
                            </p:stCondLst>
                            <p:childTnLst>
                              <p:par>
                                <p:cTn id="6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55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050"/>
                            </p:stCondLst>
                            <p:childTnLst>
                              <p:par>
                                <p:cTn id="7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  <p:bldP spid="14" grpId="0"/>
      <p:bldP spid="15" grpId="0" animBg="1"/>
      <p:bldP spid="20" grpId="0" animBg="1"/>
      <p:bldP spid="2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701" b="76872"/>
          <a:stretch/>
        </p:blipFill>
        <p:spPr>
          <a:xfrm>
            <a:off x="-12569" y="-1823"/>
            <a:ext cx="1926210" cy="786998"/>
          </a:xfrm>
          <a:prstGeom prst="rect">
            <a:avLst/>
          </a:prstGeom>
        </p:spPr>
      </p:pic>
      <p:sp>
        <p:nvSpPr>
          <p:cNvPr id="3" name="TextBox 90"/>
          <p:cNvSpPr txBox="1"/>
          <p:nvPr/>
        </p:nvSpPr>
        <p:spPr>
          <a:xfrm>
            <a:off x="1096776" y="391676"/>
            <a:ext cx="4999224" cy="537428"/>
          </a:xfrm>
          <a:prstGeom prst="rect">
            <a:avLst/>
          </a:prstGeom>
          <a:noFill/>
        </p:spPr>
        <p:txBody>
          <a:bodyPr wrap="square" lIns="105509" tIns="52755" rIns="105509" bIns="52755" rtlCol="0">
            <a:spAutoFit/>
          </a:bodyPr>
          <a:lstStyle/>
          <a:p>
            <a:r>
              <a:rPr lang="zh-CN" altLang="en-US" sz="2800" spc="600" dirty="0" smtClean="0">
                <a:solidFill>
                  <a:srgbClr val="E10314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三、</a:t>
            </a:r>
            <a:r>
              <a:rPr lang="zh-CN" altLang="en-US" sz="2800" spc="600" dirty="0" smtClean="0">
                <a:solidFill>
                  <a:srgbClr val="E10314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此处</a:t>
            </a:r>
            <a:r>
              <a:rPr lang="zh-CN" altLang="en-US" sz="2800" spc="600" dirty="0">
                <a:solidFill>
                  <a:srgbClr val="E10314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添加您的标题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524066" y="2136775"/>
            <a:ext cx="5472112" cy="3494087"/>
            <a:chOff x="524066" y="2136775"/>
            <a:chExt cx="5472112" cy="3494087"/>
          </a:xfrm>
        </p:grpSpPr>
        <p:sp>
          <p:nvSpPr>
            <p:cNvPr id="5" name="矩形 1"/>
            <p:cNvSpPr>
              <a:spLocks noChangeArrowheads="1"/>
            </p:cNvSpPr>
            <p:nvPr/>
          </p:nvSpPr>
          <p:spPr bwMode="auto">
            <a:xfrm>
              <a:off x="524066" y="2136775"/>
              <a:ext cx="5472112" cy="3494087"/>
            </a:xfrm>
            <a:prstGeom prst="rect">
              <a:avLst/>
            </a:prstGeom>
            <a:solidFill>
              <a:srgbClr val="FFFFFF"/>
            </a:solidFill>
            <a:ln w="38100">
              <a:solidFill>
                <a:srgbClr val="E10314">
                  <a:alpha val="58823"/>
                </a:srgbClr>
              </a:solidFill>
              <a:miter lim="800000"/>
            </a:ln>
            <a:extLst/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6" name="图片 191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746"/>
            <a:stretch>
              <a:fillRect/>
            </a:stretch>
          </p:blipFill>
          <p:spPr bwMode="auto">
            <a:xfrm>
              <a:off x="598357" y="2210078"/>
              <a:ext cx="5323530" cy="3347481"/>
            </a:xfrm>
            <a:prstGeom prst="rect">
              <a:avLst/>
            </a:prstGeom>
            <a:solidFill>
              <a:srgbClr val="00A388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" name="组合 6"/>
          <p:cNvGrpSpPr/>
          <p:nvPr/>
        </p:nvGrpSpPr>
        <p:grpSpPr>
          <a:xfrm>
            <a:off x="6432741" y="4814093"/>
            <a:ext cx="882650" cy="882650"/>
            <a:chOff x="6432741" y="4814093"/>
            <a:chExt cx="882650" cy="882650"/>
          </a:xfrm>
          <a:solidFill>
            <a:srgbClr val="E10314"/>
          </a:solidFill>
        </p:grpSpPr>
        <p:sp>
          <p:nvSpPr>
            <p:cNvPr id="8" name="椭圆 228"/>
            <p:cNvSpPr>
              <a:spLocks noChangeArrowheads="1"/>
            </p:cNvSpPr>
            <p:nvPr/>
          </p:nvSpPr>
          <p:spPr bwMode="auto">
            <a:xfrm>
              <a:off x="6475603" y="4856956"/>
              <a:ext cx="796925" cy="796925"/>
            </a:xfrm>
            <a:prstGeom prst="ellipse">
              <a:avLst/>
            </a:prstGeom>
            <a:grpFill/>
            <a:ln>
              <a:solidFill>
                <a:srgbClr val="E10314"/>
              </a:solidFill>
            </a:ln>
          </p:spPr>
          <p:txBody>
            <a:bodyPr anchor="ctr"/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" name="椭圆 229"/>
            <p:cNvSpPr>
              <a:spLocks noChangeArrowheads="1"/>
            </p:cNvSpPr>
            <p:nvPr/>
          </p:nvSpPr>
          <p:spPr bwMode="auto">
            <a:xfrm>
              <a:off x="6432741" y="4814093"/>
              <a:ext cx="882650" cy="882650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rgbClr val="E10314"/>
              </a:solidFill>
              <a:round/>
            </a:ln>
            <a:extLst/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" name="Freeform 51"/>
            <p:cNvSpPr>
              <a:spLocks noEditPoints="1"/>
            </p:cNvSpPr>
            <p:nvPr/>
          </p:nvSpPr>
          <p:spPr bwMode="auto">
            <a:xfrm>
              <a:off x="6660106" y="5076734"/>
              <a:ext cx="427837" cy="357368"/>
            </a:xfrm>
            <a:custGeom>
              <a:avLst/>
              <a:gdLst>
                <a:gd name="T0" fmla="*/ 482687 w 208"/>
                <a:gd name="T1" fmla="*/ 160671 h 174"/>
                <a:gd name="T2" fmla="*/ 485201 w 208"/>
                <a:gd name="T3" fmla="*/ 143097 h 174"/>
                <a:gd name="T4" fmla="*/ 341903 w 208"/>
                <a:gd name="T5" fmla="*/ 0 h 174"/>
                <a:gd name="T6" fmla="*/ 223746 w 208"/>
                <a:gd name="T7" fmla="*/ 62762 h 174"/>
                <a:gd name="T8" fmla="*/ 181008 w 208"/>
                <a:gd name="T9" fmla="*/ 52720 h 174"/>
                <a:gd name="T10" fmla="*/ 87990 w 208"/>
                <a:gd name="T11" fmla="*/ 138076 h 174"/>
                <a:gd name="T12" fmla="*/ 0 w 208"/>
                <a:gd name="T13" fmla="*/ 241006 h 174"/>
                <a:gd name="T14" fmla="*/ 105588 w 208"/>
                <a:gd name="T15" fmla="*/ 346446 h 174"/>
                <a:gd name="T16" fmla="*/ 221232 w 208"/>
                <a:gd name="T17" fmla="*/ 346446 h 174"/>
                <a:gd name="T18" fmla="*/ 221232 w 208"/>
                <a:gd name="T19" fmla="*/ 411718 h 174"/>
                <a:gd name="T20" fmla="*/ 246372 w 208"/>
                <a:gd name="T21" fmla="*/ 436823 h 174"/>
                <a:gd name="T22" fmla="*/ 296651 w 208"/>
                <a:gd name="T23" fmla="*/ 436823 h 174"/>
                <a:gd name="T24" fmla="*/ 321791 w 208"/>
                <a:gd name="T25" fmla="*/ 411718 h 174"/>
                <a:gd name="T26" fmla="*/ 321791 w 208"/>
                <a:gd name="T27" fmla="*/ 346446 h 174"/>
                <a:gd name="T28" fmla="*/ 417323 w 208"/>
                <a:gd name="T29" fmla="*/ 346446 h 174"/>
                <a:gd name="T30" fmla="*/ 522911 w 208"/>
                <a:gd name="T31" fmla="*/ 241006 h 174"/>
                <a:gd name="T32" fmla="*/ 482687 w 208"/>
                <a:gd name="T33" fmla="*/ 160671 h 174"/>
                <a:gd name="T34" fmla="*/ 301679 w 208"/>
                <a:gd name="T35" fmla="*/ 411718 h 174"/>
                <a:gd name="T36" fmla="*/ 296651 w 208"/>
                <a:gd name="T37" fmla="*/ 416739 h 174"/>
                <a:gd name="T38" fmla="*/ 246372 w 208"/>
                <a:gd name="T39" fmla="*/ 416739 h 174"/>
                <a:gd name="T40" fmla="*/ 241344 w 208"/>
                <a:gd name="T41" fmla="*/ 411718 h 174"/>
                <a:gd name="T42" fmla="*/ 241344 w 208"/>
                <a:gd name="T43" fmla="*/ 346446 h 174"/>
                <a:gd name="T44" fmla="*/ 241344 w 208"/>
                <a:gd name="T45" fmla="*/ 273642 h 174"/>
                <a:gd name="T46" fmla="*/ 173466 w 208"/>
                <a:gd name="T47" fmla="*/ 273642 h 174"/>
                <a:gd name="T48" fmla="*/ 266483 w 208"/>
                <a:gd name="T49" fmla="*/ 150629 h 174"/>
                <a:gd name="T50" fmla="*/ 276539 w 208"/>
                <a:gd name="T51" fmla="*/ 150629 h 174"/>
                <a:gd name="T52" fmla="*/ 369557 w 208"/>
                <a:gd name="T53" fmla="*/ 273642 h 174"/>
                <a:gd name="T54" fmla="*/ 301679 w 208"/>
                <a:gd name="T55" fmla="*/ 273642 h 174"/>
                <a:gd name="T56" fmla="*/ 301679 w 208"/>
                <a:gd name="T57" fmla="*/ 346446 h 174"/>
                <a:gd name="T58" fmla="*/ 301679 w 208"/>
                <a:gd name="T59" fmla="*/ 411718 h 174"/>
                <a:gd name="T60" fmla="*/ 417323 w 208"/>
                <a:gd name="T61" fmla="*/ 326362 h 174"/>
                <a:gd name="T62" fmla="*/ 321791 w 208"/>
                <a:gd name="T63" fmla="*/ 326362 h 174"/>
                <a:gd name="T64" fmla="*/ 321791 w 208"/>
                <a:gd name="T65" fmla="*/ 293726 h 174"/>
                <a:gd name="T66" fmla="*/ 369557 w 208"/>
                <a:gd name="T67" fmla="*/ 293726 h 174"/>
                <a:gd name="T68" fmla="*/ 389669 w 208"/>
                <a:gd name="T69" fmla="*/ 281173 h 174"/>
                <a:gd name="T70" fmla="*/ 384641 w 208"/>
                <a:gd name="T71" fmla="*/ 261090 h 174"/>
                <a:gd name="T72" fmla="*/ 291623 w 208"/>
                <a:gd name="T73" fmla="*/ 138076 h 174"/>
                <a:gd name="T74" fmla="*/ 271511 w 208"/>
                <a:gd name="T75" fmla="*/ 128034 h 174"/>
                <a:gd name="T76" fmla="*/ 251400 w 208"/>
                <a:gd name="T77" fmla="*/ 138076 h 174"/>
                <a:gd name="T78" fmla="*/ 155868 w 208"/>
                <a:gd name="T79" fmla="*/ 261090 h 174"/>
                <a:gd name="T80" fmla="*/ 153354 w 208"/>
                <a:gd name="T81" fmla="*/ 281173 h 174"/>
                <a:gd name="T82" fmla="*/ 173466 w 208"/>
                <a:gd name="T83" fmla="*/ 293726 h 174"/>
                <a:gd name="T84" fmla="*/ 221232 w 208"/>
                <a:gd name="T85" fmla="*/ 293726 h 174"/>
                <a:gd name="T86" fmla="*/ 221232 w 208"/>
                <a:gd name="T87" fmla="*/ 326362 h 174"/>
                <a:gd name="T88" fmla="*/ 105588 w 208"/>
                <a:gd name="T89" fmla="*/ 326362 h 174"/>
                <a:gd name="T90" fmla="*/ 20112 w 208"/>
                <a:gd name="T91" fmla="*/ 241006 h 174"/>
                <a:gd name="T92" fmla="*/ 98046 w 208"/>
                <a:gd name="T93" fmla="*/ 155650 h 174"/>
                <a:gd name="T94" fmla="*/ 108102 w 208"/>
                <a:gd name="T95" fmla="*/ 155650 h 174"/>
                <a:gd name="T96" fmla="*/ 108102 w 208"/>
                <a:gd name="T97" fmla="*/ 145608 h 174"/>
                <a:gd name="T98" fmla="*/ 181008 w 208"/>
                <a:gd name="T99" fmla="*/ 72804 h 174"/>
                <a:gd name="T100" fmla="*/ 221232 w 208"/>
                <a:gd name="T101" fmla="*/ 85356 h 174"/>
                <a:gd name="T102" fmla="*/ 231288 w 208"/>
                <a:gd name="T103" fmla="*/ 90377 h 174"/>
                <a:gd name="T104" fmla="*/ 236316 w 208"/>
                <a:gd name="T105" fmla="*/ 80335 h 174"/>
                <a:gd name="T106" fmla="*/ 341903 w 208"/>
                <a:gd name="T107" fmla="*/ 20084 h 174"/>
                <a:gd name="T108" fmla="*/ 465089 w 208"/>
                <a:gd name="T109" fmla="*/ 143097 h 174"/>
                <a:gd name="T110" fmla="*/ 462575 w 208"/>
                <a:gd name="T111" fmla="*/ 163181 h 174"/>
                <a:gd name="T112" fmla="*/ 462575 w 208"/>
                <a:gd name="T113" fmla="*/ 168202 h 174"/>
                <a:gd name="T114" fmla="*/ 467603 w 208"/>
                <a:gd name="T115" fmla="*/ 173223 h 174"/>
                <a:gd name="T116" fmla="*/ 502799 w 208"/>
                <a:gd name="T117" fmla="*/ 241006 h 174"/>
                <a:gd name="T118" fmla="*/ 417323 w 208"/>
                <a:gd name="T119" fmla="*/ 326362 h 17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208" h="174">
                  <a:moveTo>
                    <a:pt x="192" y="64"/>
                  </a:moveTo>
                  <a:cubicBezTo>
                    <a:pt x="193" y="61"/>
                    <a:pt x="193" y="59"/>
                    <a:pt x="193" y="57"/>
                  </a:cubicBezTo>
                  <a:cubicBezTo>
                    <a:pt x="193" y="25"/>
                    <a:pt x="167" y="0"/>
                    <a:pt x="136" y="0"/>
                  </a:cubicBezTo>
                  <a:cubicBezTo>
                    <a:pt x="117" y="0"/>
                    <a:pt x="100" y="9"/>
                    <a:pt x="89" y="25"/>
                  </a:cubicBezTo>
                  <a:cubicBezTo>
                    <a:pt x="84" y="22"/>
                    <a:pt x="78" y="21"/>
                    <a:pt x="72" y="21"/>
                  </a:cubicBezTo>
                  <a:cubicBezTo>
                    <a:pt x="53" y="21"/>
                    <a:pt x="37" y="35"/>
                    <a:pt x="35" y="55"/>
                  </a:cubicBezTo>
                  <a:cubicBezTo>
                    <a:pt x="15" y="58"/>
                    <a:pt x="0" y="76"/>
                    <a:pt x="0" y="96"/>
                  </a:cubicBezTo>
                  <a:cubicBezTo>
                    <a:pt x="0" y="119"/>
                    <a:pt x="19" y="138"/>
                    <a:pt x="42" y="138"/>
                  </a:cubicBezTo>
                  <a:cubicBezTo>
                    <a:pt x="88" y="138"/>
                    <a:pt x="88" y="138"/>
                    <a:pt x="88" y="138"/>
                  </a:cubicBezTo>
                  <a:cubicBezTo>
                    <a:pt x="88" y="164"/>
                    <a:pt x="88" y="164"/>
                    <a:pt x="88" y="164"/>
                  </a:cubicBezTo>
                  <a:cubicBezTo>
                    <a:pt x="88" y="170"/>
                    <a:pt x="92" y="174"/>
                    <a:pt x="98" y="174"/>
                  </a:cubicBezTo>
                  <a:cubicBezTo>
                    <a:pt x="118" y="174"/>
                    <a:pt x="118" y="174"/>
                    <a:pt x="118" y="174"/>
                  </a:cubicBezTo>
                  <a:cubicBezTo>
                    <a:pt x="124" y="174"/>
                    <a:pt x="128" y="170"/>
                    <a:pt x="128" y="164"/>
                  </a:cubicBezTo>
                  <a:cubicBezTo>
                    <a:pt x="128" y="138"/>
                    <a:pt x="128" y="138"/>
                    <a:pt x="128" y="138"/>
                  </a:cubicBezTo>
                  <a:cubicBezTo>
                    <a:pt x="166" y="138"/>
                    <a:pt x="166" y="138"/>
                    <a:pt x="166" y="138"/>
                  </a:cubicBezTo>
                  <a:cubicBezTo>
                    <a:pt x="189" y="138"/>
                    <a:pt x="208" y="119"/>
                    <a:pt x="208" y="96"/>
                  </a:cubicBezTo>
                  <a:cubicBezTo>
                    <a:pt x="208" y="84"/>
                    <a:pt x="202" y="72"/>
                    <a:pt x="192" y="64"/>
                  </a:cubicBezTo>
                  <a:close/>
                  <a:moveTo>
                    <a:pt x="120" y="164"/>
                  </a:moveTo>
                  <a:cubicBezTo>
                    <a:pt x="120" y="165"/>
                    <a:pt x="119" y="166"/>
                    <a:pt x="118" y="166"/>
                  </a:cubicBezTo>
                  <a:cubicBezTo>
                    <a:pt x="98" y="166"/>
                    <a:pt x="98" y="166"/>
                    <a:pt x="98" y="166"/>
                  </a:cubicBezTo>
                  <a:cubicBezTo>
                    <a:pt x="97" y="166"/>
                    <a:pt x="96" y="165"/>
                    <a:pt x="96" y="164"/>
                  </a:cubicBezTo>
                  <a:cubicBezTo>
                    <a:pt x="96" y="138"/>
                    <a:pt x="96" y="138"/>
                    <a:pt x="96" y="138"/>
                  </a:cubicBezTo>
                  <a:cubicBezTo>
                    <a:pt x="96" y="109"/>
                    <a:pt x="96" y="109"/>
                    <a:pt x="96" y="109"/>
                  </a:cubicBezTo>
                  <a:cubicBezTo>
                    <a:pt x="69" y="109"/>
                    <a:pt x="69" y="109"/>
                    <a:pt x="69" y="109"/>
                  </a:cubicBezTo>
                  <a:cubicBezTo>
                    <a:pt x="106" y="60"/>
                    <a:pt x="106" y="60"/>
                    <a:pt x="106" y="60"/>
                  </a:cubicBezTo>
                  <a:cubicBezTo>
                    <a:pt x="107" y="59"/>
                    <a:pt x="109" y="59"/>
                    <a:pt x="110" y="60"/>
                  </a:cubicBezTo>
                  <a:cubicBezTo>
                    <a:pt x="147" y="109"/>
                    <a:pt x="147" y="109"/>
                    <a:pt x="147" y="109"/>
                  </a:cubicBezTo>
                  <a:cubicBezTo>
                    <a:pt x="120" y="109"/>
                    <a:pt x="120" y="109"/>
                    <a:pt x="120" y="109"/>
                  </a:cubicBezTo>
                  <a:cubicBezTo>
                    <a:pt x="120" y="138"/>
                    <a:pt x="120" y="138"/>
                    <a:pt x="120" y="138"/>
                  </a:cubicBezTo>
                  <a:lnTo>
                    <a:pt x="120" y="164"/>
                  </a:lnTo>
                  <a:close/>
                  <a:moveTo>
                    <a:pt x="166" y="130"/>
                  </a:moveTo>
                  <a:cubicBezTo>
                    <a:pt x="128" y="130"/>
                    <a:pt x="128" y="130"/>
                    <a:pt x="128" y="130"/>
                  </a:cubicBezTo>
                  <a:cubicBezTo>
                    <a:pt x="128" y="117"/>
                    <a:pt x="128" y="117"/>
                    <a:pt x="128" y="11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51" y="117"/>
                    <a:pt x="154" y="115"/>
                    <a:pt x="155" y="112"/>
                  </a:cubicBezTo>
                  <a:cubicBezTo>
                    <a:pt x="156" y="110"/>
                    <a:pt x="156" y="107"/>
                    <a:pt x="153" y="104"/>
                  </a:cubicBezTo>
                  <a:cubicBezTo>
                    <a:pt x="116" y="55"/>
                    <a:pt x="116" y="55"/>
                    <a:pt x="116" y="55"/>
                  </a:cubicBezTo>
                  <a:cubicBezTo>
                    <a:pt x="114" y="53"/>
                    <a:pt x="111" y="51"/>
                    <a:pt x="108" y="51"/>
                  </a:cubicBezTo>
                  <a:cubicBezTo>
                    <a:pt x="105" y="51"/>
                    <a:pt x="102" y="53"/>
                    <a:pt x="100" y="55"/>
                  </a:cubicBezTo>
                  <a:cubicBezTo>
                    <a:pt x="62" y="104"/>
                    <a:pt x="62" y="104"/>
                    <a:pt x="62" y="104"/>
                  </a:cubicBezTo>
                  <a:cubicBezTo>
                    <a:pt x="60" y="107"/>
                    <a:pt x="60" y="110"/>
                    <a:pt x="61" y="112"/>
                  </a:cubicBezTo>
                  <a:cubicBezTo>
                    <a:pt x="62" y="115"/>
                    <a:pt x="65" y="117"/>
                    <a:pt x="69" y="117"/>
                  </a:cubicBezTo>
                  <a:cubicBezTo>
                    <a:pt x="88" y="117"/>
                    <a:pt x="88" y="117"/>
                    <a:pt x="88" y="117"/>
                  </a:cubicBezTo>
                  <a:cubicBezTo>
                    <a:pt x="88" y="130"/>
                    <a:pt x="88" y="130"/>
                    <a:pt x="88" y="130"/>
                  </a:cubicBezTo>
                  <a:cubicBezTo>
                    <a:pt x="42" y="130"/>
                    <a:pt x="42" y="130"/>
                    <a:pt x="42" y="130"/>
                  </a:cubicBezTo>
                  <a:cubicBezTo>
                    <a:pt x="23" y="130"/>
                    <a:pt x="8" y="115"/>
                    <a:pt x="8" y="96"/>
                  </a:cubicBezTo>
                  <a:cubicBezTo>
                    <a:pt x="8" y="78"/>
                    <a:pt x="22" y="64"/>
                    <a:pt x="39" y="62"/>
                  </a:cubicBezTo>
                  <a:cubicBezTo>
                    <a:pt x="43" y="62"/>
                    <a:pt x="43" y="62"/>
                    <a:pt x="43" y="62"/>
                  </a:cubicBezTo>
                  <a:cubicBezTo>
                    <a:pt x="43" y="58"/>
                    <a:pt x="43" y="58"/>
                    <a:pt x="43" y="58"/>
                  </a:cubicBezTo>
                  <a:cubicBezTo>
                    <a:pt x="43" y="42"/>
                    <a:pt x="56" y="29"/>
                    <a:pt x="72" y="29"/>
                  </a:cubicBezTo>
                  <a:cubicBezTo>
                    <a:pt x="78" y="29"/>
                    <a:pt x="84" y="30"/>
                    <a:pt x="88" y="34"/>
                  </a:cubicBezTo>
                  <a:cubicBezTo>
                    <a:pt x="92" y="36"/>
                    <a:pt x="92" y="36"/>
                    <a:pt x="92" y="36"/>
                  </a:cubicBezTo>
                  <a:cubicBezTo>
                    <a:pt x="94" y="32"/>
                    <a:pt x="94" y="32"/>
                    <a:pt x="94" y="32"/>
                  </a:cubicBezTo>
                  <a:cubicBezTo>
                    <a:pt x="103" y="17"/>
                    <a:pt x="119" y="8"/>
                    <a:pt x="136" y="8"/>
                  </a:cubicBezTo>
                  <a:cubicBezTo>
                    <a:pt x="163" y="8"/>
                    <a:pt x="185" y="30"/>
                    <a:pt x="185" y="57"/>
                  </a:cubicBezTo>
                  <a:cubicBezTo>
                    <a:pt x="185" y="59"/>
                    <a:pt x="185" y="62"/>
                    <a:pt x="184" y="65"/>
                  </a:cubicBezTo>
                  <a:cubicBezTo>
                    <a:pt x="184" y="67"/>
                    <a:pt x="184" y="67"/>
                    <a:pt x="184" y="67"/>
                  </a:cubicBezTo>
                  <a:cubicBezTo>
                    <a:pt x="186" y="69"/>
                    <a:pt x="186" y="69"/>
                    <a:pt x="186" y="69"/>
                  </a:cubicBezTo>
                  <a:cubicBezTo>
                    <a:pt x="195" y="75"/>
                    <a:pt x="200" y="85"/>
                    <a:pt x="200" y="96"/>
                  </a:cubicBezTo>
                  <a:cubicBezTo>
                    <a:pt x="200" y="115"/>
                    <a:pt x="184" y="130"/>
                    <a:pt x="166" y="130"/>
                  </a:cubicBezTo>
                  <a:close/>
                </a:path>
              </a:pathLst>
            </a:custGeom>
            <a:grpFill/>
            <a:ln>
              <a:solidFill>
                <a:srgbClr val="E10314"/>
              </a:solidFill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432741" y="3515518"/>
            <a:ext cx="882650" cy="882650"/>
            <a:chOff x="6432741" y="3515518"/>
            <a:chExt cx="882650" cy="882650"/>
          </a:xfrm>
          <a:solidFill>
            <a:srgbClr val="E10314"/>
          </a:solidFill>
        </p:grpSpPr>
        <p:sp>
          <p:nvSpPr>
            <p:cNvPr id="12" name="椭圆 225"/>
            <p:cNvSpPr>
              <a:spLocks noChangeArrowheads="1"/>
            </p:cNvSpPr>
            <p:nvPr/>
          </p:nvSpPr>
          <p:spPr bwMode="auto">
            <a:xfrm>
              <a:off x="6475603" y="3558381"/>
              <a:ext cx="796925" cy="796925"/>
            </a:xfrm>
            <a:prstGeom prst="ellipse">
              <a:avLst/>
            </a:prstGeom>
            <a:grpFill/>
            <a:ln>
              <a:solidFill>
                <a:srgbClr val="E10314"/>
              </a:solidFill>
            </a:ln>
          </p:spPr>
          <p:txBody>
            <a:bodyPr anchor="ctr"/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" name="椭圆 226"/>
            <p:cNvSpPr>
              <a:spLocks noChangeArrowheads="1"/>
            </p:cNvSpPr>
            <p:nvPr/>
          </p:nvSpPr>
          <p:spPr bwMode="auto">
            <a:xfrm>
              <a:off x="6432741" y="3515518"/>
              <a:ext cx="882650" cy="882650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rgbClr val="E10314"/>
              </a:solidFill>
              <a:round/>
            </a:ln>
            <a:extLst/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" name="Freeform 120"/>
            <p:cNvSpPr>
              <a:spLocks noEditPoints="1"/>
            </p:cNvSpPr>
            <p:nvPr/>
          </p:nvSpPr>
          <p:spPr bwMode="auto">
            <a:xfrm>
              <a:off x="6662280" y="3748911"/>
              <a:ext cx="423489" cy="415864"/>
            </a:xfrm>
            <a:custGeom>
              <a:avLst/>
              <a:gdLst>
                <a:gd name="T0" fmla="*/ 115580 w 206"/>
                <a:gd name="T1" fmla="*/ 160961 h 202"/>
                <a:gd name="T2" fmla="*/ 261311 w 206"/>
                <a:gd name="T3" fmla="*/ 163476 h 202"/>
                <a:gd name="T4" fmla="*/ 135681 w 206"/>
                <a:gd name="T5" fmla="*/ 168506 h 202"/>
                <a:gd name="T6" fmla="*/ 208546 w 206"/>
                <a:gd name="T7" fmla="*/ 246471 h 202"/>
                <a:gd name="T8" fmla="*/ 304025 w 206"/>
                <a:gd name="T9" fmla="*/ 284196 h 202"/>
                <a:gd name="T10" fmla="*/ 364328 w 206"/>
                <a:gd name="T11" fmla="*/ 223836 h 202"/>
                <a:gd name="T12" fmla="*/ 374378 w 206"/>
                <a:gd name="T13" fmla="*/ 155931 h 202"/>
                <a:gd name="T14" fmla="*/ 306538 w 206"/>
                <a:gd name="T15" fmla="*/ 100600 h 202"/>
                <a:gd name="T16" fmla="*/ 286437 w 206"/>
                <a:gd name="T17" fmla="*/ 25150 h 202"/>
                <a:gd name="T18" fmla="*/ 173370 w 206"/>
                <a:gd name="T19" fmla="*/ 42755 h 202"/>
                <a:gd name="T20" fmla="*/ 87941 w 206"/>
                <a:gd name="T21" fmla="*/ 30180 h 202"/>
                <a:gd name="T22" fmla="*/ 45227 w 206"/>
                <a:gd name="T23" fmla="*/ 85510 h 202"/>
                <a:gd name="T24" fmla="*/ 42714 w 206"/>
                <a:gd name="T25" fmla="*/ 173536 h 202"/>
                <a:gd name="T26" fmla="*/ 2513 w 206"/>
                <a:gd name="T27" fmla="*/ 241441 h 202"/>
                <a:gd name="T28" fmla="*/ 95479 w 206"/>
                <a:gd name="T29" fmla="*/ 306831 h 202"/>
                <a:gd name="T30" fmla="*/ 135681 w 206"/>
                <a:gd name="T31" fmla="*/ 377251 h 202"/>
                <a:gd name="T32" fmla="*/ 216084 w 206"/>
                <a:gd name="T33" fmla="*/ 367191 h 202"/>
                <a:gd name="T34" fmla="*/ 291462 w 206"/>
                <a:gd name="T35" fmla="*/ 352101 h 202"/>
                <a:gd name="T36" fmla="*/ 211059 w 206"/>
                <a:gd name="T37" fmla="*/ 316891 h 202"/>
                <a:gd name="T38" fmla="*/ 103017 w 206"/>
                <a:gd name="T39" fmla="*/ 342041 h 202"/>
                <a:gd name="T40" fmla="*/ 77891 w 206"/>
                <a:gd name="T41" fmla="*/ 256531 h 202"/>
                <a:gd name="T42" fmla="*/ 62815 w 206"/>
                <a:gd name="T43" fmla="*/ 211261 h 202"/>
                <a:gd name="T44" fmla="*/ 37689 w 206"/>
                <a:gd name="T45" fmla="*/ 105630 h 202"/>
                <a:gd name="T46" fmla="*/ 123118 w 206"/>
                <a:gd name="T47" fmla="*/ 80480 h 202"/>
                <a:gd name="T48" fmla="*/ 168345 w 206"/>
                <a:gd name="T49" fmla="*/ 65390 h 202"/>
                <a:gd name="T50" fmla="*/ 276387 w 206"/>
                <a:gd name="T51" fmla="*/ 42755 h 202"/>
                <a:gd name="T52" fmla="*/ 299000 w 206"/>
                <a:gd name="T53" fmla="*/ 125750 h 202"/>
                <a:gd name="T54" fmla="*/ 316588 w 206"/>
                <a:gd name="T55" fmla="*/ 171021 h 202"/>
                <a:gd name="T56" fmla="*/ 339202 w 206"/>
                <a:gd name="T57" fmla="*/ 279166 h 202"/>
                <a:gd name="T58" fmla="*/ 256286 w 206"/>
                <a:gd name="T59" fmla="*/ 301801 h 202"/>
                <a:gd name="T60" fmla="*/ 399504 w 206"/>
                <a:gd name="T61" fmla="*/ 440127 h 202"/>
                <a:gd name="T62" fmla="*/ 404530 w 206"/>
                <a:gd name="T63" fmla="*/ 420007 h 202"/>
                <a:gd name="T64" fmla="*/ 429656 w 206"/>
                <a:gd name="T65" fmla="*/ 387312 h 202"/>
                <a:gd name="T66" fmla="*/ 484933 w 206"/>
                <a:gd name="T67" fmla="*/ 352101 h 202"/>
                <a:gd name="T68" fmla="*/ 482421 w 206"/>
                <a:gd name="T69" fmla="*/ 306831 h 202"/>
                <a:gd name="T70" fmla="*/ 417093 w 206"/>
                <a:gd name="T71" fmla="*/ 299286 h 202"/>
                <a:gd name="T72" fmla="*/ 364328 w 206"/>
                <a:gd name="T73" fmla="*/ 281681 h 202"/>
                <a:gd name="T74" fmla="*/ 336689 w 206"/>
                <a:gd name="T75" fmla="*/ 306831 h 202"/>
                <a:gd name="T76" fmla="*/ 301513 w 206"/>
                <a:gd name="T77" fmla="*/ 349586 h 202"/>
                <a:gd name="T78" fmla="*/ 286437 w 206"/>
                <a:gd name="T79" fmla="*/ 382282 h 202"/>
                <a:gd name="T80" fmla="*/ 319101 w 206"/>
                <a:gd name="T81" fmla="*/ 430067 h 202"/>
                <a:gd name="T82" fmla="*/ 319101 w 206"/>
                <a:gd name="T83" fmla="*/ 475337 h 202"/>
                <a:gd name="T84" fmla="*/ 384429 w 206"/>
                <a:gd name="T85" fmla="*/ 480367 h 202"/>
                <a:gd name="T86" fmla="*/ 437194 w 206"/>
                <a:gd name="T87" fmla="*/ 500487 h 202"/>
                <a:gd name="T88" fmla="*/ 464832 w 206"/>
                <a:gd name="T89" fmla="*/ 475337 h 202"/>
                <a:gd name="T90" fmla="*/ 487446 w 206"/>
                <a:gd name="T91" fmla="*/ 422522 h 202"/>
                <a:gd name="T92" fmla="*/ 517597 w 206"/>
                <a:gd name="T93" fmla="*/ 389827 h 202"/>
                <a:gd name="T94" fmla="*/ 464832 w 206"/>
                <a:gd name="T95" fmla="*/ 422522 h 202"/>
                <a:gd name="T96" fmla="*/ 452269 w 206"/>
                <a:gd name="T97" fmla="*/ 440127 h 202"/>
                <a:gd name="T98" fmla="*/ 419605 w 206"/>
                <a:gd name="T99" fmla="*/ 485397 h 202"/>
                <a:gd name="T100" fmla="*/ 371866 w 206"/>
                <a:gd name="T101" fmla="*/ 455217 h 202"/>
                <a:gd name="T102" fmla="*/ 351765 w 206"/>
                <a:gd name="T103" fmla="*/ 442642 h 202"/>
                <a:gd name="T104" fmla="*/ 304025 w 206"/>
                <a:gd name="T105" fmla="*/ 409947 h 202"/>
                <a:gd name="T106" fmla="*/ 336689 w 206"/>
                <a:gd name="T107" fmla="*/ 359646 h 202"/>
                <a:gd name="T108" fmla="*/ 349252 w 206"/>
                <a:gd name="T109" fmla="*/ 342041 h 202"/>
                <a:gd name="T110" fmla="*/ 381916 w 206"/>
                <a:gd name="T111" fmla="*/ 294256 h 202"/>
                <a:gd name="T112" fmla="*/ 432168 w 206"/>
                <a:gd name="T113" fmla="*/ 326951 h 202"/>
                <a:gd name="T114" fmla="*/ 449757 w 206"/>
                <a:gd name="T115" fmla="*/ 339526 h 202"/>
                <a:gd name="T116" fmla="*/ 494984 w 206"/>
                <a:gd name="T117" fmla="*/ 369706 h 20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206" h="202">
                  <a:moveTo>
                    <a:pt x="104" y="65"/>
                  </a:moveTo>
                  <a:cubicBezTo>
                    <a:pt x="99" y="53"/>
                    <a:pt x="88" y="45"/>
                    <a:pt x="75" y="45"/>
                  </a:cubicBezTo>
                  <a:cubicBezTo>
                    <a:pt x="71" y="45"/>
                    <a:pt x="67" y="46"/>
                    <a:pt x="63" y="47"/>
                  </a:cubicBezTo>
                  <a:cubicBezTo>
                    <a:pt x="56" y="50"/>
                    <a:pt x="50" y="56"/>
                    <a:pt x="46" y="64"/>
                  </a:cubicBezTo>
                  <a:cubicBezTo>
                    <a:pt x="43" y="72"/>
                    <a:pt x="43" y="80"/>
                    <a:pt x="46" y="88"/>
                  </a:cubicBezTo>
                  <a:cubicBezTo>
                    <a:pt x="51" y="100"/>
                    <a:pt x="62" y="107"/>
                    <a:pt x="75" y="107"/>
                  </a:cubicBezTo>
                  <a:cubicBezTo>
                    <a:pt x="79" y="107"/>
                    <a:pt x="83" y="106"/>
                    <a:pt x="86" y="105"/>
                  </a:cubicBezTo>
                  <a:cubicBezTo>
                    <a:pt x="102" y="99"/>
                    <a:pt x="110" y="81"/>
                    <a:pt x="104" y="65"/>
                  </a:cubicBezTo>
                  <a:close/>
                  <a:moveTo>
                    <a:pt x="83" y="98"/>
                  </a:moveTo>
                  <a:cubicBezTo>
                    <a:pt x="81" y="99"/>
                    <a:pt x="78" y="99"/>
                    <a:pt x="75" y="99"/>
                  </a:cubicBezTo>
                  <a:cubicBezTo>
                    <a:pt x="65" y="99"/>
                    <a:pt x="57" y="93"/>
                    <a:pt x="54" y="85"/>
                  </a:cubicBezTo>
                  <a:cubicBezTo>
                    <a:pt x="51" y="79"/>
                    <a:pt x="51" y="73"/>
                    <a:pt x="54" y="67"/>
                  </a:cubicBezTo>
                  <a:cubicBezTo>
                    <a:pt x="56" y="61"/>
                    <a:pt x="61" y="57"/>
                    <a:pt x="66" y="55"/>
                  </a:cubicBezTo>
                  <a:cubicBezTo>
                    <a:pt x="69" y="54"/>
                    <a:pt x="72" y="53"/>
                    <a:pt x="75" y="53"/>
                  </a:cubicBezTo>
                  <a:cubicBezTo>
                    <a:pt x="84" y="53"/>
                    <a:pt x="93" y="59"/>
                    <a:pt x="96" y="68"/>
                  </a:cubicBezTo>
                  <a:cubicBezTo>
                    <a:pt x="101" y="79"/>
                    <a:pt x="95" y="93"/>
                    <a:pt x="83" y="98"/>
                  </a:cubicBezTo>
                  <a:close/>
                  <a:moveTo>
                    <a:pt x="116" y="140"/>
                  </a:moveTo>
                  <a:cubicBezTo>
                    <a:pt x="117" y="138"/>
                    <a:pt x="117" y="136"/>
                    <a:pt x="116" y="135"/>
                  </a:cubicBezTo>
                  <a:cubicBezTo>
                    <a:pt x="111" y="123"/>
                    <a:pt x="111" y="123"/>
                    <a:pt x="111" y="123"/>
                  </a:cubicBezTo>
                  <a:cubicBezTo>
                    <a:pt x="115" y="120"/>
                    <a:pt x="118" y="117"/>
                    <a:pt x="121" y="113"/>
                  </a:cubicBezTo>
                  <a:cubicBezTo>
                    <a:pt x="132" y="118"/>
                    <a:pt x="132" y="118"/>
                    <a:pt x="132" y="118"/>
                  </a:cubicBezTo>
                  <a:cubicBezTo>
                    <a:pt x="136" y="120"/>
                    <a:pt x="140" y="118"/>
                    <a:pt x="141" y="115"/>
                  </a:cubicBezTo>
                  <a:cubicBezTo>
                    <a:pt x="149" y="98"/>
                    <a:pt x="149" y="98"/>
                    <a:pt x="149" y="98"/>
                  </a:cubicBezTo>
                  <a:cubicBezTo>
                    <a:pt x="150" y="95"/>
                    <a:pt x="149" y="90"/>
                    <a:pt x="145" y="89"/>
                  </a:cubicBezTo>
                  <a:cubicBezTo>
                    <a:pt x="134" y="84"/>
                    <a:pt x="134" y="84"/>
                    <a:pt x="134" y="84"/>
                  </a:cubicBezTo>
                  <a:cubicBezTo>
                    <a:pt x="135" y="79"/>
                    <a:pt x="135" y="75"/>
                    <a:pt x="134" y="70"/>
                  </a:cubicBezTo>
                  <a:cubicBezTo>
                    <a:pt x="145" y="65"/>
                    <a:pt x="145" y="65"/>
                    <a:pt x="145" y="65"/>
                  </a:cubicBezTo>
                  <a:cubicBezTo>
                    <a:pt x="147" y="65"/>
                    <a:pt x="148" y="63"/>
                    <a:pt x="149" y="62"/>
                  </a:cubicBezTo>
                  <a:cubicBezTo>
                    <a:pt x="150" y="60"/>
                    <a:pt x="150" y="58"/>
                    <a:pt x="149" y="56"/>
                  </a:cubicBezTo>
                  <a:cubicBezTo>
                    <a:pt x="142" y="40"/>
                    <a:pt x="142" y="40"/>
                    <a:pt x="142" y="40"/>
                  </a:cubicBezTo>
                  <a:cubicBezTo>
                    <a:pt x="141" y="36"/>
                    <a:pt x="137" y="34"/>
                    <a:pt x="134" y="36"/>
                  </a:cubicBezTo>
                  <a:cubicBezTo>
                    <a:pt x="122" y="40"/>
                    <a:pt x="122" y="40"/>
                    <a:pt x="122" y="40"/>
                  </a:cubicBezTo>
                  <a:cubicBezTo>
                    <a:pt x="120" y="36"/>
                    <a:pt x="116" y="33"/>
                    <a:pt x="113" y="30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18" y="17"/>
                    <a:pt x="118" y="15"/>
                    <a:pt x="118" y="14"/>
                  </a:cubicBezTo>
                  <a:cubicBezTo>
                    <a:pt x="117" y="12"/>
                    <a:pt x="116" y="11"/>
                    <a:pt x="114" y="10"/>
                  </a:cubicBezTo>
                  <a:cubicBezTo>
                    <a:pt x="97" y="3"/>
                    <a:pt x="97" y="3"/>
                    <a:pt x="97" y="3"/>
                  </a:cubicBezTo>
                  <a:cubicBezTo>
                    <a:pt x="94" y="1"/>
                    <a:pt x="90" y="3"/>
                    <a:pt x="88" y="6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79" y="17"/>
                    <a:pt x="74" y="17"/>
                    <a:pt x="69" y="17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3" y="2"/>
                    <a:pt x="59" y="0"/>
                    <a:pt x="56" y="2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7" y="9"/>
                    <a:pt x="36" y="10"/>
                    <a:pt x="35" y="12"/>
                  </a:cubicBezTo>
                  <a:cubicBezTo>
                    <a:pt x="34" y="14"/>
                    <a:pt x="34" y="16"/>
                    <a:pt x="35" y="17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36" y="32"/>
                    <a:pt x="32" y="35"/>
                    <a:pt x="29" y="39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4" y="33"/>
                    <a:pt x="10" y="34"/>
                    <a:pt x="8" y="38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0" y="58"/>
                    <a:pt x="1" y="62"/>
                    <a:pt x="5" y="63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6" y="73"/>
                    <a:pt x="16" y="78"/>
                    <a:pt x="17" y="82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3" y="88"/>
                    <a:pt x="1" y="89"/>
                    <a:pt x="1" y="91"/>
                  </a:cubicBezTo>
                  <a:cubicBezTo>
                    <a:pt x="0" y="92"/>
                    <a:pt x="0" y="94"/>
                    <a:pt x="1" y="96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9" y="116"/>
                    <a:pt x="13" y="118"/>
                    <a:pt x="16" y="117"/>
                  </a:cubicBezTo>
                  <a:cubicBezTo>
                    <a:pt x="28" y="112"/>
                    <a:pt x="28" y="112"/>
                    <a:pt x="28" y="112"/>
                  </a:cubicBezTo>
                  <a:cubicBezTo>
                    <a:pt x="31" y="116"/>
                    <a:pt x="35" y="119"/>
                    <a:pt x="38" y="122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33" y="136"/>
                    <a:pt x="33" y="137"/>
                    <a:pt x="33" y="139"/>
                  </a:cubicBezTo>
                  <a:cubicBezTo>
                    <a:pt x="34" y="141"/>
                    <a:pt x="35" y="142"/>
                    <a:pt x="37" y="143"/>
                  </a:cubicBezTo>
                  <a:cubicBezTo>
                    <a:pt x="54" y="150"/>
                    <a:pt x="54" y="150"/>
                    <a:pt x="54" y="150"/>
                  </a:cubicBezTo>
                  <a:cubicBezTo>
                    <a:pt x="57" y="152"/>
                    <a:pt x="61" y="150"/>
                    <a:pt x="63" y="146"/>
                  </a:cubicBezTo>
                  <a:cubicBezTo>
                    <a:pt x="68" y="135"/>
                    <a:pt x="68" y="135"/>
                    <a:pt x="68" y="135"/>
                  </a:cubicBezTo>
                  <a:cubicBezTo>
                    <a:pt x="72" y="135"/>
                    <a:pt x="77" y="135"/>
                    <a:pt x="82" y="135"/>
                  </a:cubicBezTo>
                  <a:cubicBezTo>
                    <a:pt x="86" y="146"/>
                    <a:pt x="86" y="146"/>
                    <a:pt x="86" y="146"/>
                  </a:cubicBezTo>
                  <a:cubicBezTo>
                    <a:pt x="87" y="149"/>
                    <a:pt x="90" y="151"/>
                    <a:pt x="93" y="151"/>
                  </a:cubicBezTo>
                  <a:cubicBezTo>
                    <a:pt x="94" y="151"/>
                    <a:pt x="94" y="151"/>
                    <a:pt x="95" y="150"/>
                  </a:cubicBezTo>
                  <a:cubicBezTo>
                    <a:pt x="112" y="144"/>
                    <a:pt x="112" y="144"/>
                    <a:pt x="112" y="144"/>
                  </a:cubicBezTo>
                  <a:cubicBezTo>
                    <a:pt x="114" y="143"/>
                    <a:pt x="115" y="142"/>
                    <a:pt x="116" y="140"/>
                  </a:cubicBezTo>
                  <a:close/>
                  <a:moveTo>
                    <a:pt x="108" y="137"/>
                  </a:moveTo>
                  <a:cubicBezTo>
                    <a:pt x="93" y="142"/>
                    <a:pt x="93" y="142"/>
                    <a:pt x="93" y="142"/>
                  </a:cubicBezTo>
                  <a:cubicBezTo>
                    <a:pt x="87" y="126"/>
                    <a:pt x="87" y="126"/>
                    <a:pt x="87" y="126"/>
                  </a:cubicBezTo>
                  <a:cubicBezTo>
                    <a:pt x="84" y="126"/>
                    <a:pt x="84" y="126"/>
                    <a:pt x="84" y="126"/>
                  </a:cubicBezTo>
                  <a:cubicBezTo>
                    <a:pt x="78" y="127"/>
                    <a:pt x="72" y="127"/>
                    <a:pt x="66" y="126"/>
                  </a:cubicBezTo>
                  <a:cubicBezTo>
                    <a:pt x="63" y="126"/>
                    <a:pt x="63" y="126"/>
                    <a:pt x="63" y="126"/>
                  </a:cubicBezTo>
                  <a:cubicBezTo>
                    <a:pt x="56" y="142"/>
                    <a:pt x="56" y="142"/>
                    <a:pt x="56" y="142"/>
                  </a:cubicBezTo>
                  <a:cubicBezTo>
                    <a:pt x="41" y="136"/>
                    <a:pt x="41" y="136"/>
                    <a:pt x="41" y="136"/>
                  </a:cubicBezTo>
                  <a:cubicBezTo>
                    <a:pt x="48" y="119"/>
                    <a:pt x="48" y="119"/>
                    <a:pt x="48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1" y="114"/>
                    <a:pt x="37" y="110"/>
                    <a:pt x="33" y="105"/>
                  </a:cubicBezTo>
                  <a:cubicBezTo>
                    <a:pt x="31" y="102"/>
                    <a:pt x="31" y="102"/>
                    <a:pt x="31" y="102"/>
                  </a:cubicBezTo>
                  <a:cubicBezTo>
                    <a:pt x="14" y="109"/>
                    <a:pt x="14" y="109"/>
                    <a:pt x="14" y="109"/>
                  </a:cubicBezTo>
                  <a:cubicBezTo>
                    <a:pt x="9" y="94"/>
                    <a:pt x="9" y="94"/>
                    <a:pt x="9" y="94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25" y="84"/>
                    <a:pt x="25" y="84"/>
                    <a:pt x="25" y="84"/>
                  </a:cubicBezTo>
                  <a:cubicBezTo>
                    <a:pt x="24" y="78"/>
                    <a:pt x="24" y="73"/>
                    <a:pt x="25" y="67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7" y="41"/>
                    <a:pt x="42" y="37"/>
                    <a:pt x="47" y="34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58" y="10"/>
                    <a:pt x="58" y="10"/>
                    <a:pt x="58" y="10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73" y="25"/>
                    <a:pt x="79" y="25"/>
                    <a:pt x="85" y="26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95" y="10"/>
                    <a:pt x="95" y="10"/>
                    <a:pt x="95" y="10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03" y="33"/>
                    <a:pt x="103" y="33"/>
                    <a:pt x="103" y="33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10" y="38"/>
                    <a:pt x="114" y="42"/>
                    <a:pt x="118" y="47"/>
                  </a:cubicBezTo>
                  <a:cubicBezTo>
                    <a:pt x="119" y="50"/>
                    <a:pt x="119" y="50"/>
                    <a:pt x="119" y="50"/>
                  </a:cubicBezTo>
                  <a:cubicBezTo>
                    <a:pt x="135" y="43"/>
                    <a:pt x="135" y="43"/>
                    <a:pt x="135" y="43"/>
                  </a:cubicBezTo>
                  <a:cubicBezTo>
                    <a:pt x="141" y="58"/>
                    <a:pt x="141" y="58"/>
                    <a:pt x="141" y="58"/>
                  </a:cubicBezTo>
                  <a:cubicBezTo>
                    <a:pt x="125" y="65"/>
                    <a:pt x="125" y="65"/>
                    <a:pt x="125" y="65"/>
                  </a:cubicBezTo>
                  <a:cubicBezTo>
                    <a:pt x="126" y="68"/>
                    <a:pt x="126" y="68"/>
                    <a:pt x="126" y="68"/>
                  </a:cubicBezTo>
                  <a:cubicBezTo>
                    <a:pt x="127" y="74"/>
                    <a:pt x="127" y="80"/>
                    <a:pt x="126" y="86"/>
                  </a:cubicBezTo>
                  <a:cubicBezTo>
                    <a:pt x="125" y="89"/>
                    <a:pt x="125" y="89"/>
                    <a:pt x="125" y="89"/>
                  </a:cubicBezTo>
                  <a:cubicBezTo>
                    <a:pt x="141" y="96"/>
                    <a:pt x="141" y="96"/>
                    <a:pt x="141" y="96"/>
                  </a:cubicBezTo>
                  <a:cubicBezTo>
                    <a:pt x="135" y="111"/>
                    <a:pt x="135" y="111"/>
                    <a:pt x="135" y="111"/>
                  </a:cubicBezTo>
                  <a:cubicBezTo>
                    <a:pt x="119" y="104"/>
                    <a:pt x="119" y="104"/>
                    <a:pt x="119" y="104"/>
                  </a:cubicBezTo>
                  <a:cubicBezTo>
                    <a:pt x="117" y="106"/>
                    <a:pt x="117" y="106"/>
                    <a:pt x="117" y="106"/>
                  </a:cubicBezTo>
                  <a:cubicBezTo>
                    <a:pt x="113" y="111"/>
                    <a:pt x="109" y="115"/>
                    <a:pt x="104" y="118"/>
                  </a:cubicBezTo>
                  <a:cubicBezTo>
                    <a:pt x="102" y="120"/>
                    <a:pt x="102" y="120"/>
                    <a:pt x="102" y="120"/>
                  </a:cubicBezTo>
                  <a:lnTo>
                    <a:pt x="108" y="137"/>
                  </a:lnTo>
                  <a:close/>
                  <a:moveTo>
                    <a:pt x="157" y="136"/>
                  </a:moveTo>
                  <a:cubicBezTo>
                    <a:pt x="146" y="137"/>
                    <a:pt x="138" y="147"/>
                    <a:pt x="140" y="158"/>
                  </a:cubicBezTo>
                  <a:cubicBezTo>
                    <a:pt x="141" y="168"/>
                    <a:pt x="149" y="175"/>
                    <a:pt x="159" y="175"/>
                  </a:cubicBezTo>
                  <a:cubicBezTo>
                    <a:pt x="160" y="175"/>
                    <a:pt x="161" y="175"/>
                    <a:pt x="162" y="175"/>
                  </a:cubicBezTo>
                  <a:cubicBezTo>
                    <a:pt x="173" y="174"/>
                    <a:pt x="180" y="164"/>
                    <a:pt x="179" y="153"/>
                  </a:cubicBezTo>
                  <a:cubicBezTo>
                    <a:pt x="178" y="142"/>
                    <a:pt x="168" y="134"/>
                    <a:pt x="157" y="136"/>
                  </a:cubicBezTo>
                  <a:close/>
                  <a:moveTo>
                    <a:pt x="161" y="167"/>
                  </a:moveTo>
                  <a:cubicBezTo>
                    <a:pt x="154" y="168"/>
                    <a:pt x="148" y="163"/>
                    <a:pt x="147" y="157"/>
                  </a:cubicBezTo>
                  <a:cubicBezTo>
                    <a:pt x="147" y="150"/>
                    <a:pt x="151" y="144"/>
                    <a:pt x="158" y="144"/>
                  </a:cubicBezTo>
                  <a:cubicBezTo>
                    <a:pt x="158" y="143"/>
                    <a:pt x="159" y="143"/>
                    <a:pt x="159" y="143"/>
                  </a:cubicBezTo>
                  <a:cubicBezTo>
                    <a:pt x="165" y="143"/>
                    <a:pt x="170" y="148"/>
                    <a:pt x="171" y="154"/>
                  </a:cubicBezTo>
                  <a:cubicBezTo>
                    <a:pt x="172" y="160"/>
                    <a:pt x="167" y="166"/>
                    <a:pt x="161" y="167"/>
                  </a:cubicBezTo>
                  <a:close/>
                  <a:moveTo>
                    <a:pt x="205" y="144"/>
                  </a:moveTo>
                  <a:cubicBezTo>
                    <a:pt x="204" y="141"/>
                    <a:pt x="202" y="139"/>
                    <a:pt x="199" y="139"/>
                  </a:cubicBezTo>
                  <a:cubicBezTo>
                    <a:pt x="193" y="140"/>
                    <a:pt x="193" y="140"/>
                    <a:pt x="193" y="140"/>
                  </a:cubicBezTo>
                  <a:cubicBezTo>
                    <a:pt x="192" y="138"/>
                    <a:pt x="191" y="136"/>
                    <a:pt x="190" y="135"/>
                  </a:cubicBezTo>
                  <a:cubicBezTo>
                    <a:pt x="193" y="130"/>
                    <a:pt x="193" y="130"/>
                    <a:pt x="193" y="130"/>
                  </a:cubicBezTo>
                  <a:cubicBezTo>
                    <a:pt x="194" y="129"/>
                    <a:pt x="195" y="127"/>
                    <a:pt x="194" y="126"/>
                  </a:cubicBezTo>
                  <a:cubicBezTo>
                    <a:pt x="194" y="124"/>
                    <a:pt x="193" y="123"/>
                    <a:pt x="192" y="122"/>
                  </a:cubicBezTo>
                  <a:cubicBezTo>
                    <a:pt x="184" y="115"/>
                    <a:pt x="184" y="115"/>
                    <a:pt x="184" y="115"/>
                  </a:cubicBezTo>
                  <a:cubicBezTo>
                    <a:pt x="181" y="114"/>
                    <a:pt x="178" y="114"/>
                    <a:pt x="176" y="116"/>
                  </a:cubicBezTo>
                  <a:cubicBezTo>
                    <a:pt x="172" y="121"/>
                    <a:pt x="172" y="121"/>
                    <a:pt x="172" y="121"/>
                  </a:cubicBezTo>
                  <a:cubicBezTo>
                    <a:pt x="170" y="120"/>
                    <a:pt x="168" y="120"/>
                    <a:pt x="166" y="119"/>
                  </a:cubicBezTo>
                  <a:cubicBezTo>
                    <a:pt x="165" y="113"/>
                    <a:pt x="165" y="113"/>
                    <a:pt x="165" y="113"/>
                  </a:cubicBezTo>
                  <a:cubicBezTo>
                    <a:pt x="165" y="111"/>
                    <a:pt x="163" y="108"/>
                    <a:pt x="160" y="108"/>
                  </a:cubicBezTo>
                  <a:cubicBezTo>
                    <a:pt x="148" y="110"/>
                    <a:pt x="148" y="110"/>
                    <a:pt x="148" y="110"/>
                  </a:cubicBezTo>
                  <a:cubicBezTo>
                    <a:pt x="147" y="110"/>
                    <a:pt x="146" y="111"/>
                    <a:pt x="145" y="112"/>
                  </a:cubicBezTo>
                  <a:cubicBezTo>
                    <a:pt x="144" y="113"/>
                    <a:pt x="143" y="115"/>
                    <a:pt x="143" y="116"/>
                  </a:cubicBezTo>
                  <a:cubicBezTo>
                    <a:pt x="144" y="122"/>
                    <a:pt x="144" y="122"/>
                    <a:pt x="144" y="122"/>
                  </a:cubicBezTo>
                  <a:cubicBezTo>
                    <a:pt x="142" y="123"/>
                    <a:pt x="140" y="124"/>
                    <a:pt x="139" y="125"/>
                  </a:cubicBezTo>
                  <a:cubicBezTo>
                    <a:pt x="134" y="122"/>
                    <a:pt x="134" y="122"/>
                    <a:pt x="134" y="122"/>
                  </a:cubicBezTo>
                  <a:cubicBezTo>
                    <a:pt x="131" y="120"/>
                    <a:pt x="128" y="120"/>
                    <a:pt x="126" y="123"/>
                  </a:cubicBezTo>
                  <a:cubicBezTo>
                    <a:pt x="119" y="131"/>
                    <a:pt x="119" y="131"/>
                    <a:pt x="119" y="131"/>
                  </a:cubicBezTo>
                  <a:cubicBezTo>
                    <a:pt x="118" y="132"/>
                    <a:pt x="118" y="134"/>
                    <a:pt x="118" y="135"/>
                  </a:cubicBezTo>
                  <a:cubicBezTo>
                    <a:pt x="118" y="137"/>
                    <a:pt x="119" y="138"/>
                    <a:pt x="120" y="139"/>
                  </a:cubicBezTo>
                  <a:cubicBezTo>
                    <a:pt x="125" y="143"/>
                    <a:pt x="125" y="143"/>
                    <a:pt x="125" y="143"/>
                  </a:cubicBezTo>
                  <a:cubicBezTo>
                    <a:pt x="125" y="145"/>
                    <a:pt x="124" y="147"/>
                    <a:pt x="124" y="149"/>
                  </a:cubicBezTo>
                  <a:cubicBezTo>
                    <a:pt x="117" y="149"/>
                    <a:pt x="117" y="149"/>
                    <a:pt x="117" y="149"/>
                  </a:cubicBezTo>
                  <a:cubicBezTo>
                    <a:pt x="116" y="150"/>
                    <a:pt x="115" y="150"/>
                    <a:pt x="114" y="152"/>
                  </a:cubicBezTo>
                  <a:cubicBezTo>
                    <a:pt x="113" y="153"/>
                    <a:pt x="112" y="154"/>
                    <a:pt x="112" y="156"/>
                  </a:cubicBezTo>
                  <a:cubicBezTo>
                    <a:pt x="114" y="166"/>
                    <a:pt x="114" y="166"/>
                    <a:pt x="114" y="166"/>
                  </a:cubicBezTo>
                  <a:cubicBezTo>
                    <a:pt x="114" y="169"/>
                    <a:pt x="117" y="171"/>
                    <a:pt x="119" y="171"/>
                  </a:cubicBezTo>
                  <a:cubicBezTo>
                    <a:pt x="127" y="171"/>
                    <a:pt x="127" y="171"/>
                    <a:pt x="127" y="171"/>
                  </a:cubicBezTo>
                  <a:cubicBezTo>
                    <a:pt x="127" y="172"/>
                    <a:pt x="128" y="174"/>
                    <a:pt x="130" y="176"/>
                  </a:cubicBezTo>
                  <a:cubicBezTo>
                    <a:pt x="126" y="181"/>
                    <a:pt x="126" y="181"/>
                    <a:pt x="126" y="181"/>
                  </a:cubicBezTo>
                  <a:cubicBezTo>
                    <a:pt x="125" y="182"/>
                    <a:pt x="124" y="184"/>
                    <a:pt x="125" y="185"/>
                  </a:cubicBezTo>
                  <a:cubicBezTo>
                    <a:pt x="125" y="187"/>
                    <a:pt x="126" y="188"/>
                    <a:pt x="127" y="189"/>
                  </a:cubicBezTo>
                  <a:cubicBezTo>
                    <a:pt x="135" y="195"/>
                    <a:pt x="135" y="195"/>
                    <a:pt x="135" y="195"/>
                  </a:cubicBezTo>
                  <a:cubicBezTo>
                    <a:pt x="138" y="197"/>
                    <a:pt x="141" y="197"/>
                    <a:pt x="143" y="194"/>
                  </a:cubicBezTo>
                  <a:cubicBezTo>
                    <a:pt x="147" y="189"/>
                    <a:pt x="147" y="189"/>
                    <a:pt x="147" y="189"/>
                  </a:cubicBezTo>
                  <a:cubicBezTo>
                    <a:pt x="149" y="190"/>
                    <a:pt x="151" y="191"/>
                    <a:pt x="153" y="191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4" y="200"/>
                    <a:pt x="156" y="202"/>
                    <a:pt x="159" y="202"/>
                  </a:cubicBezTo>
                  <a:cubicBezTo>
                    <a:pt x="171" y="201"/>
                    <a:pt x="171" y="201"/>
                    <a:pt x="171" y="201"/>
                  </a:cubicBezTo>
                  <a:cubicBezTo>
                    <a:pt x="172" y="201"/>
                    <a:pt x="174" y="200"/>
                    <a:pt x="174" y="199"/>
                  </a:cubicBezTo>
                  <a:cubicBezTo>
                    <a:pt x="175" y="197"/>
                    <a:pt x="176" y="196"/>
                    <a:pt x="176" y="194"/>
                  </a:cubicBezTo>
                  <a:cubicBezTo>
                    <a:pt x="175" y="188"/>
                    <a:pt x="175" y="188"/>
                    <a:pt x="175" y="188"/>
                  </a:cubicBezTo>
                  <a:cubicBezTo>
                    <a:pt x="177" y="187"/>
                    <a:pt x="178" y="186"/>
                    <a:pt x="180" y="185"/>
                  </a:cubicBezTo>
                  <a:cubicBezTo>
                    <a:pt x="185" y="189"/>
                    <a:pt x="185" y="189"/>
                    <a:pt x="185" y="189"/>
                  </a:cubicBezTo>
                  <a:cubicBezTo>
                    <a:pt x="187" y="191"/>
                    <a:pt x="191" y="190"/>
                    <a:pt x="193" y="188"/>
                  </a:cubicBezTo>
                  <a:cubicBezTo>
                    <a:pt x="199" y="180"/>
                    <a:pt x="199" y="180"/>
                    <a:pt x="199" y="180"/>
                  </a:cubicBezTo>
                  <a:cubicBezTo>
                    <a:pt x="201" y="177"/>
                    <a:pt x="201" y="173"/>
                    <a:pt x="198" y="172"/>
                  </a:cubicBezTo>
                  <a:cubicBezTo>
                    <a:pt x="194" y="168"/>
                    <a:pt x="194" y="168"/>
                    <a:pt x="194" y="168"/>
                  </a:cubicBezTo>
                  <a:cubicBezTo>
                    <a:pt x="194" y="166"/>
                    <a:pt x="195" y="164"/>
                    <a:pt x="195" y="162"/>
                  </a:cubicBezTo>
                  <a:cubicBezTo>
                    <a:pt x="201" y="161"/>
                    <a:pt x="201" y="161"/>
                    <a:pt x="201" y="161"/>
                  </a:cubicBezTo>
                  <a:cubicBezTo>
                    <a:pt x="203" y="161"/>
                    <a:pt x="204" y="160"/>
                    <a:pt x="205" y="159"/>
                  </a:cubicBezTo>
                  <a:cubicBezTo>
                    <a:pt x="206" y="158"/>
                    <a:pt x="206" y="156"/>
                    <a:pt x="206" y="155"/>
                  </a:cubicBezTo>
                  <a:lnTo>
                    <a:pt x="205" y="144"/>
                  </a:lnTo>
                  <a:close/>
                  <a:moveTo>
                    <a:pt x="188" y="155"/>
                  </a:moveTo>
                  <a:cubicBezTo>
                    <a:pt x="188" y="158"/>
                    <a:pt x="188" y="158"/>
                    <a:pt x="188" y="158"/>
                  </a:cubicBezTo>
                  <a:cubicBezTo>
                    <a:pt x="188" y="161"/>
                    <a:pt x="187" y="164"/>
                    <a:pt x="185" y="168"/>
                  </a:cubicBezTo>
                  <a:cubicBezTo>
                    <a:pt x="184" y="170"/>
                    <a:pt x="184" y="170"/>
                    <a:pt x="184" y="170"/>
                  </a:cubicBezTo>
                  <a:cubicBezTo>
                    <a:pt x="192" y="176"/>
                    <a:pt x="192" y="176"/>
                    <a:pt x="192" y="176"/>
                  </a:cubicBezTo>
                  <a:cubicBezTo>
                    <a:pt x="188" y="181"/>
                    <a:pt x="188" y="181"/>
                    <a:pt x="188" y="181"/>
                  </a:cubicBezTo>
                  <a:cubicBezTo>
                    <a:pt x="180" y="175"/>
                    <a:pt x="180" y="175"/>
                    <a:pt x="180" y="175"/>
                  </a:cubicBezTo>
                  <a:cubicBezTo>
                    <a:pt x="177" y="177"/>
                    <a:pt x="177" y="177"/>
                    <a:pt x="177" y="177"/>
                  </a:cubicBezTo>
                  <a:cubicBezTo>
                    <a:pt x="175" y="179"/>
                    <a:pt x="172" y="181"/>
                    <a:pt x="169" y="182"/>
                  </a:cubicBezTo>
                  <a:cubicBezTo>
                    <a:pt x="166" y="183"/>
                    <a:pt x="166" y="183"/>
                    <a:pt x="166" y="183"/>
                  </a:cubicBezTo>
                  <a:cubicBezTo>
                    <a:pt x="167" y="193"/>
                    <a:pt x="167" y="193"/>
                    <a:pt x="167" y="193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0" y="184"/>
                    <a:pt x="160" y="184"/>
                    <a:pt x="160" y="184"/>
                  </a:cubicBezTo>
                  <a:cubicBezTo>
                    <a:pt x="157" y="184"/>
                    <a:pt x="157" y="184"/>
                    <a:pt x="157" y="184"/>
                  </a:cubicBezTo>
                  <a:cubicBezTo>
                    <a:pt x="154" y="183"/>
                    <a:pt x="150" y="182"/>
                    <a:pt x="148" y="181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38" y="188"/>
                    <a:pt x="138" y="188"/>
                    <a:pt x="138" y="188"/>
                  </a:cubicBezTo>
                  <a:cubicBezTo>
                    <a:pt x="133" y="184"/>
                    <a:pt x="133" y="184"/>
                    <a:pt x="133" y="184"/>
                  </a:cubicBezTo>
                  <a:cubicBezTo>
                    <a:pt x="140" y="176"/>
                    <a:pt x="140" y="176"/>
                    <a:pt x="140" y="176"/>
                  </a:cubicBezTo>
                  <a:cubicBezTo>
                    <a:pt x="138" y="173"/>
                    <a:pt x="138" y="173"/>
                    <a:pt x="138" y="173"/>
                  </a:cubicBezTo>
                  <a:cubicBezTo>
                    <a:pt x="136" y="171"/>
                    <a:pt x="134" y="168"/>
                    <a:pt x="133" y="165"/>
                  </a:cubicBezTo>
                  <a:cubicBezTo>
                    <a:pt x="132" y="162"/>
                    <a:pt x="132" y="162"/>
                    <a:pt x="132" y="162"/>
                  </a:cubicBezTo>
                  <a:cubicBezTo>
                    <a:pt x="121" y="163"/>
                    <a:pt x="121" y="163"/>
                    <a:pt x="121" y="163"/>
                  </a:cubicBezTo>
                  <a:cubicBezTo>
                    <a:pt x="121" y="157"/>
                    <a:pt x="121" y="157"/>
                    <a:pt x="121" y="157"/>
                  </a:cubicBezTo>
                  <a:cubicBezTo>
                    <a:pt x="131" y="156"/>
                    <a:pt x="131" y="156"/>
                    <a:pt x="131" y="156"/>
                  </a:cubicBezTo>
                  <a:cubicBezTo>
                    <a:pt x="131" y="153"/>
                    <a:pt x="131" y="153"/>
                    <a:pt x="131" y="153"/>
                  </a:cubicBezTo>
                  <a:cubicBezTo>
                    <a:pt x="132" y="149"/>
                    <a:pt x="132" y="146"/>
                    <a:pt x="134" y="143"/>
                  </a:cubicBezTo>
                  <a:cubicBezTo>
                    <a:pt x="135" y="140"/>
                    <a:pt x="135" y="140"/>
                    <a:pt x="135" y="140"/>
                  </a:cubicBezTo>
                  <a:cubicBezTo>
                    <a:pt x="127" y="134"/>
                    <a:pt x="127" y="134"/>
                    <a:pt x="127" y="134"/>
                  </a:cubicBezTo>
                  <a:cubicBezTo>
                    <a:pt x="131" y="129"/>
                    <a:pt x="131" y="129"/>
                    <a:pt x="131" y="129"/>
                  </a:cubicBezTo>
                  <a:cubicBezTo>
                    <a:pt x="139" y="136"/>
                    <a:pt x="139" y="136"/>
                    <a:pt x="139" y="136"/>
                  </a:cubicBezTo>
                  <a:cubicBezTo>
                    <a:pt x="141" y="134"/>
                    <a:pt x="141" y="134"/>
                    <a:pt x="141" y="134"/>
                  </a:cubicBezTo>
                  <a:cubicBezTo>
                    <a:pt x="144" y="131"/>
                    <a:pt x="147" y="130"/>
                    <a:pt x="150" y="129"/>
                  </a:cubicBezTo>
                  <a:cubicBezTo>
                    <a:pt x="153" y="127"/>
                    <a:pt x="153" y="127"/>
                    <a:pt x="153" y="127"/>
                  </a:cubicBezTo>
                  <a:cubicBezTo>
                    <a:pt x="152" y="117"/>
                    <a:pt x="152" y="117"/>
                    <a:pt x="152" y="117"/>
                  </a:cubicBezTo>
                  <a:cubicBezTo>
                    <a:pt x="158" y="117"/>
                    <a:pt x="158" y="117"/>
                    <a:pt x="158" y="117"/>
                  </a:cubicBezTo>
                  <a:cubicBezTo>
                    <a:pt x="159" y="127"/>
                    <a:pt x="159" y="127"/>
                    <a:pt x="159" y="127"/>
                  </a:cubicBezTo>
                  <a:cubicBezTo>
                    <a:pt x="162" y="127"/>
                    <a:pt x="162" y="127"/>
                    <a:pt x="162" y="127"/>
                  </a:cubicBezTo>
                  <a:cubicBezTo>
                    <a:pt x="165" y="127"/>
                    <a:pt x="169" y="128"/>
                    <a:pt x="172" y="130"/>
                  </a:cubicBezTo>
                  <a:cubicBezTo>
                    <a:pt x="175" y="131"/>
                    <a:pt x="175" y="131"/>
                    <a:pt x="175" y="131"/>
                  </a:cubicBezTo>
                  <a:cubicBezTo>
                    <a:pt x="181" y="123"/>
                    <a:pt x="181" y="123"/>
                    <a:pt x="181" y="123"/>
                  </a:cubicBezTo>
                  <a:cubicBezTo>
                    <a:pt x="185" y="127"/>
                    <a:pt x="185" y="127"/>
                    <a:pt x="185" y="127"/>
                  </a:cubicBezTo>
                  <a:cubicBezTo>
                    <a:pt x="179" y="135"/>
                    <a:pt x="179" y="135"/>
                    <a:pt x="179" y="135"/>
                  </a:cubicBezTo>
                  <a:cubicBezTo>
                    <a:pt x="181" y="137"/>
                    <a:pt x="181" y="137"/>
                    <a:pt x="181" y="137"/>
                  </a:cubicBezTo>
                  <a:cubicBezTo>
                    <a:pt x="184" y="140"/>
                    <a:pt x="185" y="143"/>
                    <a:pt x="186" y="146"/>
                  </a:cubicBezTo>
                  <a:cubicBezTo>
                    <a:pt x="187" y="149"/>
                    <a:pt x="187" y="149"/>
                    <a:pt x="187" y="149"/>
                  </a:cubicBezTo>
                  <a:cubicBezTo>
                    <a:pt x="197" y="147"/>
                    <a:pt x="197" y="147"/>
                    <a:pt x="197" y="147"/>
                  </a:cubicBezTo>
                  <a:cubicBezTo>
                    <a:pt x="198" y="153"/>
                    <a:pt x="198" y="153"/>
                    <a:pt x="198" y="153"/>
                  </a:cubicBezTo>
                  <a:lnTo>
                    <a:pt x="188" y="155"/>
                  </a:lnTo>
                  <a:close/>
                </a:path>
              </a:pathLst>
            </a:custGeom>
            <a:grpFill/>
            <a:ln>
              <a:solidFill>
                <a:srgbClr val="E10314"/>
              </a:solidFill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432741" y="2070893"/>
            <a:ext cx="882650" cy="882650"/>
            <a:chOff x="6432741" y="2070893"/>
            <a:chExt cx="882650" cy="882650"/>
          </a:xfrm>
          <a:solidFill>
            <a:srgbClr val="E10314"/>
          </a:solidFill>
        </p:grpSpPr>
        <p:sp>
          <p:nvSpPr>
            <p:cNvPr id="16" name="椭圆 221"/>
            <p:cNvSpPr>
              <a:spLocks noChangeArrowheads="1"/>
            </p:cNvSpPr>
            <p:nvPr/>
          </p:nvSpPr>
          <p:spPr bwMode="auto">
            <a:xfrm>
              <a:off x="6475603" y="2113756"/>
              <a:ext cx="796925" cy="796925"/>
            </a:xfrm>
            <a:prstGeom prst="ellipse">
              <a:avLst/>
            </a:prstGeom>
            <a:grpFill/>
            <a:ln>
              <a:solidFill>
                <a:srgbClr val="E10314"/>
              </a:solidFill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" name="椭圆 222"/>
            <p:cNvSpPr>
              <a:spLocks noChangeArrowheads="1"/>
            </p:cNvSpPr>
            <p:nvPr/>
          </p:nvSpPr>
          <p:spPr bwMode="auto">
            <a:xfrm>
              <a:off x="6432741" y="2070893"/>
              <a:ext cx="882650" cy="882650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rgbClr val="E10314"/>
              </a:solidFill>
              <a:round/>
            </a:ln>
            <a:extLst/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" name="Freeform 50"/>
            <p:cNvSpPr>
              <a:spLocks noEditPoints="1"/>
            </p:cNvSpPr>
            <p:nvPr/>
          </p:nvSpPr>
          <p:spPr bwMode="auto">
            <a:xfrm>
              <a:off x="6669236" y="2340647"/>
              <a:ext cx="409576" cy="343143"/>
            </a:xfrm>
            <a:custGeom>
              <a:avLst/>
              <a:gdLst>
                <a:gd name="T0" fmla="*/ 0 w 471"/>
                <a:gd name="T1" fmla="*/ 419817 h 395"/>
                <a:gd name="T2" fmla="*/ 95655 w 471"/>
                <a:gd name="T3" fmla="*/ 419817 h 395"/>
                <a:gd name="T4" fmla="*/ 95655 w 471"/>
                <a:gd name="T5" fmla="*/ 248702 h 395"/>
                <a:gd name="T6" fmla="*/ 0 w 471"/>
                <a:gd name="T7" fmla="*/ 248702 h 395"/>
                <a:gd name="T8" fmla="*/ 0 w 471"/>
                <a:gd name="T9" fmla="*/ 419817 h 395"/>
                <a:gd name="T10" fmla="*/ 20194 w 471"/>
                <a:gd name="T11" fmla="*/ 268895 h 395"/>
                <a:gd name="T12" fmla="*/ 75461 w 471"/>
                <a:gd name="T13" fmla="*/ 268895 h 395"/>
                <a:gd name="T14" fmla="*/ 75461 w 471"/>
                <a:gd name="T15" fmla="*/ 399623 h 395"/>
                <a:gd name="T16" fmla="*/ 20194 w 471"/>
                <a:gd name="T17" fmla="*/ 399623 h 395"/>
                <a:gd name="T18" fmla="*/ 20194 w 471"/>
                <a:gd name="T19" fmla="*/ 268895 h 395"/>
                <a:gd name="T20" fmla="*/ 136042 w 471"/>
                <a:gd name="T21" fmla="*/ 419817 h 395"/>
                <a:gd name="T22" fmla="*/ 231697 w 471"/>
                <a:gd name="T23" fmla="*/ 419817 h 395"/>
                <a:gd name="T24" fmla="*/ 231697 w 471"/>
                <a:gd name="T25" fmla="*/ 92466 h 395"/>
                <a:gd name="T26" fmla="*/ 136042 w 471"/>
                <a:gd name="T27" fmla="*/ 92466 h 395"/>
                <a:gd name="T28" fmla="*/ 136042 w 471"/>
                <a:gd name="T29" fmla="*/ 419817 h 395"/>
                <a:gd name="T30" fmla="*/ 156236 w 471"/>
                <a:gd name="T31" fmla="*/ 112660 h 395"/>
                <a:gd name="T32" fmla="*/ 211503 w 471"/>
                <a:gd name="T33" fmla="*/ 112660 h 395"/>
                <a:gd name="T34" fmla="*/ 211503 w 471"/>
                <a:gd name="T35" fmla="*/ 399623 h 395"/>
                <a:gd name="T36" fmla="*/ 156236 w 471"/>
                <a:gd name="T37" fmla="*/ 399623 h 395"/>
                <a:gd name="T38" fmla="*/ 156236 w 471"/>
                <a:gd name="T39" fmla="*/ 112660 h 395"/>
                <a:gd name="T40" fmla="*/ 407063 w 471"/>
                <a:gd name="T41" fmla="*/ 165801 h 395"/>
                <a:gd name="T42" fmla="*/ 407063 w 471"/>
                <a:gd name="T43" fmla="*/ 419817 h 395"/>
                <a:gd name="T44" fmla="*/ 500592 w 471"/>
                <a:gd name="T45" fmla="*/ 419817 h 395"/>
                <a:gd name="T46" fmla="*/ 500592 w 471"/>
                <a:gd name="T47" fmla="*/ 165801 h 395"/>
                <a:gd name="T48" fmla="*/ 407063 w 471"/>
                <a:gd name="T49" fmla="*/ 165801 h 395"/>
                <a:gd name="T50" fmla="*/ 480398 w 471"/>
                <a:gd name="T51" fmla="*/ 399623 h 395"/>
                <a:gd name="T52" fmla="*/ 427257 w 471"/>
                <a:gd name="T53" fmla="*/ 399623 h 395"/>
                <a:gd name="T54" fmla="*/ 427257 w 471"/>
                <a:gd name="T55" fmla="*/ 185995 h 395"/>
                <a:gd name="T56" fmla="*/ 480398 w 471"/>
                <a:gd name="T57" fmla="*/ 185995 h 395"/>
                <a:gd name="T58" fmla="*/ 480398 w 471"/>
                <a:gd name="T59" fmla="*/ 399623 h 395"/>
                <a:gd name="T60" fmla="*/ 272084 w 471"/>
                <a:gd name="T61" fmla="*/ 419817 h 395"/>
                <a:gd name="T62" fmla="*/ 367738 w 471"/>
                <a:gd name="T63" fmla="*/ 419817 h 395"/>
                <a:gd name="T64" fmla="*/ 367738 w 471"/>
                <a:gd name="T65" fmla="*/ 0 h 395"/>
                <a:gd name="T66" fmla="*/ 272084 w 471"/>
                <a:gd name="T67" fmla="*/ 0 h 395"/>
                <a:gd name="T68" fmla="*/ 272084 w 471"/>
                <a:gd name="T69" fmla="*/ 419817 h 395"/>
                <a:gd name="T70" fmla="*/ 292278 w 471"/>
                <a:gd name="T71" fmla="*/ 20194 h 395"/>
                <a:gd name="T72" fmla="*/ 347545 w 471"/>
                <a:gd name="T73" fmla="*/ 20194 h 395"/>
                <a:gd name="T74" fmla="*/ 347545 w 471"/>
                <a:gd name="T75" fmla="*/ 399623 h 395"/>
                <a:gd name="T76" fmla="*/ 292278 w 471"/>
                <a:gd name="T77" fmla="*/ 399623 h 395"/>
                <a:gd name="T78" fmla="*/ 292278 w 471"/>
                <a:gd name="T79" fmla="*/ 20194 h 39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471" h="395">
                  <a:moveTo>
                    <a:pt x="0" y="395"/>
                  </a:moveTo>
                  <a:lnTo>
                    <a:pt x="90" y="395"/>
                  </a:lnTo>
                  <a:lnTo>
                    <a:pt x="90" y="234"/>
                  </a:lnTo>
                  <a:lnTo>
                    <a:pt x="0" y="234"/>
                  </a:lnTo>
                  <a:lnTo>
                    <a:pt x="0" y="395"/>
                  </a:lnTo>
                  <a:close/>
                  <a:moveTo>
                    <a:pt x="19" y="253"/>
                  </a:moveTo>
                  <a:lnTo>
                    <a:pt x="71" y="253"/>
                  </a:lnTo>
                  <a:lnTo>
                    <a:pt x="71" y="376"/>
                  </a:lnTo>
                  <a:lnTo>
                    <a:pt x="19" y="376"/>
                  </a:lnTo>
                  <a:lnTo>
                    <a:pt x="19" y="253"/>
                  </a:lnTo>
                  <a:close/>
                  <a:moveTo>
                    <a:pt x="128" y="395"/>
                  </a:moveTo>
                  <a:lnTo>
                    <a:pt x="218" y="395"/>
                  </a:lnTo>
                  <a:lnTo>
                    <a:pt x="218" y="87"/>
                  </a:lnTo>
                  <a:lnTo>
                    <a:pt x="128" y="87"/>
                  </a:lnTo>
                  <a:lnTo>
                    <a:pt x="128" y="395"/>
                  </a:lnTo>
                  <a:close/>
                  <a:moveTo>
                    <a:pt x="147" y="106"/>
                  </a:moveTo>
                  <a:lnTo>
                    <a:pt x="199" y="106"/>
                  </a:lnTo>
                  <a:lnTo>
                    <a:pt x="199" y="376"/>
                  </a:lnTo>
                  <a:lnTo>
                    <a:pt x="147" y="376"/>
                  </a:lnTo>
                  <a:lnTo>
                    <a:pt x="147" y="106"/>
                  </a:lnTo>
                  <a:close/>
                  <a:moveTo>
                    <a:pt x="383" y="156"/>
                  </a:moveTo>
                  <a:lnTo>
                    <a:pt x="383" y="395"/>
                  </a:lnTo>
                  <a:lnTo>
                    <a:pt x="471" y="395"/>
                  </a:lnTo>
                  <a:lnTo>
                    <a:pt x="471" y="156"/>
                  </a:lnTo>
                  <a:lnTo>
                    <a:pt x="383" y="156"/>
                  </a:lnTo>
                  <a:close/>
                  <a:moveTo>
                    <a:pt x="452" y="376"/>
                  </a:moveTo>
                  <a:lnTo>
                    <a:pt x="402" y="376"/>
                  </a:lnTo>
                  <a:lnTo>
                    <a:pt x="402" y="175"/>
                  </a:lnTo>
                  <a:lnTo>
                    <a:pt x="452" y="175"/>
                  </a:lnTo>
                  <a:lnTo>
                    <a:pt x="452" y="376"/>
                  </a:lnTo>
                  <a:close/>
                  <a:moveTo>
                    <a:pt x="256" y="395"/>
                  </a:moveTo>
                  <a:lnTo>
                    <a:pt x="346" y="395"/>
                  </a:lnTo>
                  <a:lnTo>
                    <a:pt x="346" y="0"/>
                  </a:lnTo>
                  <a:lnTo>
                    <a:pt x="256" y="0"/>
                  </a:lnTo>
                  <a:lnTo>
                    <a:pt x="256" y="395"/>
                  </a:lnTo>
                  <a:close/>
                  <a:moveTo>
                    <a:pt x="275" y="19"/>
                  </a:moveTo>
                  <a:lnTo>
                    <a:pt x="327" y="19"/>
                  </a:lnTo>
                  <a:lnTo>
                    <a:pt x="327" y="376"/>
                  </a:lnTo>
                  <a:lnTo>
                    <a:pt x="275" y="376"/>
                  </a:lnTo>
                  <a:lnTo>
                    <a:pt x="275" y="19"/>
                  </a:lnTo>
                  <a:close/>
                </a:path>
              </a:pathLst>
            </a:custGeom>
            <a:grpFill/>
            <a:ln>
              <a:solidFill>
                <a:srgbClr val="E10314"/>
              </a:solidFill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509023" y="2084832"/>
            <a:ext cx="4158911" cy="814404"/>
            <a:chOff x="7509023" y="2084832"/>
            <a:chExt cx="4158911" cy="814404"/>
          </a:xfrm>
        </p:grpSpPr>
        <p:sp>
          <p:nvSpPr>
            <p:cNvPr id="20" name="TextBox 13"/>
            <p:cNvSpPr txBox="1"/>
            <p:nvPr/>
          </p:nvSpPr>
          <p:spPr>
            <a:xfrm>
              <a:off x="7509023" y="2084832"/>
              <a:ext cx="1577103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2000" dirty="0" smtClean="0">
                  <a:solidFill>
                    <a:srgbClr val="E10314"/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  <a:sym typeface="Arial" panose="020B0604020202020204" pitchFamily="34" charset="0"/>
                </a:rPr>
                <a:t>单击编辑标题</a:t>
              </a:r>
              <a:endParaRPr lang="en-US" sz="2000" dirty="0">
                <a:solidFill>
                  <a:srgbClr val="E10314"/>
                </a:solidFill>
                <a:latin typeface="迷你简菱心" panose="02010609000101010101" pitchFamily="49" charset="-122"/>
                <a:ea typeface="迷你简菱心" panose="0201060900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21" name="TextBox 13"/>
            <p:cNvSpPr txBox="1"/>
            <p:nvPr/>
          </p:nvSpPr>
          <p:spPr>
            <a:xfrm>
              <a:off x="7513104" y="2457640"/>
              <a:ext cx="4154830" cy="441596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此处添加详细文本描述，建议与标题相关并符合整体语言风格，语言描述尽量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509023" y="3529457"/>
            <a:ext cx="4158911" cy="814404"/>
            <a:chOff x="7509023" y="3529457"/>
            <a:chExt cx="4158911" cy="814404"/>
          </a:xfrm>
        </p:grpSpPr>
        <p:sp>
          <p:nvSpPr>
            <p:cNvPr id="23" name="TextBox 13"/>
            <p:cNvSpPr txBox="1"/>
            <p:nvPr/>
          </p:nvSpPr>
          <p:spPr>
            <a:xfrm>
              <a:off x="7509023" y="3529457"/>
              <a:ext cx="1577103" cy="339195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2000" dirty="0">
                  <a:solidFill>
                    <a:srgbClr val="E10314"/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  <a:sym typeface="Arial" panose="020B0604020202020204" pitchFamily="34" charset="0"/>
                </a:rPr>
                <a:t>单击编辑标题</a:t>
              </a:r>
              <a:endParaRPr lang="en-US" sz="2000" dirty="0">
                <a:solidFill>
                  <a:srgbClr val="E10314"/>
                </a:solidFill>
                <a:latin typeface="迷你简菱心" panose="02010609000101010101" pitchFamily="49" charset="-122"/>
                <a:ea typeface="迷你简菱心" panose="0201060900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24" name="TextBox 13"/>
            <p:cNvSpPr txBox="1"/>
            <p:nvPr/>
          </p:nvSpPr>
          <p:spPr>
            <a:xfrm>
              <a:off x="7513104" y="3902265"/>
              <a:ext cx="4154830" cy="441596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此处添加详细文本描述，建议与标题相关并符合整体语言风格，语言描述尽量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509023" y="4828032"/>
            <a:ext cx="4158911" cy="814404"/>
            <a:chOff x="7509023" y="4828032"/>
            <a:chExt cx="4158911" cy="814404"/>
          </a:xfrm>
        </p:grpSpPr>
        <p:sp>
          <p:nvSpPr>
            <p:cNvPr id="26" name="TextBox 13"/>
            <p:cNvSpPr txBox="1"/>
            <p:nvPr/>
          </p:nvSpPr>
          <p:spPr>
            <a:xfrm>
              <a:off x="7509023" y="4828032"/>
              <a:ext cx="1577103" cy="339195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2000" dirty="0">
                  <a:solidFill>
                    <a:srgbClr val="E10314"/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  <a:sym typeface="Arial" panose="020B0604020202020204" pitchFamily="34" charset="0"/>
                </a:rPr>
                <a:t>单击编辑标题</a:t>
              </a:r>
              <a:endParaRPr lang="en-US" sz="2000" dirty="0">
                <a:solidFill>
                  <a:srgbClr val="E10314"/>
                </a:solidFill>
                <a:latin typeface="迷你简菱心" panose="02010609000101010101" pitchFamily="49" charset="-122"/>
                <a:ea typeface="迷你简菱心" panose="0201060900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27" name="TextBox 13"/>
            <p:cNvSpPr txBox="1"/>
            <p:nvPr/>
          </p:nvSpPr>
          <p:spPr>
            <a:xfrm>
              <a:off x="7513104" y="5200840"/>
              <a:ext cx="4154830" cy="441596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此处添加详细文本描述，建议与标题相关并符合整体语言风格，语言描述尽量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314630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5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800"/>
                            </p:stCondLst>
                            <p:childTnLst>
                              <p:par>
                                <p:cTn id="1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50"/>
                            </p:stCondLst>
                            <p:childTnLst>
                              <p:par>
                                <p:cTn id="2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300"/>
                            </p:stCondLst>
                            <p:childTnLst>
                              <p:par>
                                <p:cTn id="3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701" b="76872"/>
          <a:stretch/>
        </p:blipFill>
        <p:spPr>
          <a:xfrm>
            <a:off x="-12569" y="-1823"/>
            <a:ext cx="1926210" cy="786998"/>
          </a:xfrm>
          <a:prstGeom prst="rect">
            <a:avLst/>
          </a:prstGeom>
        </p:spPr>
      </p:pic>
      <p:sp>
        <p:nvSpPr>
          <p:cNvPr id="3" name="TextBox 90"/>
          <p:cNvSpPr txBox="1"/>
          <p:nvPr/>
        </p:nvSpPr>
        <p:spPr>
          <a:xfrm>
            <a:off x="1096776" y="391676"/>
            <a:ext cx="4999224" cy="537428"/>
          </a:xfrm>
          <a:prstGeom prst="rect">
            <a:avLst/>
          </a:prstGeom>
          <a:noFill/>
        </p:spPr>
        <p:txBody>
          <a:bodyPr wrap="square" lIns="105509" tIns="52755" rIns="105509" bIns="52755" rtlCol="0">
            <a:spAutoFit/>
          </a:bodyPr>
          <a:lstStyle/>
          <a:p>
            <a:r>
              <a:rPr lang="zh-CN" altLang="en-US" sz="2800" spc="600" dirty="0" smtClean="0">
                <a:solidFill>
                  <a:srgbClr val="E10314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三、</a:t>
            </a:r>
            <a:r>
              <a:rPr lang="zh-CN" altLang="en-US" sz="2800" spc="600" dirty="0" smtClean="0">
                <a:solidFill>
                  <a:srgbClr val="E10314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此处</a:t>
            </a:r>
            <a:r>
              <a:rPr lang="zh-CN" altLang="en-US" sz="2800" spc="600" dirty="0">
                <a:solidFill>
                  <a:srgbClr val="E10314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添加您的标题</a:t>
            </a:r>
          </a:p>
        </p:txBody>
      </p:sp>
      <p:grpSp>
        <p:nvGrpSpPr>
          <p:cNvPr id="4" name="Group 7"/>
          <p:cNvGrpSpPr/>
          <p:nvPr/>
        </p:nvGrpSpPr>
        <p:grpSpPr>
          <a:xfrm>
            <a:off x="-277034" y="1892507"/>
            <a:ext cx="6373034" cy="3962400"/>
            <a:chOff x="-228600" y="1200150"/>
            <a:chExt cx="4780398" cy="2971800"/>
          </a:xfrm>
        </p:grpSpPr>
        <p:grpSp>
          <p:nvGrpSpPr>
            <p:cNvPr id="5" name="Group 6"/>
            <p:cNvGrpSpPr/>
            <p:nvPr/>
          </p:nvGrpSpPr>
          <p:grpSpPr>
            <a:xfrm>
              <a:off x="-228600" y="1200150"/>
              <a:ext cx="4392883" cy="2776773"/>
              <a:chOff x="-228600" y="1200150"/>
              <a:chExt cx="4392883" cy="2776773"/>
            </a:xfrm>
          </p:grpSpPr>
          <p:pic>
            <p:nvPicPr>
              <p:cNvPr id="12" name="Picture 32"/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2248" b="12248"/>
              <a:stretch/>
            </p:blipFill>
            <p:spPr>
              <a:xfrm>
                <a:off x="469638" y="1369584"/>
                <a:ext cx="3111762" cy="1733087"/>
              </a:xfrm>
              <a:prstGeom prst="rect">
                <a:avLst/>
              </a:prstGeom>
            </p:spPr>
          </p:pic>
          <p:pic>
            <p:nvPicPr>
              <p:cNvPr id="13" name="Picture 3" descr="D:\Desain\IndoWebhouse\Indowebhouse\---- Graphicriver\1. Big Royal\Big Royal PowerPoint Template\Png Icon\lcd.png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228600" y="1200150"/>
                <a:ext cx="4392883" cy="2776773"/>
              </a:xfrm>
              <a:prstGeom prst="rect">
                <a:avLst/>
              </a:prstGeom>
              <a:noFill/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6" name="Group 5"/>
            <p:cNvGrpSpPr/>
            <p:nvPr/>
          </p:nvGrpSpPr>
          <p:grpSpPr>
            <a:xfrm>
              <a:off x="1675748" y="2000037"/>
              <a:ext cx="2876050" cy="2171913"/>
              <a:chOff x="1675748" y="2000037"/>
              <a:chExt cx="2876050" cy="2171913"/>
            </a:xfrm>
          </p:grpSpPr>
          <p:pic>
            <p:nvPicPr>
              <p:cNvPr id="10" name="Picture 30"/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2806" b="12806"/>
              <a:stretch/>
            </p:blipFill>
            <p:spPr>
              <a:xfrm>
                <a:off x="1928899" y="2559866"/>
                <a:ext cx="2368858" cy="1321592"/>
              </a:xfrm>
              <a:prstGeom prst="rect">
                <a:avLst/>
              </a:prstGeom>
            </p:spPr>
          </p:pic>
          <p:pic>
            <p:nvPicPr>
              <p:cNvPr id="11" name="Picture 2" descr="D:\Desain\IndoWebhouse\Indowebhouse\---- Graphicriver\1. Big Royal\Big Royal PowerPoint Template\Png Icon\asdasd.png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75748" y="2000037"/>
                <a:ext cx="2876050" cy="2171913"/>
              </a:xfrm>
              <a:prstGeom prst="rect">
                <a:avLst/>
              </a:prstGeom>
              <a:noFill/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7" name="Group 3"/>
            <p:cNvGrpSpPr/>
            <p:nvPr/>
          </p:nvGrpSpPr>
          <p:grpSpPr>
            <a:xfrm>
              <a:off x="342604" y="2672162"/>
              <a:ext cx="1002589" cy="1283152"/>
              <a:chOff x="342604" y="2672162"/>
              <a:chExt cx="1002589" cy="1283152"/>
            </a:xfrm>
          </p:grpSpPr>
          <p:pic>
            <p:nvPicPr>
              <p:cNvPr id="8" name="Picture 4" descr="D:\Desain\IndoWebhouse\Indowebhouse\---- Graphicriver\1. Big Royal\Big Royal PowerPoint Template\Png Icon\tablet.png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2604" y="2672162"/>
                <a:ext cx="1002589" cy="1283152"/>
              </a:xfrm>
              <a:prstGeom prst="rect">
                <a:avLst/>
              </a:prstGeom>
              <a:noFill/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" name="Picture 29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60252" y="2800709"/>
                <a:ext cx="772065" cy="1029420"/>
              </a:xfrm>
              <a:prstGeom prst="rect">
                <a:avLst/>
              </a:prstGeom>
            </p:spPr>
          </p:pic>
        </p:grpSp>
      </p:grpSp>
      <p:grpSp>
        <p:nvGrpSpPr>
          <p:cNvPr id="14" name="Group 16"/>
          <p:cNvGrpSpPr/>
          <p:nvPr/>
        </p:nvGrpSpPr>
        <p:grpSpPr>
          <a:xfrm>
            <a:off x="6340887" y="3516388"/>
            <a:ext cx="812694" cy="812800"/>
            <a:chOff x="4798031" y="2277224"/>
            <a:chExt cx="609600" cy="609600"/>
          </a:xfrm>
        </p:grpSpPr>
        <p:sp>
          <p:nvSpPr>
            <p:cNvPr id="15" name="Oval 17"/>
            <p:cNvSpPr/>
            <p:nvPr/>
          </p:nvSpPr>
          <p:spPr>
            <a:xfrm>
              <a:off x="4798031" y="2277224"/>
              <a:ext cx="609600" cy="609600"/>
            </a:xfrm>
            <a:prstGeom prst="ellipse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800" b="1"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16" name="Freeform 41"/>
            <p:cNvSpPr>
              <a:spLocks noEditPoints="1"/>
            </p:cNvSpPr>
            <p:nvPr/>
          </p:nvSpPr>
          <p:spPr bwMode="auto">
            <a:xfrm>
              <a:off x="4978701" y="2353738"/>
              <a:ext cx="248261" cy="456572"/>
            </a:xfrm>
            <a:custGeom>
              <a:avLst/>
              <a:gdLst>
                <a:gd name="T0" fmla="*/ 36 w 348"/>
                <a:gd name="T1" fmla="*/ 0 h 640"/>
                <a:gd name="T2" fmla="*/ 28 w 348"/>
                <a:gd name="T3" fmla="*/ 0 h 640"/>
                <a:gd name="T4" fmla="*/ 16 w 348"/>
                <a:gd name="T5" fmla="*/ 6 h 640"/>
                <a:gd name="T6" fmla="*/ 6 w 348"/>
                <a:gd name="T7" fmla="*/ 14 h 640"/>
                <a:gd name="T8" fmla="*/ 0 w 348"/>
                <a:gd name="T9" fmla="*/ 28 h 640"/>
                <a:gd name="T10" fmla="*/ 0 w 348"/>
                <a:gd name="T11" fmla="*/ 604 h 640"/>
                <a:gd name="T12" fmla="*/ 0 w 348"/>
                <a:gd name="T13" fmla="*/ 612 h 640"/>
                <a:gd name="T14" fmla="*/ 6 w 348"/>
                <a:gd name="T15" fmla="*/ 624 h 640"/>
                <a:gd name="T16" fmla="*/ 16 w 348"/>
                <a:gd name="T17" fmla="*/ 634 h 640"/>
                <a:gd name="T18" fmla="*/ 28 w 348"/>
                <a:gd name="T19" fmla="*/ 638 h 640"/>
                <a:gd name="T20" fmla="*/ 312 w 348"/>
                <a:gd name="T21" fmla="*/ 640 h 640"/>
                <a:gd name="T22" fmla="*/ 320 w 348"/>
                <a:gd name="T23" fmla="*/ 638 h 640"/>
                <a:gd name="T24" fmla="*/ 332 w 348"/>
                <a:gd name="T25" fmla="*/ 634 h 640"/>
                <a:gd name="T26" fmla="*/ 342 w 348"/>
                <a:gd name="T27" fmla="*/ 624 h 640"/>
                <a:gd name="T28" fmla="*/ 346 w 348"/>
                <a:gd name="T29" fmla="*/ 612 h 640"/>
                <a:gd name="T30" fmla="*/ 348 w 348"/>
                <a:gd name="T31" fmla="*/ 34 h 640"/>
                <a:gd name="T32" fmla="*/ 346 w 348"/>
                <a:gd name="T33" fmla="*/ 28 h 640"/>
                <a:gd name="T34" fmla="*/ 342 w 348"/>
                <a:gd name="T35" fmla="*/ 14 h 640"/>
                <a:gd name="T36" fmla="*/ 332 w 348"/>
                <a:gd name="T37" fmla="*/ 6 h 640"/>
                <a:gd name="T38" fmla="*/ 320 w 348"/>
                <a:gd name="T39" fmla="*/ 0 h 640"/>
                <a:gd name="T40" fmla="*/ 312 w 348"/>
                <a:gd name="T41" fmla="*/ 0 h 640"/>
                <a:gd name="T42" fmla="*/ 218 w 348"/>
                <a:gd name="T43" fmla="*/ 34 h 640"/>
                <a:gd name="T44" fmla="*/ 222 w 348"/>
                <a:gd name="T45" fmla="*/ 34 h 640"/>
                <a:gd name="T46" fmla="*/ 228 w 348"/>
                <a:gd name="T47" fmla="*/ 40 h 640"/>
                <a:gd name="T48" fmla="*/ 228 w 348"/>
                <a:gd name="T49" fmla="*/ 44 h 640"/>
                <a:gd name="T50" fmla="*/ 224 w 348"/>
                <a:gd name="T51" fmla="*/ 50 h 640"/>
                <a:gd name="T52" fmla="*/ 218 w 348"/>
                <a:gd name="T53" fmla="*/ 54 h 640"/>
                <a:gd name="T54" fmla="*/ 130 w 348"/>
                <a:gd name="T55" fmla="*/ 54 h 640"/>
                <a:gd name="T56" fmla="*/ 122 w 348"/>
                <a:gd name="T57" fmla="*/ 50 h 640"/>
                <a:gd name="T58" fmla="*/ 120 w 348"/>
                <a:gd name="T59" fmla="*/ 44 h 640"/>
                <a:gd name="T60" fmla="*/ 120 w 348"/>
                <a:gd name="T61" fmla="*/ 40 h 640"/>
                <a:gd name="T62" fmla="*/ 126 w 348"/>
                <a:gd name="T63" fmla="*/ 34 h 640"/>
                <a:gd name="T64" fmla="*/ 130 w 348"/>
                <a:gd name="T65" fmla="*/ 34 h 640"/>
                <a:gd name="T66" fmla="*/ 174 w 348"/>
                <a:gd name="T67" fmla="*/ 624 h 640"/>
                <a:gd name="T68" fmla="*/ 162 w 348"/>
                <a:gd name="T69" fmla="*/ 622 h 640"/>
                <a:gd name="T70" fmla="*/ 146 w 348"/>
                <a:gd name="T71" fmla="*/ 606 h 640"/>
                <a:gd name="T72" fmla="*/ 144 w 348"/>
                <a:gd name="T73" fmla="*/ 594 h 640"/>
                <a:gd name="T74" fmla="*/ 144 w 348"/>
                <a:gd name="T75" fmla="*/ 588 h 640"/>
                <a:gd name="T76" fmla="*/ 152 w 348"/>
                <a:gd name="T77" fmla="*/ 572 h 640"/>
                <a:gd name="T78" fmla="*/ 168 w 348"/>
                <a:gd name="T79" fmla="*/ 564 h 640"/>
                <a:gd name="T80" fmla="*/ 174 w 348"/>
                <a:gd name="T81" fmla="*/ 564 h 640"/>
                <a:gd name="T82" fmla="*/ 186 w 348"/>
                <a:gd name="T83" fmla="*/ 566 h 640"/>
                <a:gd name="T84" fmla="*/ 202 w 348"/>
                <a:gd name="T85" fmla="*/ 582 h 640"/>
                <a:gd name="T86" fmla="*/ 204 w 348"/>
                <a:gd name="T87" fmla="*/ 594 h 640"/>
                <a:gd name="T88" fmla="*/ 204 w 348"/>
                <a:gd name="T89" fmla="*/ 600 h 640"/>
                <a:gd name="T90" fmla="*/ 194 w 348"/>
                <a:gd name="T91" fmla="*/ 616 h 640"/>
                <a:gd name="T92" fmla="*/ 180 w 348"/>
                <a:gd name="T93" fmla="*/ 624 h 640"/>
                <a:gd name="T94" fmla="*/ 174 w 348"/>
                <a:gd name="T95" fmla="*/ 624 h 640"/>
                <a:gd name="T96" fmla="*/ 18 w 348"/>
                <a:gd name="T97" fmla="*/ 552 h 640"/>
                <a:gd name="T98" fmla="*/ 330 w 348"/>
                <a:gd name="T99" fmla="*/ 88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8" h="640">
                  <a:moveTo>
                    <a:pt x="312" y="0"/>
                  </a:moveTo>
                  <a:lnTo>
                    <a:pt x="36" y="0"/>
                  </a:lnTo>
                  <a:lnTo>
                    <a:pt x="36" y="0"/>
                  </a:lnTo>
                  <a:lnTo>
                    <a:pt x="28" y="0"/>
                  </a:lnTo>
                  <a:lnTo>
                    <a:pt x="22" y="2"/>
                  </a:lnTo>
                  <a:lnTo>
                    <a:pt x="16" y="6"/>
                  </a:lnTo>
                  <a:lnTo>
                    <a:pt x="10" y="10"/>
                  </a:lnTo>
                  <a:lnTo>
                    <a:pt x="6" y="14"/>
                  </a:lnTo>
                  <a:lnTo>
                    <a:pt x="2" y="20"/>
                  </a:lnTo>
                  <a:lnTo>
                    <a:pt x="0" y="28"/>
                  </a:lnTo>
                  <a:lnTo>
                    <a:pt x="0" y="34"/>
                  </a:lnTo>
                  <a:lnTo>
                    <a:pt x="0" y="604"/>
                  </a:lnTo>
                  <a:lnTo>
                    <a:pt x="0" y="604"/>
                  </a:lnTo>
                  <a:lnTo>
                    <a:pt x="0" y="612"/>
                  </a:lnTo>
                  <a:lnTo>
                    <a:pt x="2" y="618"/>
                  </a:lnTo>
                  <a:lnTo>
                    <a:pt x="6" y="624"/>
                  </a:lnTo>
                  <a:lnTo>
                    <a:pt x="10" y="628"/>
                  </a:lnTo>
                  <a:lnTo>
                    <a:pt x="16" y="634"/>
                  </a:lnTo>
                  <a:lnTo>
                    <a:pt x="22" y="636"/>
                  </a:lnTo>
                  <a:lnTo>
                    <a:pt x="28" y="638"/>
                  </a:lnTo>
                  <a:lnTo>
                    <a:pt x="36" y="640"/>
                  </a:lnTo>
                  <a:lnTo>
                    <a:pt x="312" y="640"/>
                  </a:lnTo>
                  <a:lnTo>
                    <a:pt x="312" y="640"/>
                  </a:lnTo>
                  <a:lnTo>
                    <a:pt x="320" y="638"/>
                  </a:lnTo>
                  <a:lnTo>
                    <a:pt x="326" y="636"/>
                  </a:lnTo>
                  <a:lnTo>
                    <a:pt x="332" y="634"/>
                  </a:lnTo>
                  <a:lnTo>
                    <a:pt x="338" y="628"/>
                  </a:lnTo>
                  <a:lnTo>
                    <a:pt x="342" y="624"/>
                  </a:lnTo>
                  <a:lnTo>
                    <a:pt x="344" y="618"/>
                  </a:lnTo>
                  <a:lnTo>
                    <a:pt x="346" y="612"/>
                  </a:lnTo>
                  <a:lnTo>
                    <a:pt x="348" y="604"/>
                  </a:lnTo>
                  <a:lnTo>
                    <a:pt x="348" y="34"/>
                  </a:lnTo>
                  <a:lnTo>
                    <a:pt x="348" y="34"/>
                  </a:lnTo>
                  <a:lnTo>
                    <a:pt x="346" y="28"/>
                  </a:lnTo>
                  <a:lnTo>
                    <a:pt x="344" y="20"/>
                  </a:lnTo>
                  <a:lnTo>
                    <a:pt x="342" y="14"/>
                  </a:lnTo>
                  <a:lnTo>
                    <a:pt x="338" y="10"/>
                  </a:lnTo>
                  <a:lnTo>
                    <a:pt x="332" y="6"/>
                  </a:lnTo>
                  <a:lnTo>
                    <a:pt x="326" y="2"/>
                  </a:lnTo>
                  <a:lnTo>
                    <a:pt x="320" y="0"/>
                  </a:lnTo>
                  <a:lnTo>
                    <a:pt x="312" y="0"/>
                  </a:lnTo>
                  <a:lnTo>
                    <a:pt x="312" y="0"/>
                  </a:lnTo>
                  <a:close/>
                  <a:moveTo>
                    <a:pt x="130" y="34"/>
                  </a:moveTo>
                  <a:lnTo>
                    <a:pt x="218" y="34"/>
                  </a:lnTo>
                  <a:lnTo>
                    <a:pt x="218" y="34"/>
                  </a:lnTo>
                  <a:lnTo>
                    <a:pt x="222" y="34"/>
                  </a:lnTo>
                  <a:lnTo>
                    <a:pt x="224" y="36"/>
                  </a:lnTo>
                  <a:lnTo>
                    <a:pt x="228" y="40"/>
                  </a:lnTo>
                  <a:lnTo>
                    <a:pt x="228" y="44"/>
                  </a:lnTo>
                  <a:lnTo>
                    <a:pt x="228" y="44"/>
                  </a:lnTo>
                  <a:lnTo>
                    <a:pt x="228" y="48"/>
                  </a:lnTo>
                  <a:lnTo>
                    <a:pt x="224" y="50"/>
                  </a:lnTo>
                  <a:lnTo>
                    <a:pt x="222" y="54"/>
                  </a:lnTo>
                  <a:lnTo>
                    <a:pt x="218" y="54"/>
                  </a:lnTo>
                  <a:lnTo>
                    <a:pt x="130" y="54"/>
                  </a:lnTo>
                  <a:lnTo>
                    <a:pt x="130" y="54"/>
                  </a:lnTo>
                  <a:lnTo>
                    <a:pt x="126" y="54"/>
                  </a:lnTo>
                  <a:lnTo>
                    <a:pt x="122" y="50"/>
                  </a:lnTo>
                  <a:lnTo>
                    <a:pt x="120" y="48"/>
                  </a:lnTo>
                  <a:lnTo>
                    <a:pt x="120" y="44"/>
                  </a:lnTo>
                  <a:lnTo>
                    <a:pt x="120" y="44"/>
                  </a:lnTo>
                  <a:lnTo>
                    <a:pt x="120" y="40"/>
                  </a:lnTo>
                  <a:lnTo>
                    <a:pt x="122" y="36"/>
                  </a:lnTo>
                  <a:lnTo>
                    <a:pt x="126" y="34"/>
                  </a:lnTo>
                  <a:lnTo>
                    <a:pt x="130" y="34"/>
                  </a:lnTo>
                  <a:lnTo>
                    <a:pt x="130" y="34"/>
                  </a:lnTo>
                  <a:close/>
                  <a:moveTo>
                    <a:pt x="174" y="624"/>
                  </a:moveTo>
                  <a:lnTo>
                    <a:pt x="174" y="624"/>
                  </a:lnTo>
                  <a:lnTo>
                    <a:pt x="168" y="624"/>
                  </a:lnTo>
                  <a:lnTo>
                    <a:pt x="162" y="622"/>
                  </a:lnTo>
                  <a:lnTo>
                    <a:pt x="152" y="616"/>
                  </a:lnTo>
                  <a:lnTo>
                    <a:pt x="146" y="606"/>
                  </a:lnTo>
                  <a:lnTo>
                    <a:pt x="144" y="600"/>
                  </a:lnTo>
                  <a:lnTo>
                    <a:pt x="144" y="594"/>
                  </a:lnTo>
                  <a:lnTo>
                    <a:pt x="144" y="594"/>
                  </a:lnTo>
                  <a:lnTo>
                    <a:pt x="144" y="588"/>
                  </a:lnTo>
                  <a:lnTo>
                    <a:pt x="146" y="582"/>
                  </a:lnTo>
                  <a:lnTo>
                    <a:pt x="152" y="572"/>
                  </a:lnTo>
                  <a:lnTo>
                    <a:pt x="162" y="566"/>
                  </a:lnTo>
                  <a:lnTo>
                    <a:pt x="168" y="564"/>
                  </a:lnTo>
                  <a:lnTo>
                    <a:pt x="174" y="564"/>
                  </a:lnTo>
                  <a:lnTo>
                    <a:pt x="174" y="564"/>
                  </a:lnTo>
                  <a:lnTo>
                    <a:pt x="180" y="564"/>
                  </a:lnTo>
                  <a:lnTo>
                    <a:pt x="186" y="566"/>
                  </a:lnTo>
                  <a:lnTo>
                    <a:pt x="194" y="572"/>
                  </a:lnTo>
                  <a:lnTo>
                    <a:pt x="202" y="582"/>
                  </a:lnTo>
                  <a:lnTo>
                    <a:pt x="204" y="588"/>
                  </a:lnTo>
                  <a:lnTo>
                    <a:pt x="204" y="594"/>
                  </a:lnTo>
                  <a:lnTo>
                    <a:pt x="204" y="594"/>
                  </a:lnTo>
                  <a:lnTo>
                    <a:pt x="204" y="600"/>
                  </a:lnTo>
                  <a:lnTo>
                    <a:pt x="202" y="606"/>
                  </a:lnTo>
                  <a:lnTo>
                    <a:pt x="194" y="616"/>
                  </a:lnTo>
                  <a:lnTo>
                    <a:pt x="186" y="622"/>
                  </a:lnTo>
                  <a:lnTo>
                    <a:pt x="180" y="624"/>
                  </a:lnTo>
                  <a:lnTo>
                    <a:pt x="174" y="624"/>
                  </a:lnTo>
                  <a:lnTo>
                    <a:pt x="174" y="624"/>
                  </a:lnTo>
                  <a:close/>
                  <a:moveTo>
                    <a:pt x="330" y="552"/>
                  </a:moveTo>
                  <a:lnTo>
                    <a:pt x="18" y="552"/>
                  </a:lnTo>
                  <a:lnTo>
                    <a:pt x="18" y="88"/>
                  </a:lnTo>
                  <a:lnTo>
                    <a:pt x="330" y="88"/>
                  </a:lnTo>
                  <a:lnTo>
                    <a:pt x="330" y="55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ea"/>
              </a:endParaRPr>
            </a:p>
          </p:txBody>
        </p:sp>
      </p:grpSp>
      <p:grpSp>
        <p:nvGrpSpPr>
          <p:cNvPr id="17" name="Group 1"/>
          <p:cNvGrpSpPr/>
          <p:nvPr/>
        </p:nvGrpSpPr>
        <p:grpSpPr>
          <a:xfrm>
            <a:off x="6340887" y="1598688"/>
            <a:ext cx="812694" cy="812800"/>
            <a:chOff x="4798031" y="1428750"/>
            <a:chExt cx="609600" cy="609600"/>
          </a:xfrm>
        </p:grpSpPr>
        <p:sp>
          <p:nvSpPr>
            <p:cNvPr id="18" name="Oval 13"/>
            <p:cNvSpPr/>
            <p:nvPr/>
          </p:nvSpPr>
          <p:spPr>
            <a:xfrm>
              <a:off x="4798031" y="1428750"/>
              <a:ext cx="609600" cy="609600"/>
            </a:xfrm>
            <a:prstGeom prst="ellipse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800" b="1"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19" name="Freeform 204"/>
            <p:cNvSpPr>
              <a:spLocks/>
            </p:cNvSpPr>
            <p:nvPr/>
          </p:nvSpPr>
          <p:spPr bwMode="auto">
            <a:xfrm>
              <a:off x="4893228" y="1562574"/>
              <a:ext cx="424344" cy="294683"/>
            </a:xfrm>
            <a:custGeom>
              <a:avLst/>
              <a:gdLst>
                <a:gd name="T0" fmla="*/ 506 w 576"/>
                <a:gd name="T1" fmla="*/ 182 h 400"/>
                <a:gd name="T2" fmla="*/ 506 w 576"/>
                <a:gd name="T3" fmla="*/ 172 h 400"/>
                <a:gd name="T4" fmla="*/ 502 w 576"/>
                <a:gd name="T5" fmla="*/ 138 h 400"/>
                <a:gd name="T6" fmla="*/ 492 w 576"/>
                <a:gd name="T7" fmla="*/ 104 h 400"/>
                <a:gd name="T8" fmla="*/ 476 w 576"/>
                <a:gd name="T9" fmla="*/ 76 h 400"/>
                <a:gd name="T10" fmla="*/ 456 w 576"/>
                <a:gd name="T11" fmla="*/ 50 h 400"/>
                <a:gd name="T12" fmla="*/ 430 w 576"/>
                <a:gd name="T13" fmla="*/ 30 h 400"/>
                <a:gd name="T14" fmla="*/ 402 w 576"/>
                <a:gd name="T15" fmla="*/ 14 h 400"/>
                <a:gd name="T16" fmla="*/ 370 w 576"/>
                <a:gd name="T17" fmla="*/ 4 h 400"/>
                <a:gd name="T18" fmla="*/ 334 w 576"/>
                <a:gd name="T19" fmla="*/ 0 h 400"/>
                <a:gd name="T20" fmla="*/ 310 w 576"/>
                <a:gd name="T21" fmla="*/ 2 h 400"/>
                <a:gd name="T22" fmla="*/ 262 w 576"/>
                <a:gd name="T23" fmla="*/ 16 h 400"/>
                <a:gd name="T24" fmla="*/ 222 w 576"/>
                <a:gd name="T25" fmla="*/ 42 h 400"/>
                <a:gd name="T26" fmla="*/ 192 w 576"/>
                <a:gd name="T27" fmla="*/ 78 h 400"/>
                <a:gd name="T28" fmla="*/ 180 w 576"/>
                <a:gd name="T29" fmla="*/ 98 h 400"/>
                <a:gd name="T30" fmla="*/ 158 w 576"/>
                <a:gd name="T31" fmla="*/ 86 h 400"/>
                <a:gd name="T32" fmla="*/ 132 w 576"/>
                <a:gd name="T33" fmla="*/ 82 h 400"/>
                <a:gd name="T34" fmla="*/ 116 w 576"/>
                <a:gd name="T35" fmla="*/ 82 h 400"/>
                <a:gd name="T36" fmla="*/ 88 w 576"/>
                <a:gd name="T37" fmla="*/ 94 h 400"/>
                <a:gd name="T38" fmla="*/ 66 w 576"/>
                <a:gd name="T39" fmla="*/ 116 h 400"/>
                <a:gd name="T40" fmla="*/ 54 w 576"/>
                <a:gd name="T41" fmla="*/ 144 h 400"/>
                <a:gd name="T42" fmla="*/ 52 w 576"/>
                <a:gd name="T43" fmla="*/ 160 h 400"/>
                <a:gd name="T44" fmla="*/ 56 w 576"/>
                <a:gd name="T45" fmla="*/ 184 h 400"/>
                <a:gd name="T46" fmla="*/ 44 w 576"/>
                <a:gd name="T47" fmla="*/ 192 h 400"/>
                <a:gd name="T48" fmla="*/ 24 w 576"/>
                <a:gd name="T49" fmla="*/ 214 h 400"/>
                <a:gd name="T50" fmla="*/ 8 w 576"/>
                <a:gd name="T51" fmla="*/ 238 h 400"/>
                <a:gd name="T52" fmla="*/ 0 w 576"/>
                <a:gd name="T53" fmla="*/ 268 h 400"/>
                <a:gd name="T54" fmla="*/ 0 w 576"/>
                <a:gd name="T55" fmla="*/ 284 h 400"/>
                <a:gd name="T56" fmla="*/ 8 w 576"/>
                <a:gd name="T57" fmla="*/ 328 h 400"/>
                <a:gd name="T58" fmla="*/ 32 w 576"/>
                <a:gd name="T59" fmla="*/ 366 h 400"/>
                <a:gd name="T60" fmla="*/ 68 w 576"/>
                <a:gd name="T61" fmla="*/ 390 h 400"/>
                <a:gd name="T62" fmla="*/ 114 w 576"/>
                <a:gd name="T63" fmla="*/ 400 h 400"/>
                <a:gd name="T64" fmla="*/ 114 w 576"/>
                <a:gd name="T65" fmla="*/ 400 h 400"/>
                <a:gd name="T66" fmla="*/ 116 w 576"/>
                <a:gd name="T67" fmla="*/ 400 h 400"/>
                <a:gd name="T68" fmla="*/ 116 w 576"/>
                <a:gd name="T69" fmla="*/ 400 h 400"/>
                <a:gd name="T70" fmla="*/ 252 w 576"/>
                <a:gd name="T71" fmla="*/ 288 h 400"/>
                <a:gd name="T72" fmla="*/ 232 w 576"/>
                <a:gd name="T73" fmla="*/ 288 h 400"/>
                <a:gd name="T74" fmla="*/ 180 w 576"/>
                <a:gd name="T75" fmla="*/ 288 h 400"/>
                <a:gd name="T76" fmla="*/ 168 w 576"/>
                <a:gd name="T77" fmla="*/ 284 h 400"/>
                <a:gd name="T78" fmla="*/ 172 w 576"/>
                <a:gd name="T79" fmla="*/ 272 h 400"/>
                <a:gd name="T80" fmla="*/ 272 w 576"/>
                <a:gd name="T81" fmla="*/ 152 h 400"/>
                <a:gd name="T82" fmla="*/ 286 w 576"/>
                <a:gd name="T83" fmla="*/ 146 h 400"/>
                <a:gd name="T84" fmla="*/ 298 w 576"/>
                <a:gd name="T85" fmla="*/ 152 h 400"/>
                <a:gd name="T86" fmla="*/ 400 w 576"/>
                <a:gd name="T87" fmla="*/ 272 h 400"/>
                <a:gd name="T88" fmla="*/ 402 w 576"/>
                <a:gd name="T89" fmla="*/ 284 h 400"/>
                <a:gd name="T90" fmla="*/ 392 w 576"/>
                <a:gd name="T91" fmla="*/ 288 h 400"/>
                <a:gd name="T92" fmla="*/ 340 w 576"/>
                <a:gd name="T93" fmla="*/ 288 h 400"/>
                <a:gd name="T94" fmla="*/ 318 w 576"/>
                <a:gd name="T95" fmla="*/ 400 h 400"/>
                <a:gd name="T96" fmla="*/ 456 w 576"/>
                <a:gd name="T97" fmla="*/ 400 h 400"/>
                <a:gd name="T98" fmla="*/ 462 w 576"/>
                <a:gd name="T99" fmla="*/ 400 h 400"/>
                <a:gd name="T100" fmla="*/ 506 w 576"/>
                <a:gd name="T101" fmla="*/ 392 h 400"/>
                <a:gd name="T102" fmla="*/ 542 w 576"/>
                <a:gd name="T103" fmla="*/ 366 h 400"/>
                <a:gd name="T104" fmla="*/ 566 w 576"/>
                <a:gd name="T105" fmla="*/ 330 h 400"/>
                <a:gd name="T106" fmla="*/ 576 w 576"/>
                <a:gd name="T107" fmla="*/ 286 h 400"/>
                <a:gd name="T108" fmla="*/ 574 w 576"/>
                <a:gd name="T109" fmla="*/ 270 h 400"/>
                <a:gd name="T110" fmla="*/ 564 w 576"/>
                <a:gd name="T111" fmla="*/ 238 h 400"/>
                <a:gd name="T112" fmla="*/ 546 w 576"/>
                <a:gd name="T113" fmla="*/ 210 h 400"/>
                <a:gd name="T114" fmla="*/ 520 w 576"/>
                <a:gd name="T115" fmla="*/ 190 h 400"/>
                <a:gd name="T116" fmla="*/ 506 w 576"/>
                <a:gd name="T117" fmla="*/ 182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76" h="400">
                  <a:moveTo>
                    <a:pt x="506" y="182"/>
                  </a:moveTo>
                  <a:lnTo>
                    <a:pt x="506" y="182"/>
                  </a:lnTo>
                  <a:lnTo>
                    <a:pt x="506" y="172"/>
                  </a:lnTo>
                  <a:lnTo>
                    <a:pt x="506" y="172"/>
                  </a:lnTo>
                  <a:lnTo>
                    <a:pt x="506" y="154"/>
                  </a:lnTo>
                  <a:lnTo>
                    <a:pt x="502" y="138"/>
                  </a:lnTo>
                  <a:lnTo>
                    <a:pt x="498" y="120"/>
                  </a:lnTo>
                  <a:lnTo>
                    <a:pt x="492" y="104"/>
                  </a:lnTo>
                  <a:lnTo>
                    <a:pt x="486" y="90"/>
                  </a:lnTo>
                  <a:lnTo>
                    <a:pt x="476" y="76"/>
                  </a:lnTo>
                  <a:lnTo>
                    <a:pt x="466" y="62"/>
                  </a:lnTo>
                  <a:lnTo>
                    <a:pt x="456" y="50"/>
                  </a:lnTo>
                  <a:lnTo>
                    <a:pt x="444" y="40"/>
                  </a:lnTo>
                  <a:lnTo>
                    <a:pt x="430" y="30"/>
                  </a:lnTo>
                  <a:lnTo>
                    <a:pt x="416" y="20"/>
                  </a:lnTo>
                  <a:lnTo>
                    <a:pt x="402" y="14"/>
                  </a:lnTo>
                  <a:lnTo>
                    <a:pt x="386" y="8"/>
                  </a:lnTo>
                  <a:lnTo>
                    <a:pt x="370" y="4"/>
                  </a:lnTo>
                  <a:lnTo>
                    <a:pt x="352" y="2"/>
                  </a:lnTo>
                  <a:lnTo>
                    <a:pt x="334" y="0"/>
                  </a:lnTo>
                  <a:lnTo>
                    <a:pt x="334" y="0"/>
                  </a:lnTo>
                  <a:lnTo>
                    <a:pt x="310" y="2"/>
                  </a:lnTo>
                  <a:lnTo>
                    <a:pt x="286" y="8"/>
                  </a:lnTo>
                  <a:lnTo>
                    <a:pt x="262" y="16"/>
                  </a:lnTo>
                  <a:lnTo>
                    <a:pt x="242" y="28"/>
                  </a:lnTo>
                  <a:lnTo>
                    <a:pt x="222" y="42"/>
                  </a:lnTo>
                  <a:lnTo>
                    <a:pt x="206" y="58"/>
                  </a:lnTo>
                  <a:lnTo>
                    <a:pt x="192" y="78"/>
                  </a:lnTo>
                  <a:lnTo>
                    <a:pt x="180" y="98"/>
                  </a:lnTo>
                  <a:lnTo>
                    <a:pt x="180" y="98"/>
                  </a:lnTo>
                  <a:lnTo>
                    <a:pt x="170" y="90"/>
                  </a:lnTo>
                  <a:lnTo>
                    <a:pt x="158" y="86"/>
                  </a:lnTo>
                  <a:lnTo>
                    <a:pt x="144" y="82"/>
                  </a:lnTo>
                  <a:lnTo>
                    <a:pt x="132" y="82"/>
                  </a:lnTo>
                  <a:lnTo>
                    <a:pt x="132" y="82"/>
                  </a:lnTo>
                  <a:lnTo>
                    <a:pt x="116" y="82"/>
                  </a:lnTo>
                  <a:lnTo>
                    <a:pt x="100" y="88"/>
                  </a:lnTo>
                  <a:lnTo>
                    <a:pt x="88" y="94"/>
                  </a:lnTo>
                  <a:lnTo>
                    <a:pt x="76" y="104"/>
                  </a:lnTo>
                  <a:lnTo>
                    <a:pt x="66" y="116"/>
                  </a:lnTo>
                  <a:lnTo>
                    <a:pt x="58" y="130"/>
                  </a:lnTo>
                  <a:lnTo>
                    <a:pt x="54" y="144"/>
                  </a:lnTo>
                  <a:lnTo>
                    <a:pt x="52" y="160"/>
                  </a:lnTo>
                  <a:lnTo>
                    <a:pt x="52" y="160"/>
                  </a:lnTo>
                  <a:lnTo>
                    <a:pt x="54" y="172"/>
                  </a:lnTo>
                  <a:lnTo>
                    <a:pt x="56" y="184"/>
                  </a:lnTo>
                  <a:lnTo>
                    <a:pt x="56" y="184"/>
                  </a:lnTo>
                  <a:lnTo>
                    <a:pt x="44" y="192"/>
                  </a:lnTo>
                  <a:lnTo>
                    <a:pt x="32" y="202"/>
                  </a:lnTo>
                  <a:lnTo>
                    <a:pt x="24" y="214"/>
                  </a:lnTo>
                  <a:lnTo>
                    <a:pt x="14" y="226"/>
                  </a:lnTo>
                  <a:lnTo>
                    <a:pt x="8" y="238"/>
                  </a:lnTo>
                  <a:lnTo>
                    <a:pt x="4" y="254"/>
                  </a:lnTo>
                  <a:lnTo>
                    <a:pt x="0" y="268"/>
                  </a:lnTo>
                  <a:lnTo>
                    <a:pt x="0" y="284"/>
                  </a:lnTo>
                  <a:lnTo>
                    <a:pt x="0" y="284"/>
                  </a:lnTo>
                  <a:lnTo>
                    <a:pt x="2" y="306"/>
                  </a:lnTo>
                  <a:lnTo>
                    <a:pt x="8" y="328"/>
                  </a:lnTo>
                  <a:lnTo>
                    <a:pt x="18" y="348"/>
                  </a:lnTo>
                  <a:lnTo>
                    <a:pt x="32" y="366"/>
                  </a:lnTo>
                  <a:lnTo>
                    <a:pt x="50" y="380"/>
                  </a:lnTo>
                  <a:lnTo>
                    <a:pt x="68" y="390"/>
                  </a:lnTo>
                  <a:lnTo>
                    <a:pt x="90" y="398"/>
                  </a:lnTo>
                  <a:lnTo>
                    <a:pt x="114" y="400"/>
                  </a:lnTo>
                  <a:lnTo>
                    <a:pt x="114" y="400"/>
                  </a:lnTo>
                  <a:lnTo>
                    <a:pt x="114" y="400"/>
                  </a:lnTo>
                  <a:lnTo>
                    <a:pt x="114" y="400"/>
                  </a:lnTo>
                  <a:lnTo>
                    <a:pt x="116" y="400"/>
                  </a:lnTo>
                  <a:lnTo>
                    <a:pt x="116" y="400"/>
                  </a:lnTo>
                  <a:lnTo>
                    <a:pt x="116" y="400"/>
                  </a:lnTo>
                  <a:lnTo>
                    <a:pt x="252" y="400"/>
                  </a:lnTo>
                  <a:lnTo>
                    <a:pt x="252" y="288"/>
                  </a:lnTo>
                  <a:lnTo>
                    <a:pt x="252" y="288"/>
                  </a:lnTo>
                  <a:lnTo>
                    <a:pt x="232" y="288"/>
                  </a:lnTo>
                  <a:lnTo>
                    <a:pt x="180" y="288"/>
                  </a:lnTo>
                  <a:lnTo>
                    <a:pt x="180" y="288"/>
                  </a:lnTo>
                  <a:lnTo>
                    <a:pt x="172" y="286"/>
                  </a:lnTo>
                  <a:lnTo>
                    <a:pt x="168" y="284"/>
                  </a:lnTo>
                  <a:lnTo>
                    <a:pt x="168" y="278"/>
                  </a:lnTo>
                  <a:lnTo>
                    <a:pt x="172" y="272"/>
                  </a:lnTo>
                  <a:lnTo>
                    <a:pt x="272" y="152"/>
                  </a:lnTo>
                  <a:lnTo>
                    <a:pt x="272" y="152"/>
                  </a:lnTo>
                  <a:lnTo>
                    <a:pt x="278" y="148"/>
                  </a:lnTo>
                  <a:lnTo>
                    <a:pt x="286" y="146"/>
                  </a:lnTo>
                  <a:lnTo>
                    <a:pt x="292" y="148"/>
                  </a:lnTo>
                  <a:lnTo>
                    <a:pt x="298" y="152"/>
                  </a:lnTo>
                  <a:lnTo>
                    <a:pt x="400" y="272"/>
                  </a:lnTo>
                  <a:lnTo>
                    <a:pt x="400" y="272"/>
                  </a:lnTo>
                  <a:lnTo>
                    <a:pt x="402" y="278"/>
                  </a:lnTo>
                  <a:lnTo>
                    <a:pt x="402" y="284"/>
                  </a:lnTo>
                  <a:lnTo>
                    <a:pt x="398" y="286"/>
                  </a:lnTo>
                  <a:lnTo>
                    <a:pt x="392" y="288"/>
                  </a:lnTo>
                  <a:lnTo>
                    <a:pt x="340" y="288"/>
                  </a:lnTo>
                  <a:lnTo>
                    <a:pt x="340" y="288"/>
                  </a:lnTo>
                  <a:lnTo>
                    <a:pt x="318" y="288"/>
                  </a:lnTo>
                  <a:lnTo>
                    <a:pt x="318" y="400"/>
                  </a:lnTo>
                  <a:lnTo>
                    <a:pt x="456" y="400"/>
                  </a:lnTo>
                  <a:lnTo>
                    <a:pt x="456" y="400"/>
                  </a:lnTo>
                  <a:lnTo>
                    <a:pt x="462" y="400"/>
                  </a:lnTo>
                  <a:lnTo>
                    <a:pt x="462" y="400"/>
                  </a:lnTo>
                  <a:lnTo>
                    <a:pt x="484" y="398"/>
                  </a:lnTo>
                  <a:lnTo>
                    <a:pt x="506" y="392"/>
                  </a:lnTo>
                  <a:lnTo>
                    <a:pt x="526" y="380"/>
                  </a:lnTo>
                  <a:lnTo>
                    <a:pt x="542" y="366"/>
                  </a:lnTo>
                  <a:lnTo>
                    <a:pt x="556" y="350"/>
                  </a:lnTo>
                  <a:lnTo>
                    <a:pt x="566" y="330"/>
                  </a:lnTo>
                  <a:lnTo>
                    <a:pt x="572" y="310"/>
                  </a:lnTo>
                  <a:lnTo>
                    <a:pt x="576" y="286"/>
                  </a:lnTo>
                  <a:lnTo>
                    <a:pt x="576" y="286"/>
                  </a:lnTo>
                  <a:lnTo>
                    <a:pt x="574" y="270"/>
                  </a:lnTo>
                  <a:lnTo>
                    <a:pt x="570" y="252"/>
                  </a:lnTo>
                  <a:lnTo>
                    <a:pt x="564" y="238"/>
                  </a:lnTo>
                  <a:lnTo>
                    <a:pt x="556" y="222"/>
                  </a:lnTo>
                  <a:lnTo>
                    <a:pt x="546" y="210"/>
                  </a:lnTo>
                  <a:lnTo>
                    <a:pt x="534" y="198"/>
                  </a:lnTo>
                  <a:lnTo>
                    <a:pt x="520" y="190"/>
                  </a:lnTo>
                  <a:lnTo>
                    <a:pt x="506" y="182"/>
                  </a:lnTo>
                  <a:lnTo>
                    <a:pt x="506" y="18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ea"/>
              </a:endParaRPr>
            </a:p>
          </p:txBody>
        </p:sp>
      </p:grpSp>
      <p:grpSp>
        <p:nvGrpSpPr>
          <p:cNvPr id="20" name="Group 21"/>
          <p:cNvGrpSpPr/>
          <p:nvPr/>
        </p:nvGrpSpPr>
        <p:grpSpPr>
          <a:xfrm>
            <a:off x="6340887" y="5434088"/>
            <a:ext cx="812694" cy="812800"/>
            <a:chOff x="4800600" y="3129980"/>
            <a:chExt cx="609600" cy="609600"/>
          </a:xfrm>
        </p:grpSpPr>
        <p:sp>
          <p:nvSpPr>
            <p:cNvPr id="21" name="Oval 29"/>
            <p:cNvSpPr/>
            <p:nvPr/>
          </p:nvSpPr>
          <p:spPr>
            <a:xfrm>
              <a:off x="4800600" y="3129980"/>
              <a:ext cx="609600" cy="609600"/>
            </a:xfrm>
            <a:prstGeom prst="ellipse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800" b="1"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grpSp>
          <p:nvGrpSpPr>
            <p:cNvPr id="22" name="Group 38"/>
            <p:cNvGrpSpPr/>
            <p:nvPr/>
          </p:nvGrpSpPr>
          <p:grpSpPr>
            <a:xfrm>
              <a:off x="4925638" y="3231608"/>
              <a:ext cx="359525" cy="406345"/>
              <a:chOff x="4676669" y="3767698"/>
              <a:chExt cx="349344" cy="394837"/>
            </a:xfrm>
            <a:solidFill>
              <a:schemeClr val="bg1">
                <a:lumMod val="95000"/>
              </a:schemeClr>
            </a:solidFill>
          </p:grpSpPr>
          <p:sp>
            <p:nvSpPr>
              <p:cNvPr id="23" name="Freeform 337"/>
              <p:cNvSpPr>
                <a:spLocks/>
              </p:cNvSpPr>
              <p:nvPr/>
            </p:nvSpPr>
            <p:spPr bwMode="auto">
              <a:xfrm>
                <a:off x="4717066" y="3767698"/>
                <a:ext cx="308947" cy="207926"/>
              </a:xfrm>
              <a:custGeom>
                <a:avLst/>
                <a:gdLst>
                  <a:gd name="T0" fmla="*/ 187 w 315"/>
                  <a:gd name="T1" fmla="*/ 32 h 212"/>
                  <a:gd name="T2" fmla="*/ 220 w 315"/>
                  <a:gd name="T3" fmla="*/ 63 h 212"/>
                  <a:gd name="T4" fmla="*/ 165 w 315"/>
                  <a:gd name="T5" fmla="*/ 119 h 212"/>
                  <a:gd name="T6" fmla="*/ 113 w 315"/>
                  <a:gd name="T7" fmla="*/ 66 h 212"/>
                  <a:gd name="T8" fmla="*/ 0 w 315"/>
                  <a:gd name="T9" fmla="*/ 178 h 212"/>
                  <a:gd name="T10" fmla="*/ 34 w 315"/>
                  <a:gd name="T11" fmla="*/ 212 h 212"/>
                  <a:gd name="T12" fmla="*/ 34 w 315"/>
                  <a:gd name="T13" fmla="*/ 212 h 212"/>
                  <a:gd name="T14" fmla="*/ 113 w 315"/>
                  <a:gd name="T15" fmla="*/ 135 h 212"/>
                  <a:gd name="T16" fmla="*/ 165 w 315"/>
                  <a:gd name="T17" fmla="*/ 187 h 212"/>
                  <a:gd name="T18" fmla="*/ 254 w 315"/>
                  <a:gd name="T19" fmla="*/ 98 h 212"/>
                  <a:gd name="T20" fmla="*/ 285 w 315"/>
                  <a:gd name="T21" fmla="*/ 128 h 212"/>
                  <a:gd name="T22" fmla="*/ 315 w 315"/>
                  <a:gd name="T23" fmla="*/ 0 h 212"/>
                  <a:gd name="T24" fmla="*/ 187 w 315"/>
                  <a:gd name="T25" fmla="*/ 32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5" h="212">
                    <a:moveTo>
                      <a:pt x="187" y="32"/>
                    </a:moveTo>
                    <a:lnTo>
                      <a:pt x="220" y="63"/>
                    </a:lnTo>
                    <a:lnTo>
                      <a:pt x="165" y="119"/>
                    </a:lnTo>
                    <a:lnTo>
                      <a:pt x="113" y="66"/>
                    </a:lnTo>
                    <a:lnTo>
                      <a:pt x="0" y="178"/>
                    </a:lnTo>
                    <a:lnTo>
                      <a:pt x="34" y="212"/>
                    </a:lnTo>
                    <a:lnTo>
                      <a:pt x="34" y="212"/>
                    </a:lnTo>
                    <a:lnTo>
                      <a:pt x="113" y="135"/>
                    </a:lnTo>
                    <a:lnTo>
                      <a:pt x="165" y="187"/>
                    </a:lnTo>
                    <a:lnTo>
                      <a:pt x="254" y="98"/>
                    </a:lnTo>
                    <a:lnTo>
                      <a:pt x="285" y="128"/>
                    </a:lnTo>
                    <a:lnTo>
                      <a:pt x="315" y="0"/>
                    </a:lnTo>
                    <a:lnTo>
                      <a:pt x="187" y="3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n-ea"/>
                </a:endParaRPr>
              </a:p>
            </p:txBody>
          </p:sp>
          <p:sp>
            <p:nvSpPr>
              <p:cNvPr id="24" name="Freeform 338"/>
              <p:cNvSpPr>
                <a:spLocks/>
              </p:cNvSpPr>
              <p:nvPr/>
            </p:nvSpPr>
            <p:spPr bwMode="auto">
              <a:xfrm>
                <a:off x="4676669" y="3954609"/>
                <a:ext cx="308947" cy="207926"/>
              </a:xfrm>
              <a:custGeom>
                <a:avLst/>
                <a:gdLst>
                  <a:gd name="T0" fmla="*/ 281 w 315"/>
                  <a:gd name="T1" fmla="*/ 0 h 212"/>
                  <a:gd name="T2" fmla="*/ 204 w 315"/>
                  <a:gd name="T3" fmla="*/ 77 h 212"/>
                  <a:gd name="T4" fmla="*/ 152 w 315"/>
                  <a:gd name="T5" fmla="*/ 25 h 212"/>
                  <a:gd name="T6" fmla="*/ 62 w 315"/>
                  <a:gd name="T7" fmla="*/ 114 h 212"/>
                  <a:gd name="T8" fmla="*/ 32 w 315"/>
                  <a:gd name="T9" fmla="*/ 84 h 212"/>
                  <a:gd name="T10" fmla="*/ 0 w 315"/>
                  <a:gd name="T11" fmla="*/ 212 h 212"/>
                  <a:gd name="T12" fmla="*/ 128 w 315"/>
                  <a:gd name="T13" fmla="*/ 182 h 212"/>
                  <a:gd name="T14" fmla="*/ 96 w 315"/>
                  <a:gd name="T15" fmla="*/ 149 h 212"/>
                  <a:gd name="T16" fmla="*/ 152 w 315"/>
                  <a:gd name="T17" fmla="*/ 93 h 212"/>
                  <a:gd name="T18" fmla="*/ 204 w 315"/>
                  <a:gd name="T19" fmla="*/ 146 h 212"/>
                  <a:gd name="T20" fmla="*/ 315 w 315"/>
                  <a:gd name="T21" fmla="*/ 34 h 212"/>
                  <a:gd name="T22" fmla="*/ 281 w 315"/>
                  <a:gd name="T23" fmla="*/ 0 h 212"/>
                  <a:gd name="T24" fmla="*/ 281 w 315"/>
                  <a:gd name="T25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5" h="212">
                    <a:moveTo>
                      <a:pt x="281" y="0"/>
                    </a:moveTo>
                    <a:lnTo>
                      <a:pt x="204" y="77"/>
                    </a:lnTo>
                    <a:lnTo>
                      <a:pt x="152" y="25"/>
                    </a:lnTo>
                    <a:lnTo>
                      <a:pt x="62" y="114"/>
                    </a:lnTo>
                    <a:lnTo>
                      <a:pt x="32" y="84"/>
                    </a:lnTo>
                    <a:lnTo>
                      <a:pt x="0" y="212"/>
                    </a:lnTo>
                    <a:lnTo>
                      <a:pt x="128" y="182"/>
                    </a:lnTo>
                    <a:lnTo>
                      <a:pt x="96" y="149"/>
                    </a:lnTo>
                    <a:lnTo>
                      <a:pt x="152" y="93"/>
                    </a:lnTo>
                    <a:lnTo>
                      <a:pt x="204" y="146"/>
                    </a:lnTo>
                    <a:lnTo>
                      <a:pt x="315" y="34"/>
                    </a:lnTo>
                    <a:lnTo>
                      <a:pt x="281" y="0"/>
                    </a:lnTo>
                    <a:lnTo>
                      <a:pt x="28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n-ea"/>
                </a:endParaRPr>
              </a:p>
            </p:txBody>
          </p:sp>
        </p:grpSp>
      </p:grpSp>
      <p:grpSp>
        <p:nvGrpSpPr>
          <p:cNvPr id="25" name="Group 53"/>
          <p:cNvGrpSpPr/>
          <p:nvPr/>
        </p:nvGrpSpPr>
        <p:grpSpPr>
          <a:xfrm>
            <a:off x="7280494" y="1526021"/>
            <a:ext cx="4185792" cy="918255"/>
            <a:chOff x="8614471" y="2558783"/>
            <a:chExt cx="4409221" cy="870750"/>
          </a:xfrm>
        </p:grpSpPr>
        <p:sp>
          <p:nvSpPr>
            <p:cNvPr id="26" name="TextBox 54"/>
            <p:cNvSpPr txBox="1"/>
            <p:nvPr/>
          </p:nvSpPr>
          <p:spPr>
            <a:xfrm>
              <a:off x="8614471" y="2558783"/>
              <a:ext cx="1825680" cy="4310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dirty="0">
                  <a:solidFill>
                    <a:srgbClr val="E10314"/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  <a:sym typeface="Arial" panose="020B0604020202020204" pitchFamily="34" charset="0"/>
                </a:rPr>
                <a:t>相关标题文字</a:t>
              </a:r>
              <a:endParaRPr lang="en-GB" sz="2000" dirty="0">
                <a:solidFill>
                  <a:srgbClr val="E10314"/>
                </a:solidFill>
                <a:latin typeface="迷你简菱心" panose="02010609000101010101" pitchFamily="49" charset="-122"/>
                <a:ea typeface="迷你简菱心" panose="0201060900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27" name="Rectangle 55"/>
            <p:cNvSpPr/>
            <p:nvPr/>
          </p:nvSpPr>
          <p:spPr>
            <a:xfrm>
              <a:off x="8614471" y="2924503"/>
              <a:ext cx="4409221" cy="5050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此处添加详细文本描述，建议与标题相关并符合整体语言风格，语言描述尽量</a:t>
              </a:r>
            </a:p>
          </p:txBody>
        </p:sp>
      </p:grpSp>
      <p:grpSp>
        <p:nvGrpSpPr>
          <p:cNvPr id="28" name="Group 53"/>
          <p:cNvGrpSpPr/>
          <p:nvPr/>
        </p:nvGrpSpPr>
        <p:grpSpPr>
          <a:xfrm>
            <a:off x="7280494" y="3431021"/>
            <a:ext cx="4185792" cy="939670"/>
            <a:chOff x="8614471" y="2558783"/>
            <a:chExt cx="4409221" cy="891057"/>
          </a:xfrm>
        </p:grpSpPr>
        <p:sp>
          <p:nvSpPr>
            <p:cNvPr id="29" name="TextBox 54"/>
            <p:cNvSpPr txBox="1"/>
            <p:nvPr/>
          </p:nvSpPr>
          <p:spPr>
            <a:xfrm>
              <a:off x="8614471" y="2558783"/>
              <a:ext cx="1825680" cy="4310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dirty="0">
                  <a:solidFill>
                    <a:srgbClr val="E10314"/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  <a:sym typeface="Arial" panose="020B0604020202020204" pitchFamily="34" charset="0"/>
                </a:rPr>
                <a:t>相关标题文字</a:t>
              </a:r>
              <a:endParaRPr lang="en-GB" sz="2000" dirty="0">
                <a:solidFill>
                  <a:srgbClr val="E10314"/>
                </a:solidFill>
                <a:latin typeface="迷你简菱心" panose="02010609000101010101" pitchFamily="49" charset="-122"/>
                <a:ea typeface="迷你简菱心" panose="0201060900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30" name="Rectangle 55"/>
            <p:cNvSpPr/>
            <p:nvPr/>
          </p:nvSpPr>
          <p:spPr>
            <a:xfrm>
              <a:off x="8614471" y="2924503"/>
              <a:ext cx="4409221" cy="5253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此处添加详细文本描述，建议与标题相关并符合整体语言风格，语言描述尽量</a:t>
              </a:r>
            </a:p>
          </p:txBody>
        </p:sp>
      </p:grpSp>
      <p:grpSp>
        <p:nvGrpSpPr>
          <p:cNvPr id="31" name="Group 53"/>
          <p:cNvGrpSpPr/>
          <p:nvPr/>
        </p:nvGrpSpPr>
        <p:grpSpPr>
          <a:xfrm>
            <a:off x="7280494" y="5336021"/>
            <a:ext cx="4185792" cy="918255"/>
            <a:chOff x="8614471" y="2558783"/>
            <a:chExt cx="4409221" cy="870750"/>
          </a:xfrm>
        </p:grpSpPr>
        <p:sp>
          <p:nvSpPr>
            <p:cNvPr id="32" name="TextBox 54"/>
            <p:cNvSpPr txBox="1"/>
            <p:nvPr/>
          </p:nvSpPr>
          <p:spPr>
            <a:xfrm>
              <a:off x="8614471" y="2558783"/>
              <a:ext cx="1815549" cy="4304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dirty="0" smtClean="0">
                  <a:solidFill>
                    <a:srgbClr val="E10314"/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  <a:sym typeface="Arial" panose="020B0604020202020204" pitchFamily="34" charset="0"/>
                </a:rPr>
                <a:t>相关标题文字</a:t>
              </a:r>
              <a:endParaRPr lang="en-GB" sz="2000" dirty="0">
                <a:solidFill>
                  <a:srgbClr val="E10314"/>
                </a:solidFill>
                <a:latin typeface="迷你简菱心" panose="02010609000101010101" pitchFamily="49" charset="-122"/>
                <a:ea typeface="迷你简菱心" panose="0201060900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33" name="Rectangle 55"/>
            <p:cNvSpPr/>
            <p:nvPr/>
          </p:nvSpPr>
          <p:spPr>
            <a:xfrm>
              <a:off x="8614471" y="2924503"/>
              <a:ext cx="4409221" cy="5050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此处添加详细文本描述，建议与标题相关并符合整体语言风格，语言描述尽量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845443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9" presetClass="entr" presetSubtype="5" fill="hold" grpId="0" nodeType="withEffect">
                                      <p:stCondLst>
                                        <p:cond delay="1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 fmla="#ppt_h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50"/>
                                </p:stCondLst>
                                <p:childTnLst>
                                  <p:par>
                                    <p:cTn id="1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50"/>
                                </p:stCondLst>
                                <p:childTnLst>
                                  <p:par>
                                    <p:cTn id="19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38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0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1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2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4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5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fill="hold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8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9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9" presetClass="entr" presetSubtype="5" fill="hold" grpId="0" nodeType="withEffect">
                                      <p:stCondLst>
                                        <p:cond delay="1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 fmla="#ppt_h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50"/>
                                </p:stCondLst>
                                <p:childTnLst>
                                  <p:par>
                                    <p:cTn id="1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50"/>
                                </p:stCondLst>
                                <p:childTnLst>
                                  <p:par>
                                    <p:cTn id="19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38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160" b="8048"/>
          <a:stretch/>
        </p:blipFill>
        <p:spPr>
          <a:xfrm>
            <a:off x="0" y="0"/>
            <a:ext cx="5344998" cy="560459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382"/>
          <a:stretch/>
        </p:blipFill>
        <p:spPr>
          <a:xfrm>
            <a:off x="0" y="5113864"/>
            <a:ext cx="12192000" cy="1744314"/>
          </a:xfrm>
          <a:prstGeom prst="rect">
            <a:avLst/>
          </a:prstGeom>
        </p:spPr>
      </p:pic>
      <p:sp>
        <p:nvSpPr>
          <p:cNvPr id="13" name="TextBox 67"/>
          <p:cNvSpPr txBox="1"/>
          <p:nvPr/>
        </p:nvSpPr>
        <p:spPr>
          <a:xfrm>
            <a:off x="2328848" y="2900006"/>
            <a:ext cx="1415772" cy="222112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8000" spc="300" dirty="0">
                <a:ln>
                  <a:solidFill>
                    <a:schemeClr val="bg1"/>
                  </a:solidFill>
                </a:ln>
                <a:solidFill>
                  <a:srgbClr val="E31612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目录</a:t>
            </a:r>
          </a:p>
        </p:txBody>
      </p:sp>
      <p:sp>
        <p:nvSpPr>
          <p:cNvPr id="14" name="TextBox 68"/>
          <p:cNvSpPr txBox="1"/>
          <p:nvPr/>
        </p:nvSpPr>
        <p:spPr>
          <a:xfrm>
            <a:off x="3504536" y="3451206"/>
            <a:ext cx="923330" cy="288476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4800" b="1" spc="600" dirty="0">
                <a:ln>
                  <a:solidFill>
                    <a:schemeClr val="bg1"/>
                  </a:solidFill>
                </a:ln>
                <a:solidFill>
                  <a:srgbClr val="E31612"/>
                </a:solidFill>
                <a:latin typeface="Agency FB" panose="020B0503020202020204" pitchFamily="34" charset="0"/>
                <a:ea typeface="腾祥澜黑简" panose="01010104010101010101" pitchFamily="2" charset="-122"/>
                <a:cs typeface="Arial" pitchFamily="34" charset="0"/>
              </a:rPr>
              <a:t>CONTENTS</a:t>
            </a:r>
            <a:endParaRPr lang="zh-CN" altLang="en-US" sz="4800" b="1" spc="600" dirty="0">
              <a:ln>
                <a:solidFill>
                  <a:schemeClr val="bg1"/>
                </a:solidFill>
              </a:ln>
              <a:solidFill>
                <a:srgbClr val="E31612"/>
              </a:solidFill>
              <a:latin typeface="Agency FB" panose="020B0503020202020204" pitchFamily="34" charset="0"/>
              <a:ea typeface="腾祥澜黑简" panose="01010104010101010101" pitchFamily="2" charset="-122"/>
              <a:cs typeface="Arial" pitchFamily="34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240931" y="887493"/>
            <a:ext cx="5217205" cy="576048"/>
            <a:chOff x="3440784" y="1416197"/>
            <a:chExt cx="5217205" cy="576048"/>
          </a:xfrm>
        </p:grpSpPr>
        <p:grpSp>
          <p:nvGrpSpPr>
            <p:cNvPr id="16" name="组合 15"/>
            <p:cNvGrpSpPr/>
            <p:nvPr/>
          </p:nvGrpSpPr>
          <p:grpSpPr>
            <a:xfrm>
              <a:off x="3440784" y="1416197"/>
              <a:ext cx="638456" cy="576048"/>
              <a:chOff x="2681095" y="1086464"/>
              <a:chExt cx="478842" cy="432036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2681095" y="1086464"/>
                <a:ext cx="478842" cy="432036"/>
                <a:chOff x="2843856" y="1131630"/>
                <a:chExt cx="432036" cy="360030"/>
              </a:xfrm>
            </p:grpSpPr>
            <p:sp>
              <p:nvSpPr>
                <p:cNvPr id="23" name="圆角矩形 22"/>
                <p:cNvSpPr/>
                <p:nvPr/>
              </p:nvSpPr>
              <p:spPr bwMode="auto">
                <a:xfrm>
                  <a:off x="2843856" y="1131630"/>
                  <a:ext cx="432036" cy="360030"/>
                </a:xfrm>
                <a:prstGeom prst="roundRect">
                  <a:avLst>
                    <a:gd name="adj" fmla="val 30079"/>
                  </a:avLst>
                </a:prstGeom>
                <a:solidFill>
                  <a:srgbClr val="E10314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圆角矩形 9"/>
                <p:cNvSpPr/>
                <p:nvPr/>
              </p:nvSpPr>
              <p:spPr bwMode="auto">
                <a:xfrm>
                  <a:off x="2843856" y="1131630"/>
                  <a:ext cx="342030" cy="3492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2030" h="349226">
                      <a:moveTo>
                        <a:pt x="108293" y="0"/>
                      </a:moveTo>
                      <a:lnTo>
                        <a:pt x="323743" y="0"/>
                      </a:lnTo>
                      <a:lnTo>
                        <a:pt x="342030" y="3692"/>
                      </a:lnTo>
                      <a:lnTo>
                        <a:pt x="62738" y="349226"/>
                      </a:lnTo>
                      <a:cubicBezTo>
                        <a:pt x="25551" y="332604"/>
                        <a:pt x="0" y="295155"/>
                        <a:pt x="0" y="251737"/>
                      </a:cubicBezTo>
                      <a:lnTo>
                        <a:pt x="0" y="108293"/>
                      </a:lnTo>
                      <a:cubicBezTo>
                        <a:pt x="0" y="48484"/>
                        <a:pt x="48484" y="0"/>
                        <a:pt x="108293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7000">
                      <a:sysClr val="window" lastClr="FFFFFF">
                        <a:alpha val="52000"/>
                      </a:sysClr>
                    </a:gs>
                    <a:gs pos="93000">
                      <a:sysClr val="window" lastClr="FFFFFF">
                        <a:alpha val="0"/>
                      </a:sysClr>
                    </a:gs>
                  </a:gsLst>
                  <a:lin ang="2700000" scaled="1"/>
                  <a:tileRect/>
                </a:gra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/>
              </p:spPr>
              <p:txBody>
                <a:bodyPr vert="horz" wrap="square" lIns="121920" tIns="60960" rIns="121920" bIns="6096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 sz="2400" kern="0">
                    <a:solidFill>
                      <a:sysClr val="windowText" lastClr="000000"/>
                    </a:solidFill>
                    <a:latin typeface="Calibri" pitchFamily="34" charset="0"/>
                    <a:ea typeface="宋体" pitchFamily="2" charset="-122"/>
                  </a:endParaRPr>
                </a:p>
              </p:txBody>
            </p:sp>
          </p:grpSp>
          <p:sp>
            <p:nvSpPr>
              <p:cNvPr id="22" name="标题层"/>
              <p:cNvSpPr txBox="1"/>
              <p:nvPr/>
            </p:nvSpPr>
            <p:spPr bwMode="auto">
              <a:xfrm>
                <a:off x="2681096" y="1111333"/>
                <a:ext cx="478840" cy="346249"/>
              </a:xfrm>
              <a:prstGeom prst="rect">
                <a:avLst/>
              </a:prstGeom>
              <a:noFill/>
              <a:effectLst>
                <a:outerShdw blurRad="12700" dist="12700" dir="438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square">
                <a:spAutoFit/>
              </a:bodyPr>
              <a:lstStyle/>
              <a:p>
                <a:pPr algn="ctr" defTabSz="1219170">
                  <a:defRPr/>
                </a:pPr>
                <a:r>
                  <a:rPr lang="en-US" altLang="zh-CN" sz="2400" kern="0" dirty="0">
                    <a:solidFill>
                      <a:sysClr val="window" lastClr="FFFFFF"/>
                    </a:solidFill>
                    <a:latin typeface="Impact" pitchFamily="34" charset="0"/>
                    <a:ea typeface="微软雅黑" pitchFamily="34" charset="-122"/>
                    <a:cs typeface="Arial" panose="020B0604020202020204" pitchFamily="34" charset="0"/>
                  </a:rPr>
                  <a:t>01</a:t>
                </a:r>
                <a:endParaRPr lang="zh-CN" altLang="en-US" sz="2400" kern="0" dirty="0">
                  <a:solidFill>
                    <a:sysClr val="window" lastClr="FFFFFF"/>
                  </a:solidFill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4329854" y="1445349"/>
              <a:ext cx="4328135" cy="523220"/>
              <a:chOff x="3347898" y="1108330"/>
              <a:chExt cx="3246101" cy="392416"/>
            </a:xfrm>
          </p:grpSpPr>
          <p:sp>
            <p:nvSpPr>
              <p:cNvPr id="18" name="矩形 17"/>
              <p:cNvSpPr/>
              <p:nvPr/>
            </p:nvSpPr>
            <p:spPr bwMode="auto">
              <a:xfrm>
                <a:off x="3347898" y="1132088"/>
                <a:ext cx="3240270" cy="360030"/>
              </a:xfrm>
              <a:prstGeom prst="rect">
                <a:avLst/>
              </a:prstGeom>
              <a:solidFill>
                <a:srgbClr val="E1031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14"/>
              <p:cNvSpPr/>
              <p:nvPr/>
            </p:nvSpPr>
            <p:spPr bwMode="auto">
              <a:xfrm>
                <a:off x="3401991" y="1132026"/>
                <a:ext cx="3122612" cy="285750"/>
              </a:xfrm>
              <a:custGeom>
                <a:avLst/>
                <a:gdLst/>
                <a:ahLst/>
                <a:cxnLst/>
                <a:rect l="l" t="t" r="r" b="b"/>
                <a:pathLst>
                  <a:path w="3024336" h="288032">
                    <a:moveTo>
                      <a:pt x="57791" y="0"/>
                    </a:moveTo>
                    <a:lnTo>
                      <a:pt x="2966545" y="0"/>
                    </a:lnTo>
                    <a:cubicBezTo>
                      <a:pt x="2998462" y="0"/>
                      <a:pt x="3024336" y="25874"/>
                      <a:pt x="3024336" y="57791"/>
                    </a:cubicBezTo>
                    <a:lnTo>
                      <a:pt x="3024336" y="141731"/>
                    </a:lnTo>
                    <a:cubicBezTo>
                      <a:pt x="2725568" y="229254"/>
                      <a:pt x="2160294" y="288032"/>
                      <a:pt x="1512169" y="288032"/>
                    </a:cubicBezTo>
                    <a:cubicBezTo>
                      <a:pt x="864044" y="288032"/>
                      <a:pt x="298767" y="229254"/>
                      <a:pt x="0" y="141731"/>
                    </a:cubicBezTo>
                    <a:lnTo>
                      <a:pt x="0" y="57791"/>
                    </a:lnTo>
                    <a:cubicBezTo>
                      <a:pt x="0" y="25874"/>
                      <a:pt x="25874" y="0"/>
                      <a:pt x="57791" y="0"/>
                    </a:cubicBezTo>
                    <a:close/>
                  </a:path>
                </a:pathLst>
              </a:custGeom>
              <a:solidFill>
                <a:sysClr val="window" lastClr="FFFFFF">
                  <a:alpha val="14000"/>
                </a:sysClr>
              </a:solidFill>
              <a:ln w="1079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1219170">
                  <a:defRPr/>
                </a:pPr>
                <a:endParaRPr lang="zh-CN" altLang="en-US" sz="2400" kern="0">
                  <a:solidFill>
                    <a:sysClr val="window" lastClr="FFFFFF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0" name="标题层"/>
              <p:cNvSpPr txBox="1"/>
              <p:nvPr/>
            </p:nvSpPr>
            <p:spPr bwMode="auto">
              <a:xfrm>
                <a:off x="3353730" y="1108330"/>
                <a:ext cx="3240269" cy="392416"/>
              </a:xfrm>
              <a:prstGeom prst="rect">
                <a:avLst/>
              </a:prstGeom>
              <a:noFill/>
              <a:effectLst>
                <a:outerShdw blurRad="12700" dist="12700" dir="438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square">
                <a:spAutoFit/>
              </a:bodyPr>
              <a:lstStyle/>
              <a:p>
                <a:pPr algn="ctr" defTabSz="1219170">
                  <a:defRPr/>
                </a:pPr>
                <a:r>
                  <a:rPr lang="zh-CN" altLang="en-US" sz="2800" kern="0" dirty="0" smtClean="0">
                    <a:solidFill>
                      <a:sysClr val="window" lastClr="FFFFFF"/>
                    </a:solidFill>
                    <a:latin typeface="迷你简菱心" panose="02010609000101010101" pitchFamily="49" charset="-122"/>
                    <a:ea typeface="迷你简菱心" panose="02010609000101010101" pitchFamily="49" charset="-122"/>
                    <a:cs typeface="Arial" panose="020B0604020202020204" pitchFamily="34" charset="0"/>
                  </a:rPr>
                  <a:t>此处添加您的标题</a:t>
                </a:r>
                <a:endParaRPr lang="zh-CN" altLang="en-US" sz="2800" kern="0" dirty="0">
                  <a:solidFill>
                    <a:sysClr val="window" lastClr="FFFFFF"/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6240931" y="1721725"/>
            <a:ext cx="5209430" cy="576055"/>
            <a:chOff x="3440784" y="2099783"/>
            <a:chExt cx="5209430" cy="576055"/>
          </a:xfrm>
        </p:grpSpPr>
        <p:grpSp>
          <p:nvGrpSpPr>
            <p:cNvPr id="26" name="组合 25"/>
            <p:cNvGrpSpPr/>
            <p:nvPr/>
          </p:nvGrpSpPr>
          <p:grpSpPr>
            <a:xfrm>
              <a:off x="3440784" y="2099783"/>
              <a:ext cx="638456" cy="576048"/>
              <a:chOff x="2681095" y="1086464"/>
              <a:chExt cx="478842" cy="432036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2681095" y="1086464"/>
                <a:ext cx="478842" cy="432036"/>
                <a:chOff x="2843856" y="1131630"/>
                <a:chExt cx="432036" cy="360030"/>
              </a:xfrm>
            </p:grpSpPr>
            <p:sp>
              <p:nvSpPr>
                <p:cNvPr id="33" name="圆角矩形 32"/>
                <p:cNvSpPr/>
                <p:nvPr/>
              </p:nvSpPr>
              <p:spPr bwMode="auto">
                <a:xfrm>
                  <a:off x="2843856" y="1131630"/>
                  <a:ext cx="432036" cy="360030"/>
                </a:xfrm>
                <a:prstGeom prst="roundRect">
                  <a:avLst>
                    <a:gd name="adj" fmla="val 30079"/>
                  </a:avLst>
                </a:prstGeom>
                <a:solidFill>
                  <a:srgbClr val="E10314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" name="圆角矩形 9"/>
                <p:cNvSpPr/>
                <p:nvPr/>
              </p:nvSpPr>
              <p:spPr bwMode="auto">
                <a:xfrm>
                  <a:off x="2843856" y="1131630"/>
                  <a:ext cx="342030" cy="3492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2030" h="349226">
                      <a:moveTo>
                        <a:pt x="108293" y="0"/>
                      </a:moveTo>
                      <a:lnTo>
                        <a:pt x="323743" y="0"/>
                      </a:lnTo>
                      <a:lnTo>
                        <a:pt x="342030" y="3692"/>
                      </a:lnTo>
                      <a:lnTo>
                        <a:pt x="62738" y="349226"/>
                      </a:lnTo>
                      <a:cubicBezTo>
                        <a:pt x="25551" y="332604"/>
                        <a:pt x="0" y="295155"/>
                        <a:pt x="0" y="251737"/>
                      </a:cubicBezTo>
                      <a:lnTo>
                        <a:pt x="0" y="108293"/>
                      </a:lnTo>
                      <a:cubicBezTo>
                        <a:pt x="0" y="48484"/>
                        <a:pt x="48484" y="0"/>
                        <a:pt x="108293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7000">
                      <a:sysClr val="window" lastClr="FFFFFF">
                        <a:alpha val="52000"/>
                      </a:sysClr>
                    </a:gs>
                    <a:gs pos="93000">
                      <a:sysClr val="window" lastClr="FFFFFF">
                        <a:alpha val="0"/>
                      </a:sysClr>
                    </a:gs>
                  </a:gsLst>
                  <a:lin ang="2700000" scaled="1"/>
                  <a:tileRect/>
                </a:gra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/>
              </p:spPr>
              <p:txBody>
                <a:bodyPr vert="horz" wrap="square" lIns="121920" tIns="60960" rIns="121920" bIns="6096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 sz="2400" kern="0">
                    <a:solidFill>
                      <a:sysClr val="windowText" lastClr="000000"/>
                    </a:solidFill>
                    <a:latin typeface="Calibri" pitchFamily="34" charset="0"/>
                    <a:ea typeface="宋体" pitchFamily="2" charset="-122"/>
                  </a:endParaRPr>
                </a:p>
              </p:txBody>
            </p:sp>
          </p:grpSp>
          <p:sp>
            <p:nvSpPr>
              <p:cNvPr id="32" name="标题层"/>
              <p:cNvSpPr txBox="1"/>
              <p:nvPr/>
            </p:nvSpPr>
            <p:spPr bwMode="auto">
              <a:xfrm>
                <a:off x="2681096" y="1111333"/>
                <a:ext cx="478841" cy="346249"/>
              </a:xfrm>
              <a:prstGeom prst="rect">
                <a:avLst/>
              </a:prstGeom>
              <a:noFill/>
              <a:effectLst>
                <a:outerShdw blurRad="12700" dist="12700" dir="438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square">
                <a:spAutoFit/>
              </a:bodyPr>
              <a:lstStyle/>
              <a:p>
                <a:pPr algn="ctr" defTabSz="1219170">
                  <a:defRPr/>
                </a:pPr>
                <a:r>
                  <a:rPr lang="en-US" altLang="zh-CN" sz="2400" kern="0" dirty="0">
                    <a:solidFill>
                      <a:sysClr val="window" lastClr="FFFFFF"/>
                    </a:solidFill>
                    <a:latin typeface="Impact" pitchFamily="34" charset="0"/>
                    <a:ea typeface="微软雅黑" pitchFamily="34" charset="-122"/>
                    <a:cs typeface="Arial" panose="020B0604020202020204" pitchFamily="34" charset="0"/>
                  </a:rPr>
                  <a:t>02</a:t>
                </a:r>
                <a:endParaRPr lang="zh-CN" altLang="en-US" sz="2400" kern="0" dirty="0">
                  <a:solidFill>
                    <a:sysClr val="window" lastClr="FFFFFF"/>
                  </a:solidFill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4329854" y="2152617"/>
              <a:ext cx="4320360" cy="523221"/>
              <a:chOff x="3347898" y="1126090"/>
              <a:chExt cx="3240270" cy="392416"/>
            </a:xfrm>
          </p:grpSpPr>
          <p:sp>
            <p:nvSpPr>
              <p:cNvPr id="28" name="矩形 27"/>
              <p:cNvSpPr/>
              <p:nvPr/>
            </p:nvSpPr>
            <p:spPr bwMode="auto">
              <a:xfrm>
                <a:off x="3347898" y="1132088"/>
                <a:ext cx="3240270" cy="360030"/>
              </a:xfrm>
              <a:prstGeom prst="rect">
                <a:avLst/>
              </a:prstGeom>
              <a:solidFill>
                <a:srgbClr val="E1031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14"/>
              <p:cNvSpPr/>
              <p:nvPr/>
            </p:nvSpPr>
            <p:spPr bwMode="auto">
              <a:xfrm>
                <a:off x="3401991" y="1132026"/>
                <a:ext cx="3122612" cy="285750"/>
              </a:xfrm>
              <a:custGeom>
                <a:avLst/>
                <a:gdLst/>
                <a:ahLst/>
                <a:cxnLst/>
                <a:rect l="l" t="t" r="r" b="b"/>
                <a:pathLst>
                  <a:path w="3024336" h="288032">
                    <a:moveTo>
                      <a:pt x="57791" y="0"/>
                    </a:moveTo>
                    <a:lnTo>
                      <a:pt x="2966545" y="0"/>
                    </a:lnTo>
                    <a:cubicBezTo>
                      <a:pt x="2998462" y="0"/>
                      <a:pt x="3024336" y="25874"/>
                      <a:pt x="3024336" y="57791"/>
                    </a:cubicBezTo>
                    <a:lnTo>
                      <a:pt x="3024336" y="141731"/>
                    </a:lnTo>
                    <a:cubicBezTo>
                      <a:pt x="2725568" y="229254"/>
                      <a:pt x="2160294" y="288032"/>
                      <a:pt x="1512169" y="288032"/>
                    </a:cubicBezTo>
                    <a:cubicBezTo>
                      <a:pt x="864044" y="288032"/>
                      <a:pt x="298767" y="229254"/>
                      <a:pt x="0" y="141731"/>
                    </a:cubicBezTo>
                    <a:lnTo>
                      <a:pt x="0" y="57791"/>
                    </a:lnTo>
                    <a:cubicBezTo>
                      <a:pt x="0" y="25874"/>
                      <a:pt x="25874" y="0"/>
                      <a:pt x="57791" y="0"/>
                    </a:cubicBezTo>
                    <a:close/>
                  </a:path>
                </a:pathLst>
              </a:custGeom>
              <a:solidFill>
                <a:sysClr val="window" lastClr="FFFFFF">
                  <a:alpha val="14000"/>
                </a:sysClr>
              </a:solidFill>
              <a:ln w="1079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1219170">
                  <a:defRPr/>
                </a:pPr>
                <a:endParaRPr lang="zh-CN" altLang="en-US" sz="2400" kern="0">
                  <a:solidFill>
                    <a:sysClr val="window" lastClr="FFFFFF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0" name="标题层"/>
              <p:cNvSpPr txBox="1"/>
              <p:nvPr/>
            </p:nvSpPr>
            <p:spPr bwMode="auto">
              <a:xfrm>
                <a:off x="3347898" y="1126090"/>
                <a:ext cx="3240269" cy="392416"/>
              </a:xfrm>
              <a:prstGeom prst="rect">
                <a:avLst/>
              </a:prstGeom>
              <a:noFill/>
              <a:effectLst>
                <a:outerShdw blurRad="12700" dist="12700" dir="438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square">
                <a:spAutoFit/>
              </a:bodyPr>
              <a:lstStyle/>
              <a:p>
                <a:pPr algn="ctr" defTabSz="1219170">
                  <a:defRPr/>
                </a:pPr>
                <a:r>
                  <a:rPr lang="zh-CN" altLang="en-US" sz="2800" kern="0" dirty="0">
                    <a:solidFill>
                      <a:sysClr val="window" lastClr="FFFFFF"/>
                    </a:solidFill>
                    <a:latin typeface="迷你简菱心" panose="02010609000101010101" pitchFamily="49" charset="-122"/>
                    <a:ea typeface="迷你简菱心" panose="02010609000101010101" pitchFamily="49" charset="-122"/>
                    <a:cs typeface="Arial" panose="020B0604020202020204" pitchFamily="34" charset="0"/>
                  </a:rPr>
                  <a:t>此处添加您的标题</a:t>
                </a: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6240931" y="2555957"/>
            <a:ext cx="5209430" cy="576048"/>
            <a:chOff x="3440784" y="2771857"/>
            <a:chExt cx="5209430" cy="576048"/>
          </a:xfrm>
        </p:grpSpPr>
        <p:grpSp>
          <p:nvGrpSpPr>
            <p:cNvPr id="36" name="组合 35"/>
            <p:cNvGrpSpPr/>
            <p:nvPr/>
          </p:nvGrpSpPr>
          <p:grpSpPr>
            <a:xfrm>
              <a:off x="3440784" y="2771857"/>
              <a:ext cx="638456" cy="576048"/>
              <a:chOff x="2681095" y="1086464"/>
              <a:chExt cx="478842" cy="432036"/>
            </a:xfrm>
          </p:grpSpPr>
          <p:grpSp>
            <p:nvGrpSpPr>
              <p:cNvPr id="45" name="组合 44"/>
              <p:cNvGrpSpPr/>
              <p:nvPr/>
            </p:nvGrpSpPr>
            <p:grpSpPr>
              <a:xfrm>
                <a:off x="2681095" y="1086464"/>
                <a:ext cx="478842" cy="432036"/>
                <a:chOff x="2843856" y="1131630"/>
                <a:chExt cx="432036" cy="360030"/>
              </a:xfrm>
            </p:grpSpPr>
            <p:sp>
              <p:nvSpPr>
                <p:cNvPr id="47" name="圆角矩形 46"/>
                <p:cNvSpPr/>
                <p:nvPr/>
              </p:nvSpPr>
              <p:spPr bwMode="auto">
                <a:xfrm>
                  <a:off x="2843856" y="1131630"/>
                  <a:ext cx="432036" cy="360030"/>
                </a:xfrm>
                <a:prstGeom prst="roundRect">
                  <a:avLst>
                    <a:gd name="adj" fmla="val 30079"/>
                  </a:avLst>
                </a:prstGeom>
                <a:solidFill>
                  <a:srgbClr val="E10314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" name="圆角矩形 9"/>
                <p:cNvSpPr/>
                <p:nvPr/>
              </p:nvSpPr>
              <p:spPr bwMode="auto">
                <a:xfrm>
                  <a:off x="2843856" y="1131630"/>
                  <a:ext cx="342030" cy="3492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2030" h="349226">
                      <a:moveTo>
                        <a:pt x="108293" y="0"/>
                      </a:moveTo>
                      <a:lnTo>
                        <a:pt x="323743" y="0"/>
                      </a:lnTo>
                      <a:lnTo>
                        <a:pt x="342030" y="3692"/>
                      </a:lnTo>
                      <a:lnTo>
                        <a:pt x="62738" y="349226"/>
                      </a:lnTo>
                      <a:cubicBezTo>
                        <a:pt x="25551" y="332604"/>
                        <a:pt x="0" y="295155"/>
                        <a:pt x="0" y="251737"/>
                      </a:cubicBezTo>
                      <a:lnTo>
                        <a:pt x="0" y="108293"/>
                      </a:lnTo>
                      <a:cubicBezTo>
                        <a:pt x="0" y="48484"/>
                        <a:pt x="48484" y="0"/>
                        <a:pt x="108293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7000">
                      <a:sysClr val="window" lastClr="FFFFFF">
                        <a:alpha val="52000"/>
                      </a:sysClr>
                    </a:gs>
                    <a:gs pos="93000">
                      <a:sysClr val="window" lastClr="FFFFFF">
                        <a:alpha val="0"/>
                      </a:sysClr>
                    </a:gs>
                  </a:gsLst>
                  <a:lin ang="2700000" scaled="1"/>
                  <a:tileRect/>
                </a:gra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/>
              </p:spPr>
              <p:txBody>
                <a:bodyPr vert="horz" wrap="square" lIns="121920" tIns="60960" rIns="121920" bIns="6096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 sz="2400" kern="0">
                    <a:solidFill>
                      <a:sysClr val="windowText" lastClr="000000"/>
                    </a:solidFill>
                    <a:latin typeface="Calibri" pitchFamily="34" charset="0"/>
                    <a:ea typeface="宋体" pitchFamily="2" charset="-122"/>
                  </a:endParaRPr>
                </a:p>
              </p:txBody>
            </p:sp>
          </p:grpSp>
          <p:sp>
            <p:nvSpPr>
              <p:cNvPr id="46" name="标题层"/>
              <p:cNvSpPr txBox="1"/>
              <p:nvPr/>
            </p:nvSpPr>
            <p:spPr bwMode="auto">
              <a:xfrm>
                <a:off x="2681095" y="1111333"/>
                <a:ext cx="478841" cy="346249"/>
              </a:xfrm>
              <a:prstGeom prst="rect">
                <a:avLst/>
              </a:prstGeom>
              <a:noFill/>
              <a:effectLst>
                <a:outerShdw blurRad="12700" dist="12700" dir="438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square">
                <a:spAutoFit/>
              </a:bodyPr>
              <a:lstStyle/>
              <a:p>
                <a:pPr algn="ctr" defTabSz="1219170">
                  <a:defRPr/>
                </a:pPr>
                <a:r>
                  <a:rPr lang="en-US" altLang="zh-CN" sz="2400" kern="0" dirty="0">
                    <a:solidFill>
                      <a:sysClr val="window" lastClr="FFFFFF"/>
                    </a:solidFill>
                    <a:latin typeface="Impact" pitchFamily="34" charset="0"/>
                    <a:ea typeface="微软雅黑" pitchFamily="34" charset="-122"/>
                    <a:cs typeface="Arial" panose="020B0604020202020204" pitchFamily="34" charset="0"/>
                  </a:rPr>
                  <a:t>03</a:t>
                </a:r>
                <a:endParaRPr lang="zh-CN" altLang="en-US" sz="2400" kern="0" dirty="0">
                  <a:solidFill>
                    <a:sysClr val="window" lastClr="FFFFFF"/>
                  </a:solidFill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4329854" y="2804372"/>
              <a:ext cx="4320360" cy="523221"/>
              <a:chOff x="3347898" y="1110850"/>
              <a:chExt cx="3240270" cy="392416"/>
            </a:xfrm>
          </p:grpSpPr>
          <p:sp>
            <p:nvSpPr>
              <p:cNvPr id="42" name="矩形 41"/>
              <p:cNvSpPr/>
              <p:nvPr/>
            </p:nvSpPr>
            <p:spPr bwMode="auto">
              <a:xfrm>
                <a:off x="3347898" y="1132088"/>
                <a:ext cx="3240270" cy="360030"/>
              </a:xfrm>
              <a:prstGeom prst="rect">
                <a:avLst/>
              </a:prstGeom>
              <a:solidFill>
                <a:srgbClr val="E1031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椭圆 14"/>
              <p:cNvSpPr/>
              <p:nvPr/>
            </p:nvSpPr>
            <p:spPr bwMode="auto">
              <a:xfrm>
                <a:off x="3401991" y="1132026"/>
                <a:ext cx="3122612" cy="285750"/>
              </a:xfrm>
              <a:custGeom>
                <a:avLst/>
                <a:gdLst/>
                <a:ahLst/>
                <a:cxnLst/>
                <a:rect l="l" t="t" r="r" b="b"/>
                <a:pathLst>
                  <a:path w="3024336" h="288032">
                    <a:moveTo>
                      <a:pt x="57791" y="0"/>
                    </a:moveTo>
                    <a:lnTo>
                      <a:pt x="2966545" y="0"/>
                    </a:lnTo>
                    <a:cubicBezTo>
                      <a:pt x="2998462" y="0"/>
                      <a:pt x="3024336" y="25874"/>
                      <a:pt x="3024336" y="57791"/>
                    </a:cubicBezTo>
                    <a:lnTo>
                      <a:pt x="3024336" y="141731"/>
                    </a:lnTo>
                    <a:cubicBezTo>
                      <a:pt x="2725568" y="229254"/>
                      <a:pt x="2160294" y="288032"/>
                      <a:pt x="1512169" y="288032"/>
                    </a:cubicBezTo>
                    <a:cubicBezTo>
                      <a:pt x="864044" y="288032"/>
                      <a:pt x="298767" y="229254"/>
                      <a:pt x="0" y="141731"/>
                    </a:cubicBezTo>
                    <a:lnTo>
                      <a:pt x="0" y="57791"/>
                    </a:lnTo>
                    <a:cubicBezTo>
                      <a:pt x="0" y="25874"/>
                      <a:pt x="25874" y="0"/>
                      <a:pt x="57791" y="0"/>
                    </a:cubicBezTo>
                    <a:close/>
                  </a:path>
                </a:pathLst>
              </a:custGeom>
              <a:solidFill>
                <a:sysClr val="window" lastClr="FFFFFF">
                  <a:alpha val="14000"/>
                </a:sysClr>
              </a:solidFill>
              <a:ln w="1079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1219170">
                  <a:defRPr/>
                </a:pPr>
                <a:endParaRPr lang="zh-CN" altLang="en-US" sz="2400" kern="0">
                  <a:solidFill>
                    <a:sysClr val="window" lastClr="FFFFFF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44" name="标题层"/>
              <p:cNvSpPr txBox="1"/>
              <p:nvPr/>
            </p:nvSpPr>
            <p:spPr bwMode="auto">
              <a:xfrm>
                <a:off x="3347898" y="1110850"/>
                <a:ext cx="3240269" cy="392416"/>
              </a:xfrm>
              <a:prstGeom prst="rect">
                <a:avLst/>
              </a:prstGeom>
              <a:noFill/>
              <a:effectLst>
                <a:outerShdw blurRad="12700" dist="12700" dir="438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square">
                <a:spAutoFit/>
              </a:bodyPr>
              <a:lstStyle/>
              <a:p>
                <a:pPr algn="ctr" defTabSz="1219170">
                  <a:defRPr/>
                </a:pPr>
                <a:r>
                  <a:rPr lang="zh-CN" altLang="en-US" sz="2800" kern="0" dirty="0">
                    <a:solidFill>
                      <a:sysClr val="window" lastClr="FFFFFF"/>
                    </a:solidFill>
                    <a:latin typeface="迷你简菱心" panose="02010609000101010101" pitchFamily="49" charset="-122"/>
                    <a:ea typeface="迷你简菱心" panose="02010609000101010101" pitchFamily="49" charset="-122"/>
                    <a:cs typeface="Arial" panose="020B0604020202020204" pitchFamily="34" charset="0"/>
                  </a:rPr>
                  <a:t>此处添加您的标题</a:t>
                </a:r>
              </a:p>
            </p:txBody>
          </p:sp>
        </p:grpSp>
      </p:grpSp>
      <p:grpSp>
        <p:nvGrpSpPr>
          <p:cNvPr id="49" name="组合 48"/>
          <p:cNvGrpSpPr/>
          <p:nvPr/>
        </p:nvGrpSpPr>
        <p:grpSpPr>
          <a:xfrm>
            <a:off x="6240931" y="3390190"/>
            <a:ext cx="5209430" cy="576048"/>
            <a:chOff x="3440784" y="3443932"/>
            <a:chExt cx="5209430" cy="576048"/>
          </a:xfrm>
        </p:grpSpPr>
        <p:grpSp>
          <p:nvGrpSpPr>
            <p:cNvPr id="50" name="组合 49"/>
            <p:cNvGrpSpPr/>
            <p:nvPr/>
          </p:nvGrpSpPr>
          <p:grpSpPr>
            <a:xfrm>
              <a:off x="3440784" y="3443932"/>
              <a:ext cx="638456" cy="576048"/>
              <a:chOff x="2681095" y="1086464"/>
              <a:chExt cx="478842" cy="432036"/>
            </a:xfrm>
          </p:grpSpPr>
          <p:grpSp>
            <p:nvGrpSpPr>
              <p:cNvPr id="55" name="组合 54"/>
              <p:cNvGrpSpPr/>
              <p:nvPr/>
            </p:nvGrpSpPr>
            <p:grpSpPr>
              <a:xfrm>
                <a:off x="2681095" y="1086464"/>
                <a:ext cx="478842" cy="432036"/>
                <a:chOff x="2843856" y="1131630"/>
                <a:chExt cx="432036" cy="360030"/>
              </a:xfrm>
            </p:grpSpPr>
            <p:sp>
              <p:nvSpPr>
                <p:cNvPr id="57" name="圆角矩形 56"/>
                <p:cNvSpPr/>
                <p:nvPr/>
              </p:nvSpPr>
              <p:spPr bwMode="auto">
                <a:xfrm>
                  <a:off x="2843856" y="1131630"/>
                  <a:ext cx="432036" cy="360030"/>
                </a:xfrm>
                <a:prstGeom prst="roundRect">
                  <a:avLst>
                    <a:gd name="adj" fmla="val 30079"/>
                  </a:avLst>
                </a:prstGeom>
                <a:solidFill>
                  <a:srgbClr val="E10314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" name="圆角矩形 9"/>
                <p:cNvSpPr/>
                <p:nvPr/>
              </p:nvSpPr>
              <p:spPr bwMode="auto">
                <a:xfrm>
                  <a:off x="2843856" y="1131630"/>
                  <a:ext cx="342030" cy="3492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2030" h="349226">
                      <a:moveTo>
                        <a:pt x="108293" y="0"/>
                      </a:moveTo>
                      <a:lnTo>
                        <a:pt x="323743" y="0"/>
                      </a:lnTo>
                      <a:lnTo>
                        <a:pt x="342030" y="3692"/>
                      </a:lnTo>
                      <a:lnTo>
                        <a:pt x="62738" y="349226"/>
                      </a:lnTo>
                      <a:cubicBezTo>
                        <a:pt x="25551" y="332604"/>
                        <a:pt x="0" y="295155"/>
                        <a:pt x="0" y="251737"/>
                      </a:cubicBezTo>
                      <a:lnTo>
                        <a:pt x="0" y="108293"/>
                      </a:lnTo>
                      <a:cubicBezTo>
                        <a:pt x="0" y="48484"/>
                        <a:pt x="48484" y="0"/>
                        <a:pt x="108293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7000">
                      <a:sysClr val="window" lastClr="FFFFFF">
                        <a:alpha val="52000"/>
                      </a:sysClr>
                    </a:gs>
                    <a:gs pos="93000">
                      <a:sysClr val="window" lastClr="FFFFFF">
                        <a:alpha val="0"/>
                      </a:sysClr>
                    </a:gs>
                  </a:gsLst>
                  <a:lin ang="2700000" scaled="1"/>
                  <a:tileRect/>
                </a:gra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/>
              </p:spPr>
              <p:txBody>
                <a:bodyPr vert="horz" wrap="square" lIns="121920" tIns="60960" rIns="121920" bIns="6096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 sz="2400" kern="0">
                    <a:solidFill>
                      <a:sysClr val="windowText" lastClr="000000"/>
                    </a:solidFill>
                    <a:latin typeface="Calibri" pitchFamily="34" charset="0"/>
                    <a:ea typeface="宋体" pitchFamily="2" charset="-122"/>
                  </a:endParaRPr>
                </a:p>
              </p:txBody>
            </p:sp>
          </p:grpSp>
          <p:sp>
            <p:nvSpPr>
              <p:cNvPr id="56" name="标题层"/>
              <p:cNvSpPr txBox="1"/>
              <p:nvPr/>
            </p:nvSpPr>
            <p:spPr bwMode="auto">
              <a:xfrm>
                <a:off x="2681095" y="1111333"/>
                <a:ext cx="478841" cy="346249"/>
              </a:xfrm>
              <a:prstGeom prst="rect">
                <a:avLst/>
              </a:prstGeom>
              <a:noFill/>
              <a:effectLst>
                <a:outerShdw blurRad="12700" dist="12700" dir="438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square">
                <a:spAutoFit/>
              </a:bodyPr>
              <a:lstStyle/>
              <a:p>
                <a:pPr algn="ctr" defTabSz="1219170">
                  <a:defRPr/>
                </a:pPr>
                <a:r>
                  <a:rPr lang="en-US" altLang="zh-CN" sz="2400" kern="0" dirty="0">
                    <a:solidFill>
                      <a:sysClr val="window" lastClr="FFFFFF"/>
                    </a:solidFill>
                    <a:latin typeface="Impact" pitchFamily="34" charset="0"/>
                    <a:ea typeface="微软雅黑" pitchFamily="34" charset="-122"/>
                    <a:cs typeface="Arial" panose="020B0604020202020204" pitchFamily="34" charset="0"/>
                  </a:rPr>
                  <a:t>04</a:t>
                </a:r>
                <a:endParaRPr lang="zh-CN" altLang="en-US" sz="2400" kern="0" dirty="0">
                  <a:solidFill>
                    <a:sysClr val="window" lastClr="FFFFFF"/>
                  </a:solidFill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1" name="组合 50"/>
            <p:cNvGrpSpPr/>
            <p:nvPr/>
          </p:nvGrpSpPr>
          <p:grpSpPr>
            <a:xfrm>
              <a:off x="4329854" y="3486607"/>
              <a:ext cx="4320360" cy="523221"/>
              <a:chOff x="3347898" y="1118470"/>
              <a:chExt cx="3240270" cy="392416"/>
            </a:xfrm>
          </p:grpSpPr>
          <p:sp>
            <p:nvSpPr>
              <p:cNvPr id="52" name="矩形 51"/>
              <p:cNvSpPr/>
              <p:nvPr/>
            </p:nvSpPr>
            <p:spPr bwMode="auto">
              <a:xfrm>
                <a:off x="3347898" y="1132088"/>
                <a:ext cx="3240270" cy="360030"/>
              </a:xfrm>
              <a:prstGeom prst="rect">
                <a:avLst/>
              </a:prstGeom>
              <a:solidFill>
                <a:srgbClr val="E1031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3" name="椭圆 14"/>
              <p:cNvSpPr/>
              <p:nvPr/>
            </p:nvSpPr>
            <p:spPr bwMode="auto">
              <a:xfrm>
                <a:off x="3401991" y="1132026"/>
                <a:ext cx="3122612" cy="285750"/>
              </a:xfrm>
              <a:custGeom>
                <a:avLst/>
                <a:gdLst/>
                <a:ahLst/>
                <a:cxnLst/>
                <a:rect l="l" t="t" r="r" b="b"/>
                <a:pathLst>
                  <a:path w="3024336" h="288032">
                    <a:moveTo>
                      <a:pt x="57791" y="0"/>
                    </a:moveTo>
                    <a:lnTo>
                      <a:pt x="2966545" y="0"/>
                    </a:lnTo>
                    <a:cubicBezTo>
                      <a:pt x="2998462" y="0"/>
                      <a:pt x="3024336" y="25874"/>
                      <a:pt x="3024336" y="57791"/>
                    </a:cubicBezTo>
                    <a:lnTo>
                      <a:pt x="3024336" y="141731"/>
                    </a:lnTo>
                    <a:cubicBezTo>
                      <a:pt x="2725568" y="229254"/>
                      <a:pt x="2160294" y="288032"/>
                      <a:pt x="1512169" y="288032"/>
                    </a:cubicBezTo>
                    <a:cubicBezTo>
                      <a:pt x="864044" y="288032"/>
                      <a:pt x="298767" y="229254"/>
                      <a:pt x="0" y="141731"/>
                    </a:cubicBezTo>
                    <a:lnTo>
                      <a:pt x="0" y="57791"/>
                    </a:lnTo>
                    <a:cubicBezTo>
                      <a:pt x="0" y="25874"/>
                      <a:pt x="25874" y="0"/>
                      <a:pt x="57791" y="0"/>
                    </a:cubicBezTo>
                    <a:close/>
                  </a:path>
                </a:pathLst>
              </a:custGeom>
              <a:solidFill>
                <a:sysClr val="window" lastClr="FFFFFF">
                  <a:alpha val="14000"/>
                </a:sysClr>
              </a:solidFill>
              <a:ln w="1079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1219170">
                  <a:defRPr/>
                </a:pPr>
                <a:endParaRPr lang="zh-CN" altLang="en-US" sz="2400" kern="0">
                  <a:solidFill>
                    <a:sysClr val="window" lastClr="FFFFFF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54" name="标题层"/>
              <p:cNvSpPr txBox="1"/>
              <p:nvPr/>
            </p:nvSpPr>
            <p:spPr bwMode="auto">
              <a:xfrm>
                <a:off x="3347898" y="1118470"/>
                <a:ext cx="3240269" cy="392416"/>
              </a:xfrm>
              <a:prstGeom prst="rect">
                <a:avLst/>
              </a:prstGeom>
              <a:noFill/>
              <a:effectLst>
                <a:outerShdw blurRad="12700" dist="12700" dir="438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square">
                <a:spAutoFit/>
              </a:bodyPr>
              <a:lstStyle/>
              <a:p>
                <a:pPr algn="ctr" defTabSz="1219170">
                  <a:defRPr/>
                </a:pPr>
                <a:r>
                  <a:rPr lang="zh-CN" altLang="en-US" sz="2800" kern="0" dirty="0">
                    <a:solidFill>
                      <a:sysClr val="window" lastClr="FFFFFF"/>
                    </a:solidFill>
                    <a:latin typeface="迷你简菱心" panose="02010609000101010101" pitchFamily="49" charset="-122"/>
                    <a:ea typeface="迷你简菱心" panose="02010609000101010101" pitchFamily="49" charset="-122"/>
                    <a:cs typeface="Arial" panose="020B0604020202020204" pitchFamily="34" charset="0"/>
                  </a:rPr>
                  <a:t>此处添加您的标题</a:t>
                </a:r>
              </a:p>
            </p:txBody>
          </p:sp>
        </p:grpSp>
      </p:grpSp>
      <p:grpSp>
        <p:nvGrpSpPr>
          <p:cNvPr id="59" name="组合 58"/>
          <p:cNvGrpSpPr/>
          <p:nvPr/>
        </p:nvGrpSpPr>
        <p:grpSpPr>
          <a:xfrm>
            <a:off x="6245838" y="4239125"/>
            <a:ext cx="5209430" cy="576048"/>
            <a:chOff x="3440784" y="3443932"/>
            <a:chExt cx="5209430" cy="576048"/>
          </a:xfrm>
        </p:grpSpPr>
        <p:grpSp>
          <p:nvGrpSpPr>
            <p:cNvPr id="60" name="组合 59"/>
            <p:cNvGrpSpPr/>
            <p:nvPr/>
          </p:nvGrpSpPr>
          <p:grpSpPr>
            <a:xfrm>
              <a:off x="3440784" y="3443932"/>
              <a:ext cx="638456" cy="576048"/>
              <a:chOff x="2681095" y="1086464"/>
              <a:chExt cx="478842" cy="432036"/>
            </a:xfrm>
          </p:grpSpPr>
          <p:grpSp>
            <p:nvGrpSpPr>
              <p:cNvPr id="65" name="组合 64"/>
              <p:cNvGrpSpPr/>
              <p:nvPr/>
            </p:nvGrpSpPr>
            <p:grpSpPr>
              <a:xfrm>
                <a:off x="2681095" y="1086464"/>
                <a:ext cx="478842" cy="432036"/>
                <a:chOff x="2843856" y="1131630"/>
                <a:chExt cx="432036" cy="360030"/>
              </a:xfrm>
            </p:grpSpPr>
            <p:sp>
              <p:nvSpPr>
                <p:cNvPr id="67" name="圆角矩形 66"/>
                <p:cNvSpPr/>
                <p:nvPr/>
              </p:nvSpPr>
              <p:spPr bwMode="auto">
                <a:xfrm>
                  <a:off x="2843856" y="1131630"/>
                  <a:ext cx="432036" cy="360030"/>
                </a:xfrm>
                <a:prstGeom prst="roundRect">
                  <a:avLst>
                    <a:gd name="adj" fmla="val 30079"/>
                  </a:avLst>
                </a:prstGeom>
                <a:solidFill>
                  <a:srgbClr val="E10314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8" name="圆角矩形 9"/>
                <p:cNvSpPr/>
                <p:nvPr/>
              </p:nvSpPr>
              <p:spPr bwMode="auto">
                <a:xfrm>
                  <a:off x="2843856" y="1131630"/>
                  <a:ext cx="342030" cy="3492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2030" h="349226">
                      <a:moveTo>
                        <a:pt x="108293" y="0"/>
                      </a:moveTo>
                      <a:lnTo>
                        <a:pt x="323743" y="0"/>
                      </a:lnTo>
                      <a:lnTo>
                        <a:pt x="342030" y="3692"/>
                      </a:lnTo>
                      <a:lnTo>
                        <a:pt x="62738" y="349226"/>
                      </a:lnTo>
                      <a:cubicBezTo>
                        <a:pt x="25551" y="332604"/>
                        <a:pt x="0" y="295155"/>
                        <a:pt x="0" y="251737"/>
                      </a:cubicBezTo>
                      <a:lnTo>
                        <a:pt x="0" y="108293"/>
                      </a:lnTo>
                      <a:cubicBezTo>
                        <a:pt x="0" y="48484"/>
                        <a:pt x="48484" y="0"/>
                        <a:pt x="108293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7000">
                      <a:sysClr val="window" lastClr="FFFFFF">
                        <a:alpha val="52000"/>
                      </a:sysClr>
                    </a:gs>
                    <a:gs pos="93000">
                      <a:sysClr val="window" lastClr="FFFFFF">
                        <a:alpha val="0"/>
                      </a:sysClr>
                    </a:gs>
                  </a:gsLst>
                  <a:lin ang="2700000" scaled="1"/>
                  <a:tileRect/>
                </a:gra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/>
              </p:spPr>
              <p:txBody>
                <a:bodyPr vert="horz" wrap="square" lIns="121920" tIns="60960" rIns="121920" bIns="6096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 sz="2400" kern="0">
                    <a:solidFill>
                      <a:sysClr val="windowText" lastClr="000000"/>
                    </a:solidFill>
                    <a:latin typeface="Calibri" pitchFamily="34" charset="0"/>
                    <a:ea typeface="宋体" pitchFamily="2" charset="-122"/>
                  </a:endParaRPr>
                </a:p>
              </p:txBody>
            </p:sp>
          </p:grpSp>
          <p:sp>
            <p:nvSpPr>
              <p:cNvPr id="66" name="标题层"/>
              <p:cNvSpPr txBox="1"/>
              <p:nvPr/>
            </p:nvSpPr>
            <p:spPr bwMode="auto">
              <a:xfrm>
                <a:off x="2681095" y="1111333"/>
                <a:ext cx="478841" cy="346249"/>
              </a:xfrm>
              <a:prstGeom prst="rect">
                <a:avLst/>
              </a:prstGeom>
              <a:noFill/>
              <a:effectLst>
                <a:outerShdw blurRad="12700" dist="12700" dir="438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square">
                <a:spAutoFit/>
              </a:bodyPr>
              <a:lstStyle/>
              <a:p>
                <a:pPr algn="ctr" defTabSz="1219170">
                  <a:defRPr/>
                </a:pPr>
                <a:r>
                  <a:rPr lang="en-US" altLang="zh-CN" sz="2400" kern="0" dirty="0" smtClean="0">
                    <a:solidFill>
                      <a:sysClr val="window" lastClr="FFFFFF"/>
                    </a:solidFill>
                    <a:latin typeface="Impact" pitchFamily="34" charset="0"/>
                    <a:ea typeface="微软雅黑" pitchFamily="34" charset="-122"/>
                    <a:cs typeface="Arial" panose="020B0604020202020204" pitchFamily="34" charset="0"/>
                  </a:rPr>
                  <a:t>05</a:t>
                </a:r>
                <a:endParaRPr lang="zh-CN" altLang="en-US" sz="2400" kern="0" dirty="0">
                  <a:solidFill>
                    <a:sysClr val="window" lastClr="FFFFFF"/>
                  </a:solidFill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1" name="组合 60"/>
            <p:cNvGrpSpPr/>
            <p:nvPr/>
          </p:nvGrpSpPr>
          <p:grpSpPr>
            <a:xfrm>
              <a:off x="4329854" y="3476447"/>
              <a:ext cx="4320360" cy="523221"/>
              <a:chOff x="3347898" y="1110850"/>
              <a:chExt cx="3240270" cy="392416"/>
            </a:xfrm>
          </p:grpSpPr>
          <p:sp>
            <p:nvSpPr>
              <p:cNvPr id="62" name="矩形 61"/>
              <p:cNvSpPr/>
              <p:nvPr/>
            </p:nvSpPr>
            <p:spPr bwMode="auto">
              <a:xfrm>
                <a:off x="3347898" y="1132088"/>
                <a:ext cx="3240270" cy="360030"/>
              </a:xfrm>
              <a:prstGeom prst="rect">
                <a:avLst/>
              </a:prstGeom>
              <a:solidFill>
                <a:srgbClr val="E1031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3" name="椭圆 14"/>
              <p:cNvSpPr/>
              <p:nvPr/>
            </p:nvSpPr>
            <p:spPr bwMode="auto">
              <a:xfrm>
                <a:off x="3401991" y="1132026"/>
                <a:ext cx="3122612" cy="285750"/>
              </a:xfrm>
              <a:custGeom>
                <a:avLst/>
                <a:gdLst/>
                <a:ahLst/>
                <a:cxnLst/>
                <a:rect l="l" t="t" r="r" b="b"/>
                <a:pathLst>
                  <a:path w="3024336" h="288032">
                    <a:moveTo>
                      <a:pt x="57791" y="0"/>
                    </a:moveTo>
                    <a:lnTo>
                      <a:pt x="2966545" y="0"/>
                    </a:lnTo>
                    <a:cubicBezTo>
                      <a:pt x="2998462" y="0"/>
                      <a:pt x="3024336" y="25874"/>
                      <a:pt x="3024336" y="57791"/>
                    </a:cubicBezTo>
                    <a:lnTo>
                      <a:pt x="3024336" y="141731"/>
                    </a:lnTo>
                    <a:cubicBezTo>
                      <a:pt x="2725568" y="229254"/>
                      <a:pt x="2160294" y="288032"/>
                      <a:pt x="1512169" y="288032"/>
                    </a:cubicBezTo>
                    <a:cubicBezTo>
                      <a:pt x="864044" y="288032"/>
                      <a:pt x="298767" y="229254"/>
                      <a:pt x="0" y="141731"/>
                    </a:cubicBezTo>
                    <a:lnTo>
                      <a:pt x="0" y="57791"/>
                    </a:lnTo>
                    <a:cubicBezTo>
                      <a:pt x="0" y="25874"/>
                      <a:pt x="25874" y="0"/>
                      <a:pt x="57791" y="0"/>
                    </a:cubicBezTo>
                    <a:close/>
                  </a:path>
                </a:pathLst>
              </a:custGeom>
              <a:solidFill>
                <a:sysClr val="window" lastClr="FFFFFF">
                  <a:alpha val="14000"/>
                </a:sysClr>
              </a:solidFill>
              <a:ln w="1079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1219170">
                  <a:defRPr/>
                </a:pPr>
                <a:endParaRPr lang="zh-CN" altLang="en-US" sz="2400" kern="0">
                  <a:solidFill>
                    <a:sysClr val="window" lastClr="FFFFFF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64" name="标题层"/>
              <p:cNvSpPr txBox="1"/>
              <p:nvPr/>
            </p:nvSpPr>
            <p:spPr bwMode="auto">
              <a:xfrm>
                <a:off x="3347898" y="1110850"/>
                <a:ext cx="3240269" cy="392416"/>
              </a:xfrm>
              <a:prstGeom prst="rect">
                <a:avLst/>
              </a:prstGeom>
              <a:noFill/>
              <a:effectLst>
                <a:outerShdw blurRad="12700" dist="12700" dir="438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square">
                <a:spAutoFit/>
              </a:bodyPr>
              <a:lstStyle/>
              <a:p>
                <a:pPr algn="ctr" defTabSz="1219170">
                  <a:defRPr/>
                </a:pPr>
                <a:r>
                  <a:rPr lang="zh-CN" altLang="en-US" sz="2800" kern="0" dirty="0">
                    <a:solidFill>
                      <a:sysClr val="window" lastClr="FFFFFF"/>
                    </a:solidFill>
                    <a:latin typeface="迷你简菱心" panose="02010609000101010101" pitchFamily="49" charset="-122"/>
                    <a:ea typeface="迷你简菱心" panose="02010609000101010101" pitchFamily="49" charset="-122"/>
                    <a:cs typeface="Arial" panose="020B0604020202020204" pitchFamily="34" charset="0"/>
                  </a:rPr>
                  <a:t>此处添加您的标题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172655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50"/>
                            </p:stCondLst>
                            <p:childTnLst>
                              <p:par>
                                <p:cTn id="1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850"/>
                            </p:stCondLst>
                            <p:childTnLst>
                              <p:par>
                                <p:cTn id="2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160" b="8048"/>
          <a:stretch/>
        </p:blipFill>
        <p:spPr>
          <a:xfrm>
            <a:off x="0" y="0"/>
            <a:ext cx="5344998" cy="560459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811" r="72552" b="6966"/>
          <a:stretch/>
        </p:blipFill>
        <p:spPr>
          <a:xfrm>
            <a:off x="0" y="3791845"/>
            <a:ext cx="3346515" cy="257351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382"/>
          <a:stretch/>
        </p:blipFill>
        <p:spPr>
          <a:xfrm>
            <a:off x="0" y="5113864"/>
            <a:ext cx="12192000" cy="174431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62" t="33644" b="780"/>
          <a:stretch/>
        </p:blipFill>
        <p:spPr>
          <a:xfrm>
            <a:off x="7871381" y="2861123"/>
            <a:ext cx="4320619" cy="3996966"/>
          </a:xfrm>
          <a:prstGeom prst="rect">
            <a:avLst/>
          </a:prstGeom>
        </p:spPr>
      </p:pic>
      <p:sp>
        <p:nvSpPr>
          <p:cNvPr id="13" name="TextBox 59"/>
          <p:cNvSpPr txBox="1">
            <a:spLocks noChangeArrowheads="1"/>
          </p:cNvSpPr>
          <p:nvPr/>
        </p:nvSpPr>
        <p:spPr bwMode="auto">
          <a:xfrm flipH="1">
            <a:off x="5150951" y="989468"/>
            <a:ext cx="2498668" cy="1862048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defTabSz="685800">
              <a:defRPr/>
            </a:pPr>
            <a:r>
              <a:rPr lang="en-US" altLang="zh-CN" sz="11500" b="1" kern="0" dirty="0" smtClean="0">
                <a:solidFill>
                  <a:srgbClr val="E10314"/>
                </a:solidFill>
                <a:latin typeface="Agency FB" panose="020B0503020202020204" pitchFamily="34" charset="0"/>
                <a:ea typeface="腾祥澜黑简" panose="01010104010101010101" pitchFamily="2" charset="-122"/>
              </a:rPr>
              <a:t>04</a:t>
            </a:r>
            <a:endParaRPr lang="en-US" altLang="ko-KR" sz="8800" b="1" kern="0" dirty="0">
              <a:solidFill>
                <a:srgbClr val="E10314"/>
              </a:solidFill>
              <a:latin typeface="Agency FB" panose="020B0503020202020204" pitchFamily="34" charset="0"/>
              <a:ea typeface="腾祥澜黑简" panose="01010104010101010101" pitchFamily="2" charset="-122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5459760" y="759722"/>
            <a:ext cx="1954610" cy="1113172"/>
          </a:xfrm>
          <a:custGeom>
            <a:avLst/>
            <a:gdLst>
              <a:gd name="connsiteX0" fmla="*/ 0 w 1845118"/>
              <a:gd name="connsiteY0" fmla="*/ 0 h 1113172"/>
              <a:gd name="connsiteX1" fmla="*/ 1845118 w 1845118"/>
              <a:gd name="connsiteY1" fmla="*/ 0 h 1113172"/>
              <a:gd name="connsiteX2" fmla="*/ 1845118 w 1845118"/>
              <a:gd name="connsiteY2" fmla="*/ 1113172 h 1113172"/>
              <a:gd name="connsiteX3" fmla="*/ 1054278 w 1845118"/>
              <a:gd name="connsiteY3" fmla="*/ 1113172 h 1113172"/>
              <a:gd name="connsiteX4" fmla="*/ 1054278 w 1845118"/>
              <a:gd name="connsiteY4" fmla="*/ 539460 h 1113172"/>
              <a:gd name="connsiteX5" fmla="*/ 0 w 1845118"/>
              <a:gd name="connsiteY5" fmla="*/ 539460 h 1113172"/>
              <a:gd name="connsiteX0" fmla="*/ 1054278 w 1845118"/>
              <a:gd name="connsiteY0" fmla="*/ 539460 h 1113172"/>
              <a:gd name="connsiteX1" fmla="*/ 0 w 1845118"/>
              <a:gd name="connsiteY1" fmla="*/ 539460 h 1113172"/>
              <a:gd name="connsiteX2" fmla="*/ 0 w 1845118"/>
              <a:gd name="connsiteY2" fmla="*/ 0 h 1113172"/>
              <a:gd name="connsiteX3" fmla="*/ 1845118 w 1845118"/>
              <a:gd name="connsiteY3" fmla="*/ 0 h 1113172"/>
              <a:gd name="connsiteX4" fmla="*/ 1845118 w 1845118"/>
              <a:gd name="connsiteY4" fmla="*/ 1113172 h 1113172"/>
              <a:gd name="connsiteX5" fmla="*/ 1054278 w 1845118"/>
              <a:gd name="connsiteY5" fmla="*/ 1113172 h 1113172"/>
              <a:gd name="connsiteX6" fmla="*/ 1145718 w 1845118"/>
              <a:gd name="connsiteY6" fmla="*/ 630900 h 1113172"/>
              <a:gd name="connsiteX0" fmla="*/ 1054278 w 1845118"/>
              <a:gd name="connsiteY0" fmla="*/ 539460 h 1113172"/>
              <a:gd name="connsiteX1" fmla="*/ 0 w 1845118"/>
              <a:gd name="connsiteY1" fmla="*/ 539460 h 1113172"/>
              <a:gd name="connsiteX2" fmla="*/ 0 w 1845118"/>
              <a:gd name="connsiteY2" fmla="*/ 0 h 1113172"/>
              <a:gd name="connsiteX3" fmla="*/ 1845118 w 1845118"/>
              <a:gd name="connsiteY3" fmla="*/ 0 h 1113172"/>
              <a:gd name="connsiteX4" fmla="*/ 1845118 w 1845118"/>
              <a:gd name="connsiteY4" fmla="*/ 1113172 h 1113172"/>
              <a:gd name="connsiteX5" fmla="*/ 1054278 w 1845118"/>
              <a:gd name="connsiteY5" fmla="*/ 1113172 h 1113172"/>
              <a:gd name="connsiteX0" fmla="*/ 0 w 1845118"/>
              <a:gd name="connsiteY0" fmla="*/ 539460 h 1113172"/>
              <a:gd name="connsiteX1" fmla="*/ 0 w 1845118"/>
              <a:gd name="connsiteY1" fmla="*/ 0 h 1113172"/>
              <a:gd name="connsiteX2" fmla="*/ 1845118 w 1845118"/>
              <a:gd name="connsiteY2" fmla="*/ 0 h 1113172"/>
              <a:gd name="connsiteX3" fmla="*/ 1845118 w 1845118"/>
              <a:gd name="connsiteY3" fmla="*/ 1113172 h 1113172"/>
              <a:gd name="connsiteX4" fmla="*/ 1054278 w 1845118"/>
              <a:gd name="connsiteY4" fmla="*/ 1113172 h 1113172"/>
              <a:gd name="connsiteX0" fmla="*/ 0 w 1845118"/>
              <a:gd name="connsiteY0" fmla="*/ 539460 h 1113172"/>
              <a:gd name="connsiteX1" fmla="*/ 0 w 1845118"/>
              <a:gd name="connsiteY1" fmla="*/ 0 h 1113172"/>
              <a:gd name="connsiteX2" fmla="*/ 1845118 w 1845118"/>
              <a:gd name="connsiteY2" fmla="*/ 0 h 1113172"/>
              <a:gd name="connsiteX3" fmla="*/ 1845118 w 1845118"/>
              <a:gd name="connsiteY3" fmla="*/ 1113172 h 1113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5118" h="1113172">
                <a:moveTo>
                  <a:pt x="0" y="539460"/>
                </a:moveTo>
                <a:lnTo>
                  <a:pt x="0" y="0"/>
                </a:lnTo>
                <a:lnTo>
                  <a:pt x="1845118" y="0"/>
                </a:lnTo>
                <a:lnTo>
                  <a:pt x="1845118" y="1113172"/>
                </a:lnTo>
              </a:path>
            </a:pathLst>
          </a:custGeom>
          <a:noFill/>
          <a:ln w="31750">
            <a:solidFill>
              <a:srgbClr val="F413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E10314"/>
              </a:solidFill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5164413" y="1067901"/>
            <a:ext cx="2498670" cy="1827878"/>
          </a:xfrm>
          <a:custGeom>
            <a:avLst/>
            <a:gdLst>
              <a:gd name="connsiteX0" fmla="*/ 0 w 2362498"/>
              <a:gd name="connsiteY0" fmla="*/ 0 h 1827878"/>
              <a:gd name="connsiteX1" fmla="*/ 618105 w 2362498"/>
              <a:gd name="connsiteY1" fmla="*/ 0 h 1827878"/>
              <a:gd name="connsiteX2" fmla="*/ 618105 w 2362498"/>
              <a:gd name="connsiteY2" fmla="*/ 1612423 h 1827878"/>
              <a:gd name="connsiteX3" fmla="*/ 2362498 w 2362498"/>
              <a:gd name="connsiteY3" fmla="*/ 1612423 h 1827878"/>
              <a:gd name="connsiteX4" fmla="*/ 2362498 w 2362498"/>
              <a:gd name="connsiteY4" fmla="*/ 1827878 h 1827878"/>
              <a:gd name="connsiteX5" fmla="*/ 839514 w 2362498"/>
              <a:gd name="connsiteY5" fmla="*/ 1827878 h 1827878"/>
              <a:gd name="connsiteX6" fmla="*/ 433218 w 2362498"/>
              <a:gd name="connsiteY6" fmla="*/ 1827878 h 1827878"/>
              <a:gd name="connsiteX7" fmla="*/ 433218 w 2362498"/>
              <a:gd name="connsiteY7" fmla="*/ 1826314 h 1827878"/>
              <a:gd name="connsiteX8" fmla="*/ 0 w 2362498"/>
              <a:gd name="connsiteY8" fmla="*/ 1826314 h 1827878"/>
              <a:gd name="connsiteX0" fmla="*/ 618105 w 2362498"/>
              <a:gd name="connsiteY0" fmla="*/ 1612423 h 1827878"/>
              <a:gd name="connsiteX1" fmla="*/ 2362498 w 2362498"/>
              <a:gd name="connsiteY1" fmla="*/ 1612423 h 1827878"/>
              <a:gd name="connsiteX2" fmla="*/ 2362498 w 2362498"/>
              <a:gd name="connsiteY2" fmla="*/ 1827878 h 1827878"/>
              <a:gd name="connsiteX3" fmla="*/ 839514 w 2362498"/>
              <a:gd name="connsiteY3" fmla="*/ 1827878 h 1827878"/>
              <a:gd name="connsiteX4" fmla="*/ 433218 w 2362498"/>
              <a:gd name="connsiteY4" fmla="*/ 1827878 h 1827878"/>
              <a:gd name="connsiteX5" fmla="*/ 433218 w 2362498"/>
              <a:gd name="connsiteY5" fmla="*/ 1826314 h 1827878"/>
              <a:gd name="connsiteX6" fmla="*/ 0 w 2362498"/>
              <a:gd name="connsiteY6" fmla="*/ 1826314 h 1827878"/>
              <a:gd name="connsiteX7" fmla="*/ 0 w 2362498"/>
              <a:gd name="connsiteY7" fmla="*/ 0 h 1827878"/>
              <a:gd name="connsiteX8" fmla="*/ 618105 w 2362498"/>
              <a:gd name="connsiteY8" fmla="*/ 0 h 1827878"/>
              <a:gd name="connsiteX9" fmla="*/ 709545 w 2362498"/>
              <a:gd name="connsiteY9" fmla="*/ 1703863 h 1827878"/>
              <a:gd name="connsiteX0" fmla="*/ 618105 w 2362498"/>
              <a:gd name="connsiteY0" fmla="*/ 1612423 h 1827878"/>
              <a:gd name="connsiteX1" fmla="*/ 2362498 w 2362498"/>
              <a:gd name="connsiteY1" fmla="*/ 1612423 h 1827878"/>
              <a:gd name="connsiteX2" fmla="*/ 2362498 w 2362498"/>
              <a:gd name="connsiteY2" fmla="*/ 1827878 h 1827878"/>
              <a:gd name="connsiteX3" fmla="*/ 839514 w 2362498"/>
              <a:gd name="connsiteY3" fmla="*/ 1827878 h 1827878"/>
              <a:gd name="connsiteX4" fmla="*/ 433218 w 2362498"/>
              <a:gd name="connsiteY4" fmla="*/ 1827878 h 1827878"/>
              <a:gd name="connsiteX5" fmla="*/ 433218 w 2362498"/>
              <a:gd name="connsiteY5" fmla="*/ 1826314 h 1827878"/>
              <a:gd name="connsiteX6" fmla="*/ 0 w 2362498"/>
              <a:gd name="connsiteY6" fmla="*/ 1826314 h 1827878"/>
              <a:gd name="connsiteX7" fmla="*/ 0 w 2362498"/>
              <a:gd name="connsiteY7" fmla="*/ 0 h 1827878"/>
              <a:gd name="connsiteX8" fmla="*/ 618105 w 2362498"/>
              <a:gd name="connsiteY8" fmla="*/ 0 h 1827878"/>
              <a:gd name="connsiteX0" fmla="*/ 2362498 w 2362498"/>
              <a:gd name="connsiteY0" fmla="*/ 1612423 h 1827878"/>
              <a:gd name="connsiteX1" fmla="*/ 2362498 w 2362498"/>
              <a:gd name="connsiteY1" fmla="*/ 1827878 h 1827878"/>
              <a:gd name="connsiteX2" fmla="*/ 839514 w 2362498"/>
              <a:gd name="connsiteY2" fmla="*/ 1827878 h 1827878"/>
              <a:gd name="connsiteX3" fmla="*/ 433218 w 2362498"/>
              <a:gd name="connsiteY3" fmla="*/ 1827878 h 1827878"/>
              <a:gd name="connsiteX4" fmla="*/ 433218 w 2362498"/>
              <a:gd name="connsiteY4" fmla="*/ 1826314 h 1827878"/>
              <a:gd name="connsiteX5" fmla="*/ 0 w 2362498"/>
              <a:gd name="connsiteY5" fmla="*/ 1826314 h 1827878"/>
              <a:gd name="connsiteX6" fmla="*/ 0 w 2362498"/>
              <a:gd name="connsiteY6" fmla="*/ 0 h 1827878"/>
              <a:gd name="connsiteX7" fmla="*/ 618105 w 2362498"/>
              <a:gd name="connsiteY7" fmla="*/ 0 h 1827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62498" h="1827878">
                <a:moveTo>
                  <a:pt x="2362498" y="1612423"/>
                </a:moveTo>
                <a:lnTo>
                  <a:pt x="2362498" y="1827878"/>
                </a:lnTo>
                <a:lnTo>
                  <a:pt x="839514" y="1827878"/>
                </a:lnTo>
                <a:lnTo>
                  <a:pt x="433218" y="1827878"/>
                </a:lnTo>
                <a:lnTo>
                  <a:pt x="433218" y="1826314"/>
                </a:lnTo>
                <a:lnTo>
                  <a:pt x="0" y="1826314"/>
                </a:lnTo>
                <a:lnTo>
                  <a:pt x="0" y="0"/>
                </a:lnTo>
                <a:lnTo>
                  <a:pt x="618105" y="0"/>
                </a:lnTo>
              </a:path>
            </a:pathLst>
          </a:custGeom>
          <a:noFill/>
          <a:ln w="31750">
            <a:solidFill>
              <a:srgbClr val="F413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E10314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367995" y="3188571"/>
            <a:ext cx="6058070" cy="923330"/>
          </a:xfrm>
          <a:prstGeom prst="rect">
            <a:avLst/>
          </a:prstGeom>
          <a:noFill/>
        </p:spPr>
        <p:txBody>
          <a:bodyPr vert="horz" wrap="none" rtlCol="0" anchor="ctr">
            <a:spAutoFit/>
          </a:bodyPr>
          <a:lstStyle/>
          <a:p>
            <a:pPr algn="ctr"/>
            <a:r>
              <a:rPr lang="zh-CN" altLang="en-US" sz="5400" spc="300" dirty="0">
                <a:solidFill>
                  <a:srgbClr val="E10314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此处添加您的标题</a:t>
            </a:r>
          </a:p>
        </p:txBody>
      </p:sp>
      <p:sp>
        <p:nvSpPr>
          <p:cNvPr id="17" name="矩形 47"/>
          <p:cNvSpPr>
            <a:spLocks noChangeArrowheads="1"/>
          </p:cNvSpPr>
          <p:nvPr/>
        </p:nvSpPr>
        <p:spPr bwMode="auto">
          <a:xfrm>
            <a:off x="2829283" y="4191436"/>
            <a:ext cx="7164522" cy="498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10000"/>
              </a:lnSpc>
              <a:buNone/>
            </a:pPr>
            <a:r>
              <a:rPr lang="en-US" altLang="zh-CN" sz="1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templates that has been specifically designed to help anyone that is stepping into the world of PowerPoint for the very first time.</a:t>
            </a:r>
          </a:p>
        </p:txBody>
      </p:sp>
    </p:spTree>
    <p:extLst>
      <p:ext uri="{BB962C8B-B14F-4D97-AF65-F5344CB8AC3E}">
        <p14:creationId xmlns:p14="http://schemas.microsoft.com/office/powerpoint/2010/main" val="38384355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750"/>
                            </p:stCondLst>
                            <p:childTnLst>
                              <p:par>
                                <p:cTn id="23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3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350"/>
                            </p:stCondLst>
                            <p:childTnLst>
                              <p:par>
                                <p:cTn id="3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850"/>
                            </p:stCondLst>
                            <p:childTnLst>
                              <p:par>
                                <p:cTn id="3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350"/>
                            </p:stCondLst>
                            <p:childTnLst>
                              <p:par>
                                <p:cTn id="4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  <p:bldP spid="15" grpId="0" animBg="1"/>
      <p:bldP spid="16" grpId="0"/>
      <p:bldP spid="1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701" b="76872"/>
          <a:stretch/>
        </p:blipFill>
        <p:spPr>
          <a:xfrm>
            <a:off x="-12569" y="-1823"/>
            <a:ext cx="1926210" cy="786998"/>
          </a:xfrm>
          <a:prstGeom prst="rect">
            <a:avLst/>
          </a:prstGeom>
        </p:spPr>
      </p:pic>
      <p:sp>
        <p:nvSpPr>
          <p:cNvPr id="3" name="TextBox 90"/>
          <p:cNvSpPr txBox="1"/>
          <p:nvPr/>
        </p:nvSpPr>
        <p:spPr>
          <a:xfrm>
            <a:off x="1096776" y="391676"/>
            <a:ext cx="4999224" cy="537428"/>
          </a:xfrm>
          <a:prstGeom prst="rect">
            <a:avLst/>
          </a:prstGeom>
          <a:noFill/>
        </p:spPr>
        <p:txBody>
          <a:bodyPr wrap="square" lIns="105509" tIns="52755" rIns="105509" bIns="52755" rtlCol="0">
            <a:spAutoFit/>
          </a:bodyPr>
          <a:lstStyle/>
          <a:p>
            <a:r>
              <a:rPr lang="zh-CN" altLang="en-US" sz="2800" spc="600" dirty="0" smtClean="0">
                <a:solidFill>
                  <a:srgbClr val="E10314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四、</a:t>
            </a:r>
            <a:r>
              <a:rPr lang="zh-CN" altLang="en-US" sz="2800" spc="600" dirty="0" smtClean="0">
                <a:solidFill>
                  <a:srgbClr val="E10314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此处</a:t>
            </a:r>
            <a:r>
              <a:rPr lang="zh-CN" altLang="en-US" sz="2800" spc="600" dirty="0">
                <a:solidFill>
                  <a:srgbClr val="E10314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添加您的标题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5593719" y="1707472"/>
            <a:ext cx="998570" cy="1844735"/>
            <a:chOff x="5713640" y="1481955"/>
            <a:chExt cx="998570" cy="1844735"/>
          </a:xfrm>
          <a:solidFill>
            <a:schemeClr val="bg1">
              <a:lumMod val="85000"/>
            </a:schemeClr>
          </a:solidFill>
        </p:grpSpPr>
        <p:sp>
          <p:nvSpPr>
            <p:cNvPr id="35" name="任意多边形 34"/>
            <p:cNvSpPr/>
            <p:nvPr/>
          </p:nvSpPr>
          <p:spPr>
            <a:xfrm>
              <a:off x="5819757" y="1481955"/>
              <a:ext cx="786336" cy="1389283"/>
            </a:xfrm>
            <a:custGeom>
              <a:avLst/>
              <a:gdLst>
                <a:gd name="connsiteX0" fmla="*/ 525401 w 525401"/>
                <a:gd name="connsiteY0" fmla="*/ 1389281 h 1389281"/>
                <a:gd name="connsiteX1" fmla="*/ 0 w 525401"/>
                <a:gd name="connsiteY1" fmla="*/ 1389281 h 1389281"/>
                <a:gd name="connsiteX2" fmla="*/ 262700 w 525401"/>
                <a:gd name="connsiteY2" fmla="*/ 0 h 1389281"/>
                <a:gd name="connsiteX3" fmla="*/ 525401 w 525401"/>
                <a:gd name="connsiteY3" fmla="*/ 1389281 h 1389281"/>
                <a:gd name="connsiteX0" fmla="*/ 617923 w 617923"/>
                <a:gd name="connsiteY0" fmla="*/ 1389281 h 1389281"/>
                <a:gd name="connsiteX1" fmla="*/ 92522 w 617923"/>
                <a:gd name="connsiteY1" fmla="*/ 1389281 h 1389281"/>
                <a:gd name="connsiteX2" fmla="*/ 355222 w 617923"/>
                <a:gd name="connsiteY2" fmla="*/ 0 h 1389281"/>
                <a:gd name="connsiteX3" fmla="*/ 617923 w 617923"/>
                <a:gd name="connsiteY3" fmla="*/ 1389281 h 1389281"/>
                <a:gd name="connsiteX0" fmla="*/ 632783 w 632783"/>
                <a:gd name="connsiteY0" fmla="*/ 1389283 h 1389283"/>
                <a:gd name="connsiteX1" fmla="*/ 107382 w 632783"/>
                <a:gd name="connsiteY1" fmla="*/ 1389283 h 1389283"/>
                <a:gd name="connsiteX2" fmla="*/ 370082 w 632783"/>
                <a:gd name="connsiteY2" fmla="*/ 2 h 1389283"/>
                <a:gd name="connsiteX3" fmla="*/ 632783 w 632783"/>
                <a:gd name="connsiteY3" fmla="*/ 1389283 h 1389283"/>
                <a:gd name="connsiteX0" fmla="*/ 656822 w 656822"/>
                <a:gd name="connsiteY0" fmla="*/ 1389283 h 1389283"/>
                <a:gd name="connsiteX1" fmla="*/ 131421 w 656822"/>
                <a:gd name="connsiteY1" fmla="*/ 1389283 h 1389283"/>
                <a:gd name="connsiteX2" fmla="*/ 394121 w 656822"/>
                <a:gd name="connsiteY2" fmla="*/ 2 h 1389283"/>
                <a:gd name="connsiteX3" fmla="*/ 656822 w 656822"/>
                <a:gd name="connsiteY3" fmla="*/ 1389283 h 1389283"/>
                <a:gd name="connsiteX0" fmla="*/ 656822 w 656822"/>
                <a:gd name="connsiteY0" fmla="*/ 1389283 h 1389283"/>
                <a:gd name="connsiteX1" fmla="*/ 131421 w 656822"/>
                <a:gd name="connsiteY1" fmla="*/ 1389283 h 1389283"/>
                <a:gd name="connsiteX2" fmla="*/ 394121 w 656822"/>
                <a:gd name="connsiteY2" fmla="*/ 2 h 1389283"/>
                <a:gd name="connsiteX3" fmla="*/ 656822 w 656822"/>
                <a:gd name="connsiteY3" fmla="*/ 1389283 h 1389283"/>
                <a:gd name="connsiteX0" fmla="*/ 656822 w 786336"/>
                <a:gd name="connsiteY0" fmla="*/ 1389283 h 1389283"/>
                <a:gd name="connsiteX1" fmla="*/ 131421 w 786336"/>
                <a:gd name="connsiteY1" fmla="*/ 1389283 h 1389283"/>
                <a:gd name="connsiteX2" fmla="*/ 394121 w 786336"/>
                <a:gd name="connsiteY2" fmla="*/ 2 h 1389283"/>
                <a:gd name="connsiteX3" fmla="*/ 656822 w 786336"/>
                <a:gd name="connsiteY3" fmla="*/ 1389283 h 1389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6336" h="1389283">
                  <a:moveTo>
                    <a:pt x="656822" y="1389283"/>
                  </a:moveTo>
                  <a:lnTo>
                    <a:pt x="131421" y="1389283"/>
                  </a:lnTo>
                  <a:cubicBezTo>
                    <a:pt x="-210427" y="729163"/>
                    <a:pt x="200463" y="-1682"/>
                    <a:pt x="394121" y="2"/>
                  </a:cubicBezTo>
                  <a:cubicBezTo>
                    <a:pt x="562519" y="3370"/>
                    <a:pt x="1003721" y="724111"/>
                    <a:pt x="656822" y="1389283"/>
                  </a:cubicBez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5713640" y="2563070"/>
              <a:ext cx="201797" cy="550661"/>
            </a:xfrm>
            <a:custGeom>
              <a:avLst/>
              <a:gdLst>
                <a:gd name="connsiteX0" fmla="*/ 136402 w 136402"/>
                <a:gd name="connsiteY0" fmla="*/ 232389 h 550661"/>
                <a:gd name="connsiteX1" fmla="*/ 0 w 136402"/>
                <a:gd name="connsiteY1" fmla="*/ 550661 h 550661"/>
                <a:gd name="connsiteX2" fmla="*/ 65675 w 136402"/>
                <a:gd name="connsiteY2" fmla="*/ 0 h 550661"/>
                <a:gd name="connsiteX3" fmla="*/ 136402 w 136402"/>
                <a:gd name="connsiteY3" fmla="*/ 232389 h 550661"/>
                <a:gd name="connsiteX0" fmla="*/ 186516 w 186516"/>
                <a:gd name="connsiteY0" fmla="*/ 232389 h 550661"/>
                <a:gd name="connsiteX1" fmla="*/ 50114 w 186516"/>
                <a:gd name="connsiteY1" fmla="*/ 550661 h 550661"/>
                <a:gd name="connsiteX2" fmla="*/ 115789 w 186516"/>
                <a:gd name="connsiteY2" fmla="*/ 0 h 550661"/>
                <a:gd name="connsiteX3" fmla="*/ 186516 w 186516"/>
                <a:gd name="connsiteY3" fmla="*/ 232389 h 550661"/>
                <a:gd name="connsiteX0" fmla="*/ 201797 w 201797"/>
                <a:gd name="connsiteY0" fmla="*/ 232389 h 550661"/>
                <a:gd name="connsiteX1" fmla="*/ 65395 w 201797"/>
                <a:gd name="connsiteY1" fmla="*/ 550661 h 550661"/>
                <a:gd name="connsiteX2" fmla="*/ 131070 w 201797"/>
                <a:gd name="connsiteY2" fmla="*/ 0 h 550661"/>
                <a:gd name="connsiteX3" fmla="*/ 201797 w 201797"/>
                <a:gd name="connsiteY3" fmla="*/ 232389 h 550661"/>
                <a:gd name="connsiteX0" fmla="*/ 201797 w 201797"/>
                <a:gd name="connsiteY0" fmla="*/ 232389 h 550661"/>
                <a:gd name="connsiteX1" fmla="*/ 65395 w 201797"/>
                <a:gd name="connsiteY1" fmla="*/ 550661 h 550661"/>
                <a:gd name="connsiteX2" fmla="*/ 131070 w 201797"/>
                <a:gd name="connsiteY2" fmla="*/ 0 h 550661"/>
                <a:gd name="connsiteX3" fmla="*/ 201797 w 201797"/>
                <a:gd name="connsiteY3" fmla="*/ 232389 h 550661"/>
                <a:gd name="connsiteX0" fmla="*/ 201797 w 201797"/>
                <a:gd name="connsiteY0" fmla="*/ 232389 h 550661"/>
                <a:gd name="connsiteX1" fmla="*/ 65395 w 201797"/>
                <a:gd name="connsiteY1" fmla="*/ 550661 h 550661"/>
                <a:gd name="connsiteX2" fmla="*/ 131070 w 201797"/>
                <a:gd name="connsiteY2" fmla="*/ 0 h 550661"/>
                <a:gd name="connsiteX3" fmla="*/ 201797 w 201797"/>
                <a:gd name="connsiteY3" fmla="*/ 232389 h 550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1797" h="550661">
                  <a:moveTo>
                    <a:pt x="201797" y="232389"/>
                  </a:moveTo>
                  <a:cubicBezTo>
                    <a:pt x="115915" y="242493"/>
                    <a:pt x="95707" y="414258"/>
                    <a:pt x="65395" y="550661"/>
                  </a:cubicBezTo>
                  <a:cubicBezTo>
                    <a:pt x="36768" y="488353"/>
                    <a:pt x="-97952" y="37048"/>
                    <a:pt x="131070" y="0"/>
                  </a:cubicBezTo>
                  <a:lnTo>
                    <a:pt x="201797" y="232389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任意多边形 36"/>
            <p:cNvSpPr/>
            <p:nvPr/>
          </p:nvSpPr>
          <p:spPr>
            <a:xfrm flipH="1">
              <a:off x="6510413" y="2563070"/>
              <a:ext cx="201797" cy="550661"/>
            </a:xfrm>
            <a:custGeom>
              <a:avLst/>
              <a:gdLst>
                <a:gd name="connsiteX0" fmla="*/ 136402 w 136402"/>
                <a:gd name="connsiteY0" fmla="*/ 232389 h 550661"/>
                <a:gd name="connsiteX1" fmla="*/ 0 w 136402"/>
                <a:gd name="connsiteY1" fmla="*/ 550661 h 550661"/>
                <a:gd name="connsiteX2" fmla="*/ 65675 w 136402"/>
                <a:gd name="connsiteY2" fmla="*/ 0 h 550661"/>
                <a:gd name="connsiteX3" fmla="*/ 136402 w 136402"/>
                <a:gd name="connsiteY3" fmla="*/ 232389 h 550661"/>
                <a:gd name="connsiteX0" fmla="*/ 186516 w 186516"/>
                <a:gd name="connsiteY0" fmla="*/ 232389 h 550661"/>
                <a:gd name="connsiteX1" fmla="*/ 50114 w 186516"/>
                <a:gd name="connsiteY1" fmla="*/ 550661 h 550661"/>
                <a:gd name="connsiteX2" fmla="*/ 115789 w 186516"/>
                <a:gd name="connsiteY2" fmla="*/ 0 h 550661"/>
                <a:gd name="connsiteX3" fmla="*/ 186516 w 186516"/>
                <a:gd name="connsiteY3" fmla="*/ 232389 h 550661"/>
                <a:gd name="connsiteX0" fmla="*/ 201797 w 201797"/>
                <a:gd name="connsiteY0" fmla="*/ 232389 h 550661"/>
                <a:gd name="connsiteX1" fmla="*/ 65395 w 201797"/>
                <a:gd name="connsiteY1" fmla="*/ 550661 h 550661"/>
                <a:gd name="connsiteX2" fmla="*/ 131070 w 201797"/>
                <a:gd name="connsiteY2" fmla="*/ 0 h 550661"/>
                <a:gd name="connsiteX3" fmla="*/ 201797 w 201797"/>
                <a:gd name="connsiteY3" fmla="*/ 232389 h 550661"/>
                <a:gd name="connsiteX0" fmla="*/ 201797 w 201797"/>
                <a:gd name="connsiteY0" fmla="*/ 232389 h 550661"/>
                <a:gd name="connsiteX1" fmla="*/ 65395 w 201797"/>
                <a:gd name="connsiteY1" fmla="*/ 550661 h 550661"/>
                <a:gd name="connsiteX2" fmla="*/ 131070 w 201797"/>
                <a:gd name="connsiteY2" fmla="*/ 0 h 550661"/>
                <a:gd name="connsiteX3" fmla="*/ 201797 w 201797"/>
                <a:gd name="connsiteY3" fmla="*/ 232389 h 550661"/>
                <a:gd name="connsiteX0" fmla="*/ 201797 w 201797"/>
                <a:gd name="connsiteY0" fmla="*/ 232389 h 550661"/>
                <a:gd name="connsiteX1" fmla="*/ 65395 w 201797"/>
                <a:gd name="connsiteY1" fmla="*/ 550661 h 550661"/>
                <a:gd name="connsiteX2" fmla="*/ 131070 w 201797"/>
                <a:gd name="connsiteY2" fmla="*/ 0 h 550661"/>
                <a:gd name="connsiteX3" fmla="*/ 201797 w 201797"/>
                <a:gd name="connsiteY3" fmla="*/ 232389 h 550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1797" h="550661">
                  <a:moveTo>
                    <a:pt x="201797" y="232389"/>
                  </a:moveTo>
                  <a:cubicBezTo>
                    <a:pt x="115915" y="242493"/>
                    <a:pt x="95707" y="414258"/>
                    <a:pt x="65395" y="550661"/>
                  </a:cubicBezTo>
                  <a:cubicBezTo>
                    <a:pt x="36768" y="488353"/>
                    <a:pt x="-97952" y="37048"/>
                    <a:pt x="131070" y="0"/>
                  </a:cubicBezTo>
                  <a:lnTo>
                    <a:pt x="201797" y="232389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任意多边形 37"/>
            <p:cNvSpPr/>
            <p:nvPr/>
          </p:nvSpPr>
          <p:spPr>
            <a:xfrm>
              <a:off x="6001035" y="2962174"/>
              <a:ext cx="420031" cy="364516"/>
            </a:xfrm>
            <a:custGeom>
              <a:avLst/>
              <a:gdLst>
                <a:gd name="connsiteX0" fmla="*/ 0 w 373843"/>
                <a:gd name="connsiteY0" fmla="*/ 0 h 363739"/>
                <a:gd name="connsiteX1" fmla="*/ 373843 w 373843"/>
                <a:gd name="connsiteY1" fmla="*/ 0 h 363739"/>
                <a:gd name="connsiteX2" fmla="*/ 358687 w 373843"/>
                <a:gd name="connsiteY2" fmla="*/ 267753 h 363739"/>
                <a:gd name="connsiteX3" fmla="*/ 287960 w 373843"/>
                <a:gd name="connsiteY3" fmla="*/ 242493 h 363739"/>
                <a:gd name="connsiteX4" fmla="*/ 186922 w 373843"/>
                <a:gd name="connsiteY4" fmla="*/ 363739 h 363739"/>
                <a:gd name="connsiteX5" fmla="*/ 85883 w 373843"/>
                <a:gd name="connsiteY5" fmla="*/ 242493 h 363739"/>
                <a:gd name="connsiteX6" fmla="*/ 15156 w 373843"/>
                <a:gd name="connsiteY6" fmla="*/ 262701 h 363739"/>
                <a:gd name="connsiteX7" fmla="*/ 0 w 373843"/>
                <a:gd name="connsiteY7" fmla="*/ 0 h 363739"/>
                <a:gd name="connsiteX0" fmla="*/ 6869 w 380712"/>
                <a:gd name="connsiteY0" fmla="*/ 0 h 363739"/>
                <a:gd name="connsiteX1" fmla="*/ 380712 w 380712"/>
                <a:gd name="connsiteY1" fmla="*/ 0 h 363739"/>
                <a:gd name="connsiteX2" fmla="*/ 365556 w 380712"/>
                <a:gd name="connsiteY2" fmla="*/ 267753 h 363739"/>
                <a:gd name="connsiteX3" fmla="*/ 294829 w 380712"/>
                <a:gd name="connsiteY3" fmla="*/ 242493 h 363739"/>
                <a:gd name="connsiteX4" fmla="*/ 193791 w 380712"/>
                <a:gd name="connsiteY4" fmla="*/ 363739 h 363739"/>
                <a:gd name="connsiteX5" fmla="*/ 92752 w 380712"/>
                <a:gd name="connsiteY5" fmla="*/ 242493 h 363739"/>
                <a:gd name="connsiteX6" fmla="*/ 22025 w 380712"/>
                <a:gd name="connsiteY6" fmla="*/ 262701 h 363739"/>
                <a:gd name="connsiteX7" fmla="*/ 6869 w 380712"/>
                <a:gd name="connsiteY7" fmla="*/ 0 h 363739"/>
                <a:gd name="connsiteX0" fmla="*/ 15316 w 389159"/>
                <a:gd name="connsiteY0" fmla="*/ 0 h 363739"/>
                <a:gd name="connsiteX1" fmla="*/ 389159 w 389159"/>
                <a:gd name="connsiteY1" fmla="*/ 0 h 363739"/>
                <a:gd name="connsiteX2" fmla="*/ 374003 w 389159"/>
                <a:gd name="connsiteY2" fmla="*/ 267753 h 363739"/>
                <a:gd name="connsiteX3" fmla="*/ 303276 w 389159"/>
                <a:gd name="connsiteY3" fmla="*/ 242493 h 363739"/>
                <a:gd name="connsiteX4" fmla="*/ 202238 w 389159"/>
                <a:gd name="connsiteY4" fmla="*/ 363739 h 363739"/>
                <a:gd name="connsiteX5" fmla="*/ 101199 w 389159"/>
                <a:gd name="connsiteY5" fmla="*/ 242493 h 363739"/>
                <a:gd name="connsiteX6" fmla="*/ 30472 w 389159"/>
                <a:gd name="connsiteY6" fmla="*/ 262701 h 363739"/>
                <a:gd name="connsiteX7" fmla="*/ 15316 w 389159"/>
                <a:gd name="connsiteY7" fmla="*/ 0 h 363739"/>
                <a:gd name="connsiteX0" fmla="*/ 15316 w 404714"/>
                <a:gd name="connsiteY0" fmla="*/ 0 h 363739"/>
                <a:gd name="connsiteX1" fmla="*/ 389159 w 404714"/>
                <a:gd name="connsiteY1" fmla="*/ 0 h 363739"/>
                <a:gd name="connsiteX2" fmla="*/ 374003 w 404714"/>
                <a:gd name="connsiteY2" fmla="*/ 267753 h 363739"/>
                <a:gd name="connsiteX3" fmla="*/ 303276 w 404714"/>
                <a:gd name="connsiteY3" fmla="*/ 242493 h 363739"/>
                <a:gd name="connsiteX4" fmla="*/ 202238 w 404714"/>
                <a:gd name="connsiteY4" fmla="*/ 363739 h 363739"/>
                <a:gd name="connsiteX5" fmla="*/ 101199 w 404714"/>
                <a:gd name="connsiteY5" fmla="*/ 242493 h 363739"/>
                <a:gd name="connsiteX6" fmla="*/ 30472 w 404714"/>
                <a:gd name="connsiteY6" fmla="*/ 262701 h 363739"/>
                <a:gd name="connsiteX7" fmla="*/ 15316 w 404714"/>
                <a:gd name="connsiteY7" fmla="*/ 0 h 363739"/>
                <a:gd name="connsiteX0" fmla="*/ 15316 w 414477"/>
                <a:gd name="connsiteY0" fmla="*/ 0 h 363739"/>
                <a:gd name="connsiteX1" fmla="*/ 389159 w 414477"/>
                <a:gd name="connsiteY1" fmla="*/ 0 h 363739"/>
                <a:gd name="connsiteX2" fmla="*/ 374003 w 414477"/>
                <a:gd name="connsiteY2" fmla="*/ 267753 h 363739"/>
                <a:gd name="connsiteX3" fmla="*/ 303276 w 414477"/>
                <a:gd name="connsiteY3" fmla="*/ 242493 h 363739"/>
                <a:gd name="connsiteX4" fmla="*/ 202238 w 414477"/>
                <a:gd name="connsiteY4" fmla="*/ 363739 h 363739"/>
                <a:gd name="connsiteX5" fmla="*/ 101199 w 414477"/>
                <a:gd name="connsiteY5" fmla="*/ 242493 h 363739"/>
                <a:gd name="connsiteX6" fmla="*/ 30472 w 414477"/>
                <a:gd name="connsiteY6" fmla="*/ 262701 h 363739"/>
                <a:gd name="connsiteX7" fmla="*/ 15316 w 414477"/>
                <a:gd name="connsiteY7" fmla="*/ 0 h 363739"/>
                <a:gd name="connsiteX0" fmla="*/ 15316 w 414477"/>
                <a:gd name="connsiteY0" fmla="*/ 0 h 364516"/>
                <a:gd name="connsiteX1" fmla="*/ 389159 w 414477"/>
                <a:gd name="connsiteY1" fmla="*/ 0 h 364516"/>
                <a:gd name="connsiteX2" fmla="*/ 374003 w 414477"/>
                <a:gd name="connsiteY2" fmla="*/ 267753 h 364516"/>
                <a:gd name="connsiteX3" fmla="*/ 303276 w 414477"/>
                <a:gd name="connsiteY3" fmla="*/ 242493 h 364516"/>
                <a:gd name="connsiteX4" fmla="*/ 202238 w 414477"/>
                <a:gd name="connsiteY4" fmla="*/ 363739 h 364516"/>
                <a:gd name="connsiteX5" fmla="*/ 101199 w 414477"/>
                <a:gd name="connsiteY5" fmla="*/ 242493 h 364516"/>
                <a:gd name="connsiteX6" fmla="*/ 30472 w 414477"/>
                <a:gd name="connsiteY6" fmla="*/ 262701 h 364516"/>
                <a:gd name="connsiteX7" fmla="*/ 15316 w 414477"/>
                <a:gd name="connsiteY7" fmla="*/ 0 h 364516"/>
                <a:gd name="connsiteX0" fmla="*/ 15316 w 414477"/>
                <a:gd name="connsiteY0" fmla="*/ 0 h 364516"/>
                <a:gd name="connsiteX1" fmla="*/ 389159 w 414477"/>
                <a:gd name="connsiteY1" fmla="*/ 0 h 364516"/>
                <a:gd name="connsiteX2" fmla="*/ 374003 w 414477"/>
                <a:gd name="connsiteY2" fmla="*/ 267753 h 364516"/>
                <a:gd name="connsiteX3" fmla="*/ 303276 w 414477"/>
                <a:gd name="connsiteY3" fmla="*/ 242493 h 364516"/>
                <a:gd name="connsiteX4" fmla="*/ 202238 w 414477"/>
                <a:gd name="connsiteY4" fmla="*/ 363739 h 364516"/>
                <a:gd name="connsiteX5" fmla="*/ 101199 w 414477"/>
                <a:gd name="connsiteY5" fmla="*/ 242493 h 364516"/>
                <a:gd name="connsiteX6" fmla="*/ 30472 w 414477"/>
                <a:gd name="connsiteY6" fmla="*/ 262701 h 364516"/>
                <a:gd name="connsiteX7" fmla="*/ 15316 w 414477"/>
                <a:gd name="connsiteY7" fmla="*/ 0 h 364516"/>
                <a:gd name="connsiteX0" fmla="*/ 20870 w 420031"/>
                <a:gd name="connsiteY0" fmla="*/ 0 h 364516"/>
                <a:gd name="connsiteX1" fmla="*/ 394713 w 420031"/>
                <a:gd name="connsiteY1" fmla="*/ 0 h 364516"/>
                <a:gd name="connsiteX2" fmla="*/ 379557 w 420031"/>
                <a:gd name="connsiteY2" fmla="*/ 267753 h 364516"/>
                <a:gd name="connsiteX3" fmla="*/ 308830 w 420031"/>
                <a:gd name="connsiteY3" fmla="*/ 242493 h 364516"/>
                <a:gd name="connsiteX4" fmla="*/ 207792 w 420031"/>
                <a:gd name="connsiteY4" fmla="*/ 363739 h 364516"/>
                <a:gd name="connsiteX5" fmla="*/ 106753 w 420031"/>
                <a:gd name="connsiteY5" fmla="*/ 242493 h 364516"/>
                <a:gd name="connsiteX6" fmla="*/ 36026 w 420031"/>
                <a:gd name="connsiteY6" fmla="*/ 262701 h 364516"/>
                <a:gd name="connsiteX7" fmla="*/ 20870 w 420031"/>
                <a:gd name="connsiteY7" fmla="*/ 0 h 364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0031" h="364516">
                  <a:moveTo>
                    <a:pt x="20870" y="0"/>
                  </a:moveTo>
                  <a:lnTo>
                    <a:pt x="394713" y="0"/>
                  </a:lnTo>
                  <a:cubicBezTo>
                    <a:pt x="435128" y="119563"/>
                    <a:pt x="425025" y="208813"/>
                    <a:pt x="379557" y="267753"/>
                  </a:cubicBezTo>
                  <a:lnTo>
                    <a:pt x="308830" y="242493"/>
                  </a:lnTo>
                  <a:cubicBezTo>
                    <a:pt x="275151" y="282908"/>
                    <a:pt x="271783" y="373843"/>
                    <a:pt x="207792" y="363739"/>
                  </a:cubicBezTo>
                  <a:cubicBezTo>
                    <a:pt x="158956" y="343532"/>
                    <a:pt x="140433" y="282908"/>
                    <a:pt x="106753" y="242493"/>
                  </a:cubicBezTo>
                  <a:lnTo>
                    <a:pt x="36026" y="262701"/>
                  </a:lnTo>
                  <a:cubicBezTo>
                    <a:pt x="-19545" y="215550"/>
                    <a:pt x="662" y="97671"/>
                    <a:pt x="20870" y="0"/>
                  </a:cubicBez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280313" y="3763611"/>
            <a:ext cx="3630616" cy="2324675"/>
            <a:chOff x="4280313" y="3886162"/>
            <a:chExt cx="3630616" cy="2324675"/>
          </a:xfrm>
        </p:grpSpPr>
        <p:grpSp>
          <p:nvGrpSpPr>
            <p:cNvPr id="40" name="组合 39"/>
            <p:cNvGrpSpPr/>
            <p:nvPr/>
          </p:nvGrpSpPr>
          <p:grpSpPr>
            <a:xfrm>
              <a:off x="4280313" y="3886162"/>
              <a:ext cx="1520632" cy="1252879"/>
              <a:chOff x="4280313" y="3886162"/>
              <a:chExt cx="1520632" cy="1252879"/>
            </a:xfrm>
          </p:grpSpPr>
          <p:sp>
            <p:nvSpPr>
              <p:cNvPr id="51" name="任意多边形 50"/>
              <p:cNvSpPr/>
              <p:nvPr/>
            </p:nvSpPr>
            <p:spPr>
              <a:xfrm>
                <a:off x="4280313" y="3886162"/>
                <a:ext cx="1520632" cy="1252879"/>
              </a:xfrm>
              <a:custGeom>
                <a:avLst/>
                <a:gdLst>
                  <a:gd name="connsiteX0" fmla="*/ 1520632 w 1520632"/>
                  <a:gd name="connsiteY0" fmla="*/ 0 h 1252879"/>
                  <a:gd name="connsiteX1" fmla="*/ 0 w 1520632"/>
                  <a:gd name="connsiteY1" fmla="*/ 1252879 h 1252879"/>
                  <a:gd name="connsiteX0" fmla="*/ 1520632 w 1520632"/>
                  <a:gd name="connsiteY0" fmla="*/ 0 h 1252879"/>
                  <a:gd name="connsiteX1" fmla="*/ 0 w 1520632"/>
                  <a:gd name="connsiteY1" fmla="*/ 1252879 h 1252879"/>
                  <a:gd name="connsiteX0" fmla="*/ 1520632 w 1520632"/>
                  <a:gd name="connsiteY0" fmla="*/ 0 h 1252879"/>
                  <a:gd name="connsiteX1" fmla="*/ 0 w 1520632"/>
                  <a:gd name="connsiteY1" fmla="*/ 1252879 h 1252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20632" h="1252879">
                    <a:moveTo>
                      <a:pt x="1520632" y="0"/>
                    </a:moveTo>
                    <a:cubicBezTo>
                      <a:pt x="1271404" y="796521"/>
                      <a:pt x="314903" y="1183836"/>
                      <a:pt x="0" y="1252879"/>
                    </a:cubicBezTo>
                  </a:path>
                </a:pathLst>
              </a:custGeom>
              <a:no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2" name="任意多边形 51"/>
              <p:cNvSpPr/>
              <p:nvPr/>
            </p:nvSpPr>
            <p:spPr>
              <a:xfrm>
                <a:off x="5169454" y="4527757"/>
                <a:ext cx="146506" cy="126299"/>
              </a:xfrm>
              <a:custGeom>
                <a:avLst/>
                <a:gdLst>
                  <a:gd name="connsiteX0" fmla="*/ 146506 w 146506"/>
                  <a:gd name="connsiteY0" fmla="*/ 0 h 126299"/>
                  <a:gd name="connsiteX1" fmla="*/ 0 w 146506"/>
                  <a:gd name="connsiteY1" fmla="*/ 126299 h 126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6506" h="126299">
                    <a:moveTo>
                      <a:pt x="146506" y="0"/>
                    </a:moveTo>
                    <a:lnTo>
                      <a:pt x="0" y="126299"/>
                    </a:lnTo>
                  </a:path>
                </a:pathLst>
              </a:custGeom>
              <a:no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3" name="任意多边形 52"/>
              <p:cNvSpPr/>
              <p:nvPr/>
            </p:nvSpPr>
            <p:spPr>
              <a:xfrm>
                <a:off x="5346735" y="4504828"/>
                <a:ext cx="146506" cy="126299"/>
              </a:xfrm>
              <a:custGeom>
                <a:avLst/>
                <a:gdLst>
                  <a:gd name="connsiteX0" fmla="*/ 146506 w 146506"/>
                  <a:gd name="connsiteY0" fmla="*/ 0 h 126299"/>
                  <a:gd name="connsiteX1" fmla="*/ 0 w 146506"/>
                  <a:gd name="connsiteY1" fmla="*/ 126299 h 126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6506" h="126299">
                    <a:moveTo>
                      <a:pt x="146506" y="0"/>
                    </a:moveTo>
                    <a:lnTo>
                      <a:pt x="0" y="126299"/>
                    </a:lnTo>
                  </a:path>
                </a:pathLst>
              </a:custGeom>
              <a:no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5346271" y="3896266"/>
              <a:ext cx="706918" cy="2308733"/>
              <a:chOff x="5346271" y="3896266"/>
              <a:chExt cx="706918" cy="2308733"/>
            </a:xfrm>
          </p:grpSpPr>
          <p:sp>
            <p:nvSpPr>
              <p:cNvPr id="49" name="任意多边形 48"/>
              <p:cNvSpPr/>
              <p:nvPr/>
            </p:nvSpPr>
            <p:spPr>
              <a:xfrm>
                <a:off x="5346271" y="3896266"/>
                <a:ext cx="706918" cy="2308733"/>
              </a:xfrm>
              <a:custGeom>
                <a:avLst/>
                <a:gdLst>
                  <a:gd name="connsiteX0" fmla="*/ 616336 w 616336"/>
                  <a:gd name="connsiteY0" fmla="*/ 0 h 2308733"/>
                  <a:gd name="connsiteX1" fmla="*/ 0 w 616336"/>
                  <a:gd name="connsiteY1" fmla="*/ 2308733 h 2308733"/>
                  <a:gd name="connsiteX0" fmla="*/ 616336 w 616336"/>
                  <a:gd name="connsiteY0" fmla="*/ 0 h 2308733"/>
                  <a:gd name="connsiteX1" fmla="*/ 0 w 616336"/>
                  <a:gd name="connsiteY1" fmla="*/ 2308733 h 2308733"/>
                  <a:gd name="connsiteX0" fmla="*/ 616336 w 706918"/>
                  <a:gd name="connsiteY0" fmla="*/ 0 h 2308733"/>
                  <a:gd name="connsiteX1" fmla="*/ 0 w 706918"/>
                  <a:gd name="connsiteY1" fmla="*/ 2308733 h 2308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06918" h="2308733">
                    <a:moveTo>
                      <a:pt x="616336" y="0"/>
                    </a:moveTo>
                    <a:cubicBezTo>
                      <a:pt x="653384" y="542241"/>
                      <a:pt x="1008703" y="2125180"/>
                      <a:pt x="0" y="2308733"/>
                    </a:cubicBezTo>
                  </a:path>
                </a:pathLst>
              </a:custGeom>
              <a:no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0" name="任意多边形 49"/>
              <p:cNvSpPr/>
              <p:nvPr/>
            </p:nvSpPr>
            <p:spPr>
              <a:xfrm>
                <a:off x="5992919" y="4654056"/>
                <a:ext cx="5052" cy="197025"/>
              </a:xfrm>
              <a:custGeom>
                <a:avLst/>
                <a:gdLst>
                  <a:gd name="connsiteX0" fmla="*/ 0 w 5052"/>
                  <a:gd name="connsiteY0" fmla="*/ 0 h 197025"/>
                  <a:gd name="connsiteX1" fmla="*/ 5052 w 5052"/>
                  <a:gd name="connsiteY1" fmla="*/ 197025 h 197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52" h="197025">
                    <a:moveTo>
                      <a:pt x="0" y="0"/>
                    </a:moveTo>
                    <a:lnTo>
                      <a:pt x="5052" y="197025"/>
                    </a:lnTo>
                  </a:path>
                </a:pathLst>
              </a:custGeom>
              <a:no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6390297" y="3892000"/>
              <a:ext cx="1520632" cy="1252879"/>
              <a:chOff x="6390297" y="3892000"/>
              <a:chExt cx="1520632" cy="1252879"/>
            </a:xfrm>
          </p:grpSpPr>
          <p:sp>
            <p:nvSpPr>
              <p:cNvPr id="46" name="任意多边形 45"/>
              <p:cNvSpPr/>
              <p:nvPr/>
            </p:nvSpPr>
            <p:spPr>
              <a:xfrm flipH="1">
                <a:off x="6390297" y="3892000"/>
                <a:ext cx="1520632" cy="1252879"/>
              </a:xfrm>
              <a:custGeom>
                <a:avLst/>
                <a:gdLst>
                  <a:gd name="connsiteX0" fmla="*/ 1520632 w 1520632"/>
                  <a:gd name="connsiteY0" fmla="*/ 0 h 1252879"/>
                  <a:gd name="connsiteX1" fmla="*/ 0 w 1520632"/>
                  <a:gd name="connsiteY1" fmla="*/ 1252879 h 1252879"/>
                  <a:gd name="connsiteX0" fmla="*/ 1520632 w 1520632"/>
                  <a:gd name="connsiteY0" fmla="*/ 0 h 1252879"/>
                  <a:gd name="connsiteX1" fmla="*/ 0 w 1520632"/>
                  <a:gd name="connsiteY1" fmla="*/ 1252879 h 1252879"/>
                  <a:gd name="connsiteX0" fmla="*/ 1520632 w 1520632"/>
                  <a:gd name="connsiteY0" fmla="*/ 0 h 1252879"/>
                  <a:gd name="connsiteX1" fmla="*/ 0 w 1520632"/>
                  <a:gd name="connsiteY1" fmla="*/ 1252879 h 1252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20632" h="1252879">
                    <a:moveTo>
                      <a:pt x="1520632" y="0"/>
                    </a:moveTo>
                    <a:cubicBezTo>
                      <a:pt x="1271404" y="796521"/>
                      <a:pt x="314903" y="1183836"/>
                      <a:pt x="0" y="1252879"/>
                    </a:cubicBezTo>
                  </a:path>
                </a:pathLst>
              </a:custGeom>
              <a:no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7" name="任意多边形 46"/>
              <p:cNvSpPr/>
              <p:nvPr/>
            </p:nvSpPr>
            <p:spPr>
              <a:xfrm flipH="1">
                <a:off x="6875282" y="4533595"/>
                <a:ext cx="146506" cy="126299"/>
              </a:xfrm>
              <a:custGeom>
                <a:avLst/>
                <a:gdLst>
                  <a:gd name="connsiteX0" fmla="*/ 146506 w 146506"/>
                  <a:gd name="connsiteY0" fmla="*/ 0 h 126299"/>
                  <a:gd name="connsiteX1" fmla="*/ 0 w 146506"/>
                  <a:gd name="connsiteY1" fmla="*/ 126299 h 126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6506" h="126299">
                    <a:moveTo>
                      <a:pt x="146506" y="0"/>
                    </a:moveTo>
                    <a:lnTo>
                      <a:pt x="0" y="126299"/>
                    </a:lnTo>
                  </a:path>
                </a:pathLst>
              </a:custGeom>
              <a:no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8" name="任意多边形 47"/>
              <p:cNvSpPr/>
              <p:nvPr/>
            </p:nvSpPr>
            <p:spPr>
              <a:xfrm flipH="1">
                <a:off x="6698001" y="4510666"/>
                <a:ext cx="146506" cy="126299"/>
              </a:xfrm>
              <a:custGeom>
                <a:avLst/>
                <a:gdLst>
                  <a:gd name="connsiteX0" fmla="*/ 146506 w 146506"/>
                  <a:gd name="connsiteY0" fmla="*/ 0 h 126299"/>
                  <a:gd name="connsiteX1" fmla="*/ 0 w 146506"/>
                  <a:gd name="connsiteY1" fmla="*/ 126299 h 126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6506" h="126299">
                    <a:moveTo>
                      <a:pt x="146506" y="0"/>
                    </a:moveTo>
                    <a:lnTo>
                      <a:pt x="0" y="126299"/>
                    </a:lnTo>
                  </a:path>
                </a:pathLst>
              </a:custGeom>
              <a:no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6138053" y="3902104"/>
              <a:ext cx="706918" cy="2308733"/>
              <a:chOff x="6138053" y="3902104"/>
              <a:chExt cx="706918" cy="2308733"/>
            </a:xfrm>
          </p:grpSpPr>
          <p:sp>
            <p:nvSpPr>
              <p:cNvPr id="44" name="任意多边形 43"/>
              <p:cNvSpPr/>
              <p:nvPr/>
            </p:nvSpPr>
            <p:spPr>
              <a:xfrm flipH="1">
                <a:off x="6138053" y="3902104"/>
                <a:ext cx="706918" cy="2308733"/>
              </a:xfrm>
              <a:custGeom>
                <a:avLst/>
                <a:gdLst>
                  <a:gd name="connsiteX0" fmla="*/ 616336 w 616336"/>
                  <a:gd name="connsiteY0" fmla="*/ 0 h 2308733"/>
                  <a:gd name="connsiteX1" fmla="*/ 0 w 616336"/>
                  <a:gd name="connsiteY1" fmla="*/ 2308733 h 2308733"/>
                  <a:gd name="connsiteX0" fmla="*/ 616336 w 616336"/>
                  <a:gd name="connsiteY0" fmla="*/ 0 h 2308733"/>
                  <a:gd name="connsiteX1" fmla="*/ 0 w 616336"/>
                  <a:gd name="connsiteY1" fmla="*/ 2308733 h 2308733"/>
                  <a:gd name="connsiteX0" fmla="*/ 616336 w 706918"/>
                  <a:gd name="connsiteY0" fmla="*/ 0 h 2308733"/>
                  <a:gd name="connsiteX1" fmla="*/ 0 w 706918"/>
                  <a:gd name="connsiteY1" fmla="*/ 2308733 h 2308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06918" h="2308733">
                    <a:moveTo>
                      <a:pt x="616336" y="0"/>
                    </a:moveTo>
                    <a:cubicBezTo>
                      <a:pt x="653384" y="542241"/>
                      <a:pt x="1008703" y="2125180"/>
                      <a:pt x="0" y="2308733"/>
                    </a:cubicBezTo>
                  </a:path>
                </a:pathLst>
              </a:custGeom>
              <a:no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5" name="任意多边形 44"/>
              <p:cNvSpPr/>
              <p:nvPr/>
            </p:nvSpPr>
            <p:spPr>
              <a:xfrm flipH="1">
                <a:off x="6193271" y="4659894"/>
                <a:ext cx="5052" cy="197025"/>
              </a:xfrm>
              <a:custGeom>
                <a:avLst/>
                <a:gdLst>
                  <a:gd name="connsiteX0" fmla="*/ 0 w 5052"/>
                  <a:gd name="connsiteY0" fmla="*/ 0 h 197025"/>
                  <a:gd name="connsiteX1" fmla="*/ 5052 w 5052"/>
                  <a:gd name="connsiteY1" fmla="*/ 197025 h 197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52" h="197025">
                    <a:moveTo>
                      <a:pt x="0" y="0"/>
                    </a:moveTo>
                    <a:lnTo>
                      <a:pt x="5052" y="197025"/>
                    </a:lnTo>
                  </a:path>
                </a:pathLst>
              </a:custGeom>
              <a:no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54" name="组合 53"/>
          <p:cNvGrpSpPr/>
          <p:nvPr/>
        </p:nvGrpSpPr>
        <p:grpSpPr>
          <a:xfrm>
            <a:off x="4707544" y="4850618"/>
            <a:ext cx="1170022" cy="1170022"/>
            <a:chOff x="4707544" y="4973169"/>
            <a:chExt cx="1170022" cy="1170022"/>
          </a:xfrm>
        </p:grpSpPr>
        <p:sp>
          <p:nvSpPr>
            <p:cNvPr id="55" name="椭圆 54"/>
            <p:cNvSpPr/>
            <p:nvPr/>
          </p:nvSpPr>
          <p:spPr>
            <a:xfrm>
              <a:off x="4707544" y="4973169"/>
              <a:ext cx="1170022" cy="1170022"/>
            </a:xfrm>
            <a:prstGeom prst="ellipse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4856963" y="5122777"/>
              <a:ext cx="858959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400" dirty="0" smtClean="0">
                  <a:solidFill>
                    <a:prstClr val="white"/>
                  </a:solidFill>
                  <a:latin typeface="Haettenschweiler" panose="020B0706040902060204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4400" dirty="0">
                <a:solidFill>
                  <a:prstClr val="white"/>
                </a:solidFill>
                <a:latin typeface="Haettenschweiler" panose="020B070604090206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3681160" y="3788870"/>
            <a:ext cx="1170022" cy="1170022"/>
            <a:chOff x="3681160" y="3911421"/>
            <a:chExt cx="1170022" cy="1170022"/>
          </a:xfrm>
        </p:grpSpPr>
        <p:sp>
          <p:nvSpPr>
            <p:cNvPr id="58" name="椭圆 57"/>
            <p:cNvSpPr/>
            <p:nvPr/>
          </p:nvSpPr>
          <p:spPr>
            <a:xfrm>
              <a:off x="3681160" y="3911421"/>
              <a:ext cx="1170022" cy="1170022"/>
            </a:xfrm>
            <a:prstGeom prst="ellipse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3822173" y="4019517"/>
              <a:ext cx="858959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400" dirty="0" smtClean="0">
                  <a:solidFill>
                    <a:prstClr val="white"/>
                  </a:solidFill>
                  <a:latin typeface="Haettenschweiler" panose="020B0706040902060204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4400" dirty="0">
                <a:solidFill>
                  <a:prstClr val="white"/>
                </a:solidFill>
                <a:latin typeface="Haettenschweiler" panose="020B070604090206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6313676" y="4856456"/>
            <a:ext cx="1170022" cy="1170022"/>
            <a:chOff x="6313676" y="4979007"/>
            <a:chExt cx="1170022" cy="1170022"/>
          </a:xfrm>
        </p:grpSpPr>
        <p:sp>
          <p:nvSpPr>
            <p:cNvPr id="61" name="椭圆 60"/>
            <p:cNvSpPr/>
            <p:nvPr/>
          </p:nvSpPr>
          <p:spPr>
            <a:xfrm flipH="1">
              <a:off x="6313676" y="4979007"/>
              <a:ext cx="1170022" cy="1170022"/>
            </a:xfrm>
            <a:prstGeom prst="ellipse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6466918" y="5073504"/>
              <a:ext cx="858959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400" dirty="0" smtClean="0">
                  <a:solidFill>
                    <a:prstClr val="white"/>
                  </a:solidFill>
                  <a:latin typeface="Haettenschweiler" panose="020B0706040902060204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4400" dirty="0">
                <a:solidFill>
                  <a:prstClr val="white"/>
                </a:solidFill>
                <a:latin typeface="Haettenschweiler" panose="020B070604090206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7340060" y="3794708"/>
            <a:ext cx="1170022" cy="1170022"/>
            <a:chOff x="7340060" y="3917259"/>
            <a:chExt cx="1170022" cy="1170022"/>
          </a:xfrm>
        </p:grpSpPr>
        <p:sp>
          <p:nvSpPr>
            <p:cNvPr id="64" name="椭圆 63"/>
            <p:cNvSpPr/>
            <p:nvPr/>
          </p:nvSpPr>
          <p:spPr>
            <a:xfrm flipH="1">
              <a:off x="7340060" y="3917259"/>
              <a:ext cx="1170022" cy="1170022"/>
            </a:xfrm>
            <a:prstGeom prst="ellipse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7516877" y="4019517"/>
              <a:ext cx="858959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400" dirty="0" smtClean="0">
                  <a:solidFill>
                    <a:prstClr val="white"/>
                  </a:solidFill>
                  <a:latin typeface="Haettenschweiler" panose="020B0706040902060204" pitchFamily="34" charset="0"/>
                  <a:ea typeface="微软雅黑" panose="020B0503020204020204" pitchFamily="34" charset="-122"/>
                </a:rPr>
                <a:t>04</a:t>
              </a:r>
              <a:endParaRPr lang="zh-CN" altLang="en-US" sz="4400" dirty="0">
                <a:solidFill>
                  <a:prstClr val="white"/>
                </a:solidFill>
                <a:latin typeface="Haettenschweiler" panose="020B070604090206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66" name="矩形 47"/>
          <p:cNvSpPr>
            <a:spLocks noChangeArrowheads="1"/>
          </p:cNvSpPr>
          <p:nvPr/>
        </p:nvSpPr>
        <p:spPr bwMode="auto">
          <a:xfrm>
            <a:off x="745743" y="3949666"/>
            <a:ext cx="2684043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30000"/>
              </a:lnSpc>
              <a:buNone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详写内容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……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点击输入本栏的具体文字，简明扼要的说明分项内容，此为概念图解</a:t>
            </a:r>
          </a:p>
        </p:txBody>
      </p:sp>
      <p:sp>
        <p:nvSpPr>
          <p:cNvPr id="67" name="矩形 47"/>
          <p:cNvSpPr>
            <a:spLocks noChangeArrowheads="1"/>
          </p:cNvSpPr>
          <p:nvPr/>
        </p:nvSpPr>
        <p:spPr bwMode="auto">
          <a:xfrm>
            <a:off x="1760480" y="5389622"/>
            <a:ext cx="2684043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30000"/>
              </a:lnSpc>
              <a:buNone/>
            </a:pP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详写内容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……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点击输入本栏的具体文字，简明扼要的说明分项内容，此为概念图解</a:t>
            </a:r>
          </a:p>
        </p:txBody>
      </p:sp>
      <p:sp>
        <p:nvSpPr>
          <p:cNvPr id="68" name="矩形 47"/>
          <p:cNvSpPr>
            <a:spLocks noChangeArrowheads="1"/>
          </p:cNvSpPr>
          <p:nvPr/>
        </p:nvSpPr>
        <p:spPr bwMode="auto">
          <a:xfrm>
            <a:off x="8936766" y="3949666"/>
            <a:ext cx="2684043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buNone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详写内容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……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点击输入本栏的具体文字，简明扼要的说明分项内容，此为概念图解</a:t>
            </a:r>
          </a:p>
        </p:txBody>
      </p:sp>
      <p:sp>
        <p:nvSpPr>
          <p:cNvPr id="69" name="矩形 47"/>
          <p:cNvSpPr>
            <a:spLocks noChangeArrowheads="1"/>
          </p:cNvSpPr>
          <p:nvPr/>
        </p:nvSpPr>
        <p:spPr bwMode="auto">
          <a:xfrm>
            <a:off x="7955365" y="5389622"/>
            <a:ext cx="2684043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buNone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详写内容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……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点击输入本栏的具体文字，简明扼要的说明分项内容，此为概念图解</a:t>
            </a:r>
          </a:p>
        </p:txBody>
      </p:sp>
    </p:spTree>
    <p:extLst>
      <p:ext uri="{BB962C8B-B14F-4D97-AF65-F5344CB8AC3E}">
        <p14:creationId xmlns:p14="http://schemas.microsoft.com/office/powerpoint/2010/main" val="3063274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5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5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8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6" grpId="0"/>
      <p:bldP spid="67" grpId="0"/>
      <p:bldP spid="68" grpId="0"/>
      <p:bldP spid="6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701" b="76872"/>
          <a:stretch/>
        </p:blipFill>
        <p:spPr>
          <a:xfrm>
            <a:off x="-12569" y="-1823"/>
            <a:ext cx="1926210" cy="786998"/>
          </a:xfrm>
          <a:prstGeom prst="rect">
            <a:avLst/>
          </a:prstGeom>
        </p:spPr>
      </p:pic>
      <p:sp>
        <p:nvSpPr>
          <p:cNvPr id="3" name="TextBox 90"/>
          <p:cNvSpPr txBox="1"/>
          <p:nvPr/>
        </p:nvSpPr>
        <p:spPr>
          <a:xfrm>
            <a:off x="1096776" y="391676"/>
            <a:ext cx="4999224" cy="537428"/>
          </a:xfrm>
          <a:prstGeom prst="rect">
            <a:avLst/>
          </a:prstGeom>
          <a:noFill/>
        </p:spPr>
        <p:txBody>
          <a:bodyPr wrap="square" lIns="105509" tIns="52755" rIns="105509" bIns="52755" rtlCol="0">
            <a:spAutoFit/>
          </a:bodyPr>
          <a:lstStyle/>
          <a:p>
            <a:r>
              <a:rPr lang="zh-CN" altLang="en-US" sz="2800" spc="600" dirty="0" smtClean="0">
                <a:solidFill>
                  <a:srgbClr val="E10314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四、</a:t>
            </a:r>
            <a:r>
              <a:rPr lang="zh-CN" altLang="en-US" sz="2800" spc="600" dirty="0" smtClean="0">
                <a:solidFill>
                  <a:srgbClr val="E10314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此处</a:t>
            </a:r>
            <a:r>
              <a:rPr lang="zh-CN" altLang="en-US" sz="2800" spc="600" dirty="0">
                <a:solidFill>
                  <a:srgbClr val="E10314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添加您的标题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58266" y="1871921"/>
            <a:ext cx="2901507" cy="4195087"/>
            <a:chOff x="1029469" y="1837196"/>
            <a:chExt cx="2901507" cy="4195087"/>
          </a:xfrm>
        </p:grpSpPr>
        <p:grpSp>
          <p:nvGrpSpPr>
            <p:cNvPr id="5" name="组合 4"/>
            <p:cNvGrpSpPr>
              <a:grpSpLocks/>
            </p:cNvGrpSpPr>
            <p:nvPr/>
          </p:nvGrpSpPr>
          <p:grpSpPr bwMode="auto">
            <a:xfrm>
              <a:off x="1029469" y="1837196"/>
              <a:ext cx="2901507" cy="4195087"/>
              <a:chOff x="1255712" y="2186133"/>
              <a:chExt cx="2249866" cy="3527134"/>
            </a:xfrm>
          </p:grpSpPr>
          <p:sp>
            <p:nvSpPr>
              <p:cNvPr id="8" name="AutoShape 2"/>
              <p:cNvSpPr>
                <a:spLocks noChangeArrowheads="1"/>
              </p:cNvSpPr>
              <p:nvPr/>
            </p:nvSpPr>
            <p:spPr bwMode="auto">
              <a:xfrm>
                <a:off x="1345062" y="2279877"/>
                <a:ext cx="2077757" cy="1347576"/>
              </a:xfrm>
              <a:prstGeom prst="roundRect">
                <a:avLst>
                  <a:gd name="adj" fmla="val 3912"/>
                </a:avLst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lIns="0" tIns="0" rIns="0" bIns="0"/>
              <a:lstStyle/>
              <a:p>
                <a:endParaRPr lang="en-US" altLang="en-US"/>
              </a:p>
            </p:txBody>
          </p:sp>
          <p:sp>
            <p:nvSpPr>
              <p:cNvPr id="9" name="AutoShape 60"/>
              <p:cNvSpPr>
                <a:spLocks noChangeArrowheads="1"/>
              </p:cNvSpPr>
              <p:nvPr/>
            </p:nvSpPr>
            <p:spPr bwMode="auto">
              <a:xfrm>
                <a:off x="1255712" y="2186133"/>
                <a:ext cx="2249866" cy="3527134"/>
              </a:xfrm>
              <a:prstGeom prst="roundRect">
                <a:avLst>
                  <a:gd name="adj" fmla="val 2343"/>
                </a:avLst>
              </a:prstGeom>
              <a:noFill/>
              <a:ln w="38100">
                <a:solidFill>
                  <a:srgbClr val="E10314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en-US" altLang="en-US"/>
              </a:p>
            </p:txBody>
          </p:sp>
        </p:grpSp>
        <p:sp>
          <p:nvSpPr>
            <p:cNvPr id="6" name="TextBox 135"/>
            <p:cNvSpPr txBox="1"/>
            <p:nvPr/>
          </p:nvSpPr>
          <p:spPr>
            <a:xfrm>
              <a:off x="1292678" y="4280907"/>
              <a:ext cx="2440336" cy="1419235"/>
            </a:xfrm>
            <a:prstGeom prst="rect">
              <a:avLst/>
            </a:prstGeom>
            <a:noFill/>
          </p:spPr>
          <p:txBody>
            <a:bodyPr wrap="square" lIns="0" tIns="0" rtlCol="0" anchor="t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尽量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，建议与标题相关并符合整体语言风格，语言描述尽量</a:t>
              </a: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TextBox 136"/>
            <p:cNvSpPr txBox="1"/>
            <p:nvPr/>
          </p:nvSpPr>
          <p:spPr>
            <a:xfrm>
              <a:off x="1627988" y="3896860"/>
              <a:ext cx="1769716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 defTabSz="1375467"/>
              <a:r>
                <a:rPr lang="zh-CN" altLang="en-US" sz="2000" spc="300" dirty="0" smtClean="0">
                  <a:solidFill>
                    <a:srgbClr val="E10314"/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</a:rPr>
                <a:t>此处添加标题</a:t>
              </a:r>
              <a:endParaRPr lang="en-US" sz="2000" spc="300" dirty="0">
                <a:solidFill>
                  <a:srgbClr val="E10314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116253" y="1871920"/>
            <a:ext cx="2901507" cy="4195087"/>
            <a:chOff x="1029469" y="1837196"/>
            <a:chExt cx="2901507" cy="4195087"/>
          </a:xfrm>
        </p:grpSpPr>
        <p:grpSp>
          <p:nvGrpSpPr>
            <p:cNvPr id="11" name="组合 10"/>
            <p:cNvGrpSpPr>
              <a:grpSpLocks/>
            </p:cNvGrpSpPr>
            <p:nvPr/>
          </p:nvGrpSpPr>
          <p:grpSpPr bwMode="auto">
            <a:xfrm>
              <a:off x="1029469" y="1837196"/>
              <a:ext cx="2901507" cy="4195087"/>
              <a:chOff x="1255712" y="2186133"/>
              <a:chExt cx="2249866" cy="3527134"/>
            </a:xfrm>
          </p:grpSpPr>
          <p:sp>
            <p:nvSpPr>
              <p:cNvPr id="14" name="AutoShape 2"/>
              <p:cNvSpPr>
                <a:spLocks noChangeArrowheads="1"/>
              </p:cNvSpPr>
              <p:nvPr/>
            </p:nvSpPr>
            <p:spPr bwMode="auto">
              <a:xfrm>
                <a:off x="1345062" y="2279877"/>
                <a:ext cx="2077757" cy="1347576"/>
              </a:xfrm>
              <a:prstGeom prst="roundRect">
                <a:avLst>
                  <a:gd name="adj" fmla="val 3912"/>
                </a:avLst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lIns="0" tIns="0" rIns="0" bIns="0"/>
              <a:lstStyle/>
              <a:p>
                <a:endParaRPr lang="en-US" altLang="en-US"/>
              </a:p>
            </p:txBody>
          </p:sp>
          <p:sp>
            <p:nvSpPr>
              <p:cNvPr id="15" name="AutoShape 60"/>
              <p:cNvSpPr>
                <a:spLocks noChangeArrowheads="1"/>
              </p:cNvSpPr>
              <p:nvPr/>
            </p:nvSpPr>
            <p:spPr bwMode="auto">
              <a:xfrm>
                <a:off x="1255712" y="2186133"/>
                <a:ext cx="2249866" cy="3527134"/>
              </a:xfrm>
              <a:prstGeom prst="roundRect">
                <a:avLst>
                  <a:gd name="adj" fmla="val 2343"/>
                </a:avLst>
              </a:prstGeom>
              <a:noFill/>
              <a:ln w="38100">
                <a:solidFill>
                  <a:srgbClr val="E10314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en-US" altLang="en-US"/>
              </a:p>
            </p:txBody>
          </p:sp>
        </p:grpSp>
        <p:sp>
          <p:nvSpPr>
            <p:cNvPr id="12" name="TextBox 135"/>
            <p:cNvSpPr txBox="1"/>
            <p:nvPr/>
          </p:nvSpPr>
          <p:spPr>
            <a:xfrm>
              <a:off x="1292678" y="4280907"/>
              <a:ext cx="2440336" cy="1419235"/>
            </a:xfrm>
            <a:prstGeom prst="rect">
              <a:avLst/>
            </a:prstGeom>
            <a:noFill/>
          </p:spPr>
          <p:txBody>
            <a:bodyPr wrap="square" lIns="0" tIns="0" rtlCol="0" anchor="t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尽量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，建议与标题相关并符合整体语言风格，语言描述尽量</a:t>
              </a: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TextBox 136"/>
            <p:cNvSpPr txBox="1"/>
            <p:nvPr/>
          </p:nvSpPr>
          <p:spPr>
            <a:xfrm>
              <a:off x="1627988" y="3896860"/>
              <a:ext cx="1769716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 defTabSz="1375467"/>
              <a:r>
                <a:rPr lang="zh-CN" altLang="en-US" sz="2000" spc="300" dirty="0">
                  <a:solidFill>
                    <a:srgbClr val="E10314"/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</a:rPr>
                <a:t>此处添加标题</a:t>
              </a:r>
              <a:endParaRPr lang="en-US" sz="2000" spc="300" dirty="0">
                <a:solidFill>
                  <a:srgbClr val="E10314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174240" y="1871919"/>
            <a:ext cx="2901507" cy="4195087"/>
            <a:chOff x="1029469" y="1837196"/>
            <a:chExt cx="2901507" cy="4195087"/>
          </a:xfrm>
        </p:grpSpPr>
        <p:grpSp>
          <p:nvGrpSpPr>
            <p:cNvPr id="17" name="组合 16"/>
            <p:cNvGrpSpPr>
              <a:grpSpLocks/>
            </p:cNvGrpSpPr>
            <p:nvPr/>
          </p:nvGrpSpPr>
          <p:grpSpPr bwMode="auto">
            <a:xfrm>
              <a:off x="1029469" y="1837196"/>
              <a:ext cx="2901507" cy="4195087"/>
              <a:chOff x="1255712" y="2186133"/>
              <a:chExt cx="2249866" cy="3527134"/>
            </a:xfrm>
          </p:grpSpPr>
          <p:sp>
            <p:nvSpPr>
              <p:cNvPr id="20" name="AutoShape 2"/>
              <p:cNvSpPr>
                <a:spLocks noChangeArrowheads="1"/>
              </p:cNvSpPr>
              <p:nvPr/>
            </p:nvSpPr>
            <p:spPr bwMode="auto">
              <a:xfrm>
                <a:off x="1345062" y="2279877"/>
                <a:ext cx="2077757" cy="1347576"/>
              </a:xfrm>
              <a:prstGeom prst="roundRect">
                <a:avLst>
                  <a:gd name="adj" fmla="val 3912"/>
                </a:avLst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lIns="0" tIns="0" rIns="0" bIns="0"/>
              <a:lstStyle/>
              <a:p>
                <a:endParaRPr lang="en-US" altLang="en-US"/>
              </a:p>
            </p:txBody>
          </p:sp>
          <p:sp>
            <p:nvSpPr>
              <p:cNvPr id="21" name="AutoShape 60"/>
              <p:cNvSpPr>
                <a:spLocks noChangeArrowheads="1"/>
              </p:cNvSpPr>
              <p:nvPr/>
            </p:nvSpPr>
            <p:spPr bwMode="auto">
              <a:xfrm>
                <a:off x="1255712" y="2186133"/>
                <a:ext cx="2249866" cy="3527134"/>
              </a:xfrm>
              <a:prstGeom prst="roundRect">
                <a:avLst>
                  <a:gd name="adj" fmla="val 2343"/>
                </a:avLst>
              </a:prstGeom>
              <a:noFill/>
              <a:ln w="38100">
                <a:solidFill>
                  <a:srgbClr val="E10314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en-US" altLang="en-US"/>
              </a:p>
            </p:txBody>
          </p:sp>
        </p:grpSp>
        <p:sp>
          <p:nvSpPr>
            <p:cNvPr id="18" name="TextBox 135"/>
            <p:cNvSpPr txBox="1"/>
            <p:nvPr/>
          </p:nvSpPr>
          <p:spPr>
            <a:xfrm>
              <a:off x="1292678" y="4280907"/>
              <a:ext cx="2440336" cy="1419235"/>
            </a:xfrm>
            <a:prstGeom prst="rect">
              <a:avLst/>
            </a:prstGeom>
            <a:noFill/>
          </p:spPr>
          <p:txBody>
            <a:bodyPr wrap="square" lIns="0" tIns="0" rtlCol="0" anchor="t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尽量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，建议与标题相关并符合整体语言风格，语言描述尽量</a:t>
              </a: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TextBox 136"/>
            <p:cNvSpPr txBox="1"/>
            <p:nvPr/>
          </p:nvSpPr>
          <p:spPr>
            <a:xfrm>
              <a:off x="1627988" y="3896860"/>
              <a:ext cx="1769716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 defTabSz="1375467"/>
              <a:r>
                <a:rPr lang="zh-CN" altLang="en-US" sz="2000" spc="300" dirty="0">
                  <a:solidFill>
                    <a:srgbClr val="E10314"/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</a:rPr>
                <a:t>此处添加标题</a:t>
              </a:r>
              <a:endParaRPr lang="en-US" sz="2000" spc="300" dirty="0">
                <a:solidFill>
                  <a:srgbClr val="E10314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9232227" y="1871918"/>
            <a:ext cx="2901507" cy="4195087"/>
            <a:chOff x="1029469" y="1837196"/>
            <a:chExt cx="2901507" cy="4195087"/>
          </a:xfrm>
        </p:grpSpPr>
        <p:grpSp>
          <p:nvGrpSpPr>
            <p:cNvPr id="23" name="组合 22"/>
            <p:cNvGrpSpPr>
              <a:grpSpLocks/>
            </p:cNvGrpSpPr>
            <p:nvPr/>
          </p:nvGrpSpPr>
          <p:grpSpPr bwMode="auto">
            <a:xfrm>
              <a:off x="1029469" y="1837196"/>
              <a:ext cx="2901507" cy="4195087"/>
              <a:chOff x="1255712" y="2186133"/>
              <a:chExt cx="2249866" cy="3527134"/>
            </a:xfrm>
          </p:grpSpPr>
          <p:sp>
            <p:nvSpPr>
              <p:cNvPr id="26" name="AutoShape 2"/>
              <p:cNvSpPr>
                <a:spLocks noChangeArrowheads="1"/>
              </p:cNvSpPr>
              <p:nvPr/>
            </p:nvSpPr>
            <p:spPr bwMode="auto">
              <a:xfrm>
                <a:off x="1345062" y="2279877"/>
                <a:ext cx="2077757" cy="1347576"/>
              </a:xfrm>
              <a:prstGeom prst="roundRect">
                <a:avLst>
                  <a:gd name="adj" fmla="val 3912"/>
                </a:avLst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lIns="0" tIns="0" rIns="0" bIns="0"/>
              <a:lstStyle/>
              <a:p>
                <a:endParaRPr lang="en-US" altLang="en-US"/>
              </a:p>
            </p:txBody>
          </p:sp>
          <p:sp>
            <p:nvSpPr>
              <p:cNvPr id="27" name="AutoShape 60"/>
              <p:cNvSpPr>
                <a:spLocks noChangeArrowheads="1"/>
              </p:cNvSpPr>
              <p:nvPr/>
            </p:nvSpPr>
            <p:spPr bwMode="auto">
              <a:xfrm>
                <a:off x="1255712" y="2186133"/>
                <a:ext cx="2249866" cy="3527134"/>
              </a:xfrm>
              <a:prstGeom prst="roundRect">
                <a:avLst>
                  <a:gd name="adj" fmla="val 2343"/>
                </a:avLst>
              </a:prstGeom>
              <a:noFill/>
              <a:ln w="38100">
                <a:solidFill>
                  <a:srgbClr val="E10314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en-US" altLang="en-US"/>
              </a:p>
            </p:txBody>
          </p:sp>
        </p:grpSp>
        <p:sp>
          <p:nvSpPr>
            <p:cNvPr id="24" name="TextBox 135"/>
            <p:cNvSpPr txBox="1"/>
            <p:nvPr/>
          </p:nvSpPr>
          <p:spPr>
            <a:xfrm>
              <a:off x="1292678" y="4280907"/>
              <a:ext cx="2440336" cy="1419235"/>
            </a:xfrm>
            <a:prstGeom prst="rect">
              <a:avLst/>
            </a:prstGeom>
            <a:noFill/>
          </p:spPr>
          <p:txBody>
            <a:bodyPr wrap="square" lIns="0" tIns="0" rtlCol="0" anchor="t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尽量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，建议与标题相关并符合整体语言风格，语言描述尽量</a:t>
              </a: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TextBox 136"/>
            <p:cNvSpPr txBox="1"/>
            <p:nvPr/>
          </p:nvSpPr>
          <p:spPr>
            <a:xfrm>
              <a:off x="1627988" y="3896860"/>
              <a:ext cx="1769716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 defTabSz="1375467"/>
              <a:r>
                <a:rPr lang="zh-CN" altLang="en-US" sz="2000" spc="300" dirty="0">
                  <a:solidFill>
                    <a:srgbClr val="E10314"/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</a:rPr>
                <a:t>此处添加标题</a:t>
              </a:r>
              <a:endParaRPr lang="en-US" sz="2000" spc="300" dirty="0">
                <a:solidFill>
                  <a:srgbClr val="E10314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712302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5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701" b="76872"/>
          <a:stretch/>
        </p:blipFill>
        <p:spPr>
          <a:xfrm>
            <a:off x="-12569" y="-1823"/>
            <a:ext cx="1926210" cy="786998"/>
          </a:xfrm>
          <a:prstGeom prst="rect">
            <a:avLst/>
          </a:prstGeom>
        </p:spPr>
      </p:pic>
      <p:sp>
        <p:nvSpPr>
          <p:cNvPr id="3" name="TextBox 90"/>
          <p:cNvSpPr txBox="1"/>
          <p:nvPr/>
        </p:nvSpPr>
        <p:spPr>
          <a:xfrm>
            <a:off x="1096776" y="391676"/>
            <a:ext cx="4999224" cy="537428"/>
          </a:xfrm>
          <a:prstGeom prst="rect">
            <a:avLst/>
          </a:prstGeom>
          <a:noFill/>
        </p:spPr>
        <p:txBody>
          <a:bodyPr wrap="square" lIns="105509" tIns="52755" rIns="105509" bIns="52755" rtlCol="0">
            <a:spAutoFit/>
          </a:bodyPr>
          <a:lstStyle/>
          <a:p>
            <a:r>
              <a:rPr lang="zh-CN" altLang="en-US" sz="2800" spc="600" dirty="0" smtClean="0">
                <a:solidFill>
                  <a:srgbClr val="E10314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四、</a:t>
            </a:r>
            <a:r>
              <a:rPr lang="zh-CN" altLang="en-US" sz="2800" spc="600" dirty="0" smtClean="0">
                <a:solidFill>
                  <a:srgbClr val="E10314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此处</a:t>
            </a:r>
            <a:r>
              <a:rPr lang="zh-CN" altLang="en-US" sz="2800" spc="600" dirty="0">
                <a:solidFill>
                  <a:srgbClr val="E10314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添加您的标题</a:t>
            </a:r>
          </a:p>
        </p:txBody>
      </p:sp>
      <p:grpSp>
        <p:nvGrpSpPr>
          <p:cNvPr id="4" name="组合 3"/>
          <p:cNvGrpSpPr/>
          <p:nvPr/>
        </p:nvGrpSpPr>
        <p:grpSpPr>
          <a:xfrm flipH="1">
            <a:off x="5544861" y="3319171"/>
            <a:ext cx="1082428" cy="1013215"/>
            <a:chOff x="3127992" y="3312226"/>
            <a:chExt cx="1082679" cy="1013450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3127992" y="3312226"/>
              <a:ext cx="540000" cy="0"/>
            </a:xfrm>
            <a:prstGeom prst="line">
              <a:avLst/>
            </a:prstGeom>
            <a:ln w="12700">
              <a:solidFill>
                <a:srgbClr val="E10314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rot="5400000">
              <a:off x="3163992" y="3816226"/>
              <a:ext cx="1008000" cy="0"/>
            </a:xfrm>
            <a:prstGeom prst="line">
              <a:avLst/>
            </a:prstGeom>
            <a:ln w="12700">
              <a:solidFill>
                <a:srgbClr val="E10314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3670671" y="4325676"/>
              <a:ext cx="540000" cy="0"/>
            </a:xfrm>
            <a:prstGeom prst="line">
              <a:avLst/>
            </a:prstGeom>
            <a:ln w="12700">
              <a:solidFill>
                <a:srgbClr val="E10314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8124348" y="3316445"/>
            <a:ext cx="1082428" cy="1013215"/>
            <a:chOff x="3127992" y="3312226"/>
            <a:chExt cx="1082679" cy="1013450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3127992" y="3312226"/>
              <a:ext cx="540000" cy="0"/>
            </a:xfrm>
            <a:prstGeom prst="line">
              <a:avLst/>
            </a:prstGeom>
            <a:ln w="12700">
              <a:solidFill>
                <a:srgbClr val="E10314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rot="5400000">
              <a:off x="3163992" y="3816226"/>
              <a:ext cx="1008000" cy="0"/>
            </a:xfrm>
            <a:prstGeom prst="line">
              <a:avLst/>
            </a:prstGeom>
            <a:ln w="12700">
              <a:solidFill>
                <a:srgbClr val="E10314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3670671" y="4325676"/>
              <a:ext cx="540000" cy="0"/>
            </a:xfrm>
            <a:prstGeom prst="line">
              <a:avLst/>
            </a:prstGeom>
            <a:ln w="12700">
              <a:solidFill>
                <a:srgbClr val="E10314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2977108" y="3321894"/>
            <a:ext cx="1082428" cy="1013216"/>
            <a:chOff x="2977108" y="3321894"/>
            <a:chExt cx="1082428" cy="1013216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3519661" y="4335110"/>
              <a:ext cx="539875" cy="0"/>
            </a:xfrm>
            <a:prstGeom prst="line">
              <a:avLst/>
            </a:prstGeom>
            <a:ln w="12700">
              <a:solidFill>
                <a:srgbClr val="E10314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组合 13"/>
            <p:cNvGrpSpPr/>
            <p:nvPr/>
          </p:nvGrpSpPr>
          <p:grpSpPr>
            <a:xfrm>
              <a:off x="2977108" y="3321894"/>
              <a:ext cx="539875" cy="1007767"/>
              <a:chOff x="2977108" y="3321894"/>
              <a:chExt cx="539875" cy="1007767"/>
            </a:xfrm>
          </p:grpSpPr>
          <p:cxnSp>
            <p:nvCxnSpPr>
              <p:cNvPr id="15" name="直接连接符 14"/>
              <p:cNvCxnSpPr/>
              <p:nvPr/>
            </p:nvCxnSpPr>
            <p:spPr>
              <a:xfrm>
                <a:off x="2977108" y="3321895"/>
                <a:ext cx="539875" cy="0"/>
              </a:xfrm>
              <a:prstGeom prst="line">
                <a:avLst/>
              </a:prstGeom>
              <a:ln w="12700">
                <a:solidFill>
                  <a:srgbClr val="E10314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 rot="5400000">
                <a:off x="3013099" y="3825778"/>
                <a:ext cx="1007767" cy="0"/>
              </a:xfrm>
              <a:prstGeom prst="line">
                <a:avLst/>
              </a:prstGeom>
              <a:ln w="12700">
                <a:solidFill>
                  <a:srgbClr val="E10314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7" name="组合 16"/>
          <p:cNvGrpSpPr/>
          <p:nvPr/>
        </p:nvGrpSpPr>
        <p:grpSpPr>
          <a:xfrm>
            <a:off x="1163703" y="3008837"/>
            <a:ext cx="2042691" cy="620572"/>
            <a:chOff x="1163703" y="3008837"/>
            <a:chExt cx="2042691" cy="620572"/>
          </a:xfrm>
        </p:grpSpPr>
        <p:sp>
          <p:nvSpPr>
            <p:cNvPr id="18" name="圆角矩形 17"/>
            <p:cNvSpPr/>
            <p:nvPr/>
          </p:nvSpPr>
          <p:spPr>
            <a:xfrm>
              <a:off x="1163703" y="3008837"/>
              <a:ext cx="2042691" cy="620572"/>
            </a:xfrm>
            <a:prstGeom prst="roundRect">
              <a:avLst>
                <a:gd name="adj" fmla="val 9533"/>
              </a:avLst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39"/>
            <p:cNvSpPr txBox="1"/>
            <p:nvPr/>
          </p:nvSpPr>
          <p:spPr>
            <a:xfrm>
              <a:off x="1904427" y="3024125"/>
              <a:ext cx="561242" cy="58464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3199" dirty="0">
                  <a:solidFill>
                    <a:srgbClr val="FFFFFF"/>
                  </a:solidFill>
                  <a:latin typeface="Impact" panose="020B0806030902050204" pitchFamily="34" charset="0"/>
                  <a:ea typeface="方正姚体" panose="02010601030101010101" pitchFamily="2" charset="-122"/>
                  <a:cs typeface="Kartika" panose="02020503030404060203" pitchFamily="18" charset="0"/>
                </a:rPr>
                <a:t>01</a:t>
              </a:r>
              <a:endParaRPr lang="zh-CN" altLang="en-US" sz="3199" dirty="0">
                <a:solidFill>
                  <a:srgbClr val="FFFFFF"/>
                </a:solidFill>
                <a:latin typeface="Impact" panose="020B0806030902050204" pitchFamily="34" charset="0"/>
                <a:ea typeface="方正姚体" panose="02010601030101010101" pitchFamily="2" charset="-122"/>
                <a:cs typeface="Kartika" panose="02020503030404060203" pitchFamily="18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755916" y="4023209"/>
            <a:ext cx="2042691" cy="620572"/>
            <a:chOff x="3755916" y="4023209"/>
            <a:chExt cx="2042691" cy="620572"/>
          </a:xfrm>
        </p:grpSpPr>
        <p:sp>
          <p:nvSpPr>
            <p:cNvPr id="21" name="圆角矩形 20"/>
            <p:cNvSpPr/>
            <p:nvPr/>
          </p:nvSpPr>
          <p:spPr>
            <a:xfrm>
              <a:off x="3755916" y="4023209"/>
              <a:ext cx="2042691" cy="620572"/>
            </a:xfrm>
            <a:prstGeom prst="roundRect">
              <a:avLst>
                <a:gd name="adj" fmla="val 9533"/>
              </a:avLst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40"/>
            <p:cNvSpPr txBox="1"/>
            <p:nvPr/>
          </p:nvSpPr>
          <p:spPr>
            <a:xfrm>
              <a:off x="4496641" y="4040066"/>
              <a:ext cx="610924" cy="58464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3199" dirty="0">
                  <a:solidFill>
                    <a:srgbClr val="FFFFFF"/>
                  </a:solidFill>
                  <a:latin typeface="Impact" panose="020B0806030902050204" pitchFamily="34" charset="0"/>
                  <a:ea typeface="方正姚体" panose="02010601030101010101" pitchFamily="2" charset="-122"/>
                  <a:cs typeface="Kartika" panose="02020503030404060203" pitchFamily="18" charset="0"/>
                </a:rPr>
                <a:t>02</a:t>
              </a:r>
              <a:endParaRPr lang="zh-CN" altLang="en-US" sz="3199" dirty="0">
                <a:solidFill>
                  <a:srgbClr val="FFFFFF"/>
                </a:solidFill>
                <a:latin typeface="Impact" panose="020B0806030902050204" pitchFamily="34" charset="0"/>
                <a:ea typeface="方正姚体" panose="02010601030101010101" pitchFamily="2" charset="-122"/>
                <a:cs typeface="Kartika" panose="02020503030404060203" pitchFamily="18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348130" y="3008837"/>
            <a:ext cx="2042691" cy="620572"/>
            <a:chOff x="6348130" y="3008837"/>
            <a:chExt cx="2042691" cy="620572"/>
          </a:xfrm>
        </p:grpSpPr>
        <p:sp>
          <p:nvSpPr>
            <p:cNvPr id="24" name="圆角矩形 23"/>
            <p:cNvSpPr/>
            <p:nvPr/>
          </p:nvSpPr>
          <p:spPr>
            <a:xfrm>
              <a:off x="6348130" y="3008837"/>
              <a:ext cx="2042691" cy="620572"/>
            </a:xfrm>
            <a:prstGeom prst="roundRect">
              <a:avLst>
                <a:gd name="adj" fmla="val 9533"/>
              </a:avLst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41"/>
            <p:cNvSpPr txBox="1"/>
            <p:nvPr/>
          </p:nvSpPr>
          <p:spPr>
            <a:xfrm>
              <a:off x="7088854" y="3024125"/>
              <a:ext cx="622142" cy="58464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3199" dirty="0">
                  <a:solidFill>
                    <a:srgbClr val="FFFFFF"/>
                  </a:solidFill>
                  <a:latin typeface="Impact" panose="020B0806030902050204" pitchFamily="34" charset="0"/>
                  <a:ea typeface="方正姚体" panose="02010601030101010101" pitchFamily="2" charset="-122"/>
                  <a:cs typeface="Kartika" panose="02020503030404060203" pitchFamily="18" charset="0"/>
                </a:rPr>
                <a:t>03</a:t>
              </a:r>
              <a:endParaRPr lang="zh-CN" altLang="en-US" sz="3199" dirty="0">
                <a:solidFill>
                  <a:srgbClr val="FFFFFF"/>
                </a:solidFill>
                <a:latin typeface="Impact" panose="020B0806030902050204" pitchFamily="34" charset="0"/>
                <a:ea typeface="方正姚体" panose="02010601030101010101" pitchFamily="2" charset="-122"/>
                <a:cs typeface="Kartika" panose="02020503030404060203" pitchFamily="18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940344" y="4023209"/>
            <a:ext cx="2042691" cy="620572"/>
            <a:chOff x="8940344" y="4023209"/>
            <a:chExt cx="2042691" cy="620572"/>
          </a:xfrm>
        </p:grpSpPr>
        <p:sp>
          <p:nvSpPr>
            <p:cNvPr id="27" name="圆角矩形 26"/>
            <p:cNvSpPr/>
            <p:nvPr/>
          </p:nvSpPr>
          <p:spPr>
            <a:xfrm>
              <a:off x="8940344" y="4023209"/>
              <a:ext cx="2042691" cy="620572"/>
            </a:xfrm>
            <a:prstGeom prst="roundRect">
              <a:avLst>
                <a:gd name="adj" fmla="val 9533"/>
              </a:avLst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42"/>
            <p:cNvSpPr txBox="1"/>
            <p:nvPr/>
          </p:nvSpPr>
          <p:spPr>
            <a:xfrm>
              <a:off x="9681068" y="4031892"/>
              <a:ext cx="609321" cy="58464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3199" dirty="0">
                  <a:solidFill>
                    <a:srgbClr val="FFFFFF"/>
                  </a:solidFill>
                  <a:latin typeface="Impact" panose="020B0806030902050204" pitchFamily="34" charset="0"/>
                  <a:ea typeface="方正姚体" panose="02010601030101010101" pitchFamily="2" charset="-122"/>
                  <a:cs typeface="Kartika" panose="02020503030404060203" pitchFamily="18" charset="0"/>
                </a:rPr>
                <a:t>04</a:t>
              </a:r>
              <a:endParaRPr lang="zh-CN" altLang="en-US" sz="3199" dirty="0">
                <a:solidFill>
                  <a:srgbClr val="FFFFFF"/>
                </a:solidFill>
                <a:latin typeface="Impact" panose="020B0806030902050204" pitchFamily="34" charset="0"/>
                <a:ea typeface="方正姚体" panose="02010601030101010101" pitchFamily="2" charset="-122"/>
                <a:cs typeface="Kartika" panose="02020503030404060203" pitchFamily="18" charset="0"/>
              </a:endParaRPr>
            </a:p>
          </p:txBody>
        </p:sp>
      </p:grpSp>
      <p:sp>
        <p:nvSpPr>
          <p:cNvPr id="29" name="文本框 43"/>
          <p:cNvSpPr txBox="1"/>
          <p:nvPr/>
        </p:nvSpPr>
        <p:spPr>
          <a:xfrm>
            <a:off x="1256314" y="4184063"/>
            <a:ext cx="1853601" cy="101566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此处添加详细文本描述，建议与标题相关并符合整体语言风格，语言描述尽量</a:t>
            </a:r>
          </a:p>
        </p:txBody>
      </p:sp>
      <p:sp>
        <p:nvSpPr>
          <p:cNvPr id="30" name="文本框 44"/>
          <p:cNvSpPr txBox="1"/>
          <p:nvPr/>
        </p:nvSpPr>
        <p:spPr>
          <a:xfrm>
            <a:off x="6443419" y="4184063"/>
            <a:ext cx="1853601" cy="101566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此处添加详细文本描述，建议与标题相关并符合整体语言风格，语言描述尽量</a:t>
            </a:r>
          </a:p>
        </p:txBody>
      </p:sp>
      <p:sp>
        <p:nvSpPr>
          <p:cNvPr id="31" name="文本框 45"/>
          <p:cNvSpPr txBox="1"/>
          <p:nvPr/>
        </p:nvSpPr>
        <p:spPr>
          <a:xfrm>
            <a:off x="3871234" y="2545596"/>
            <a:ext cx="1853601" cy="101566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此处添加详细文本描述，建议与标题相关并符合整体语言风格，语言描述尽量</a:t>
            </a:r>
          </a:p>
        </p:txBody>
      </p:sp>
      <p:sp>
        <p:nvSpPr>
          <p:cNvPr id="32" name="文本框 46"/>
          <p:cNvSpPr txBox="1"/>
          <p:nvPr/>
        </p:nvSpPr>
        <p:spPr>
          <a:xfrm>
            <a:off x="9057307" y="2553225"/>
            <a:ext cx="1853601" cy="101566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此处添加详细文本描述，建议与标题相关并符合整体语言风格，语言描述尽量</a:t>
            </a:r>
          </a:p>
        </p:txBody>
      </p:sp>
    </p:spTree>
    <p:extLst>
      <p:ext uri="{BB962C8B-B14F-4D97-AF65-F5344CB8AC3E}">
        <p14:creationId xmlns:p14="http://schemas.microsoft.com/office/powerpoint/2010/main" val="20925599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5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37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37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37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50"/>
                            </p:stCondLst>
                            <p:childTnLst>
                              <p:par>
                                <p:cTn id="4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9" grpId="0"/>
      <p:bldP spid="30" grpId="0"/>
      <p:bldP spid="31" grpId="0"/>
      <p:bldP spid="3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701" b="76872"/>
          <a:stretch/>
        </p:blipFill>
        <p:spPr>
          <a:xfrm>
            <a:off x="-12569" y="-1823"/>
            <a:ext cx="1926210" cy="786998"/>
          </a:xfrm>
          <a:prstGeom prst="rect">
            <a:avLst/>
          </a:prstGeom>
        </p:spPr>
      </p:pic>
      <p:sp>
        <p:nvSpPr>
          <p:cNvPr id="3" name="TextBox 90"/>
          <p:cNvSpPr txBox="1"/>
          <p:nvPr/>
        </p:nvSpPr>
        <p:spPr>
          <a:xfrm>
            <a:off x="1096776" y="391676"/>
            <a:ext cx="4999224" cy="537428"/>
          </a:xfrm>
          <a:prstGeom prst="rect">
            <a:avLst/>
          </a:prstGeom>
          <a:noFill/>
        </p:spPr>
        <p:txBody>
          <a:bodyPr wrap="square" lIns="105509" tIns="52755" rIns="105509" bIns="52755" rtlCol="0">
            <a:spAutoFit/>
          </a:bodyPr>
          <a:lstStyle/>
          <a:p>
            <a:r>
              <a:rPr lang="zh-CN" altLang="en-US" sz="2800" spc="600" dirty="0" smtClean="0">
                <a:solidFill>
                  <a:srgbClr val="E10314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四、</a:t>
            </a:r>
            <a:r>
              <a:rPr lang="zh-CN" altLang="en-US" sz="2800" spc="600" dirty="0" smtClean="0">
                <a:solidFill>
                  <a:srgbClr val="E10314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此处</a:t>
            </a:r>
            <a:r>
              <a:rPr lang="zh-CN" altLang="en-US" sz="2800" spc="600" dirty="0">
                <a:solidFill>
                  <a:srgbClr val="E10314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添加您的标题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8296560" y="1543808"/>
            <a:ext cx="2812678" cy="4573288"/>
            <a:chOff x="8376434" y="1966234"/>
            <a:chExt cx="2447054" cy="3978800"/>
          </a:xfrm>
        </p:grpSpPr>
        <p:sp>
          <p:nvSpPr>
            <p:cNvPr id="5" name="Freeform 13"/>
            <p:cNvSpPr>
              <a:spLocks noEditPoints="1"/>
            </p:cNvSpPr>
            <p:nvPr/>
          </p:nvSpPr>
          <p:spPr bwMode="auto">
            <a:xfrm>
              <a:off x="8376434" y="1966234"/>
              <a:ext cx="2447054" cy="2893056"/>
            </a:xfrm>
            <a:custGeom>
              <a:avLst/>
              <a:gdLst>
                <a:gd name="T0" fmla="*/ 774 w 1058"/>
                <a:gd name="T1" fmla="*/ 1252 h 1252"/>
                <a:gd name="T2" fmla="*/ 283 w 1058"/>
                <a:gd name="T3" fmla="*/ 1252 h 1252"/>
                <a:gd name="T4" fmla="*/ 248 w 1058"/>
                <a:gd name="T5" fmla="*/ 1218 h 1252"/>
                <a:gd name="T6" fmla="*/ 142 w 1058"/>
                <a:gd name="T7" fmla="*/ 887 h 1252"/>
                <a:gd name="T8" fmla="*/ 110 w 1058"/>
                <a:gd name="T9" fmla="*/ 831 h 1252"/>
                <a:gd name="T10" fmla="*/ 0 w 1058"/>
                <a:gd name="T11" fmla="*/ 529 h 1252"/>
                <a:gd name="T12" fmla="*/ 529 w 1058"/>
                <a:gd name="T13" fmla="*/ 0 h 1252"/>
                <a:gd name="T14" fmla="*/ 1058 w 1058"/>
                <a:gd name="T15" fmla="*/ 529 h 1252"/>
                <a:gd name="T16" fmla="*/ 947 w 1058"/>
                <a:gd name="T17" fmla="*/ 831 h 1252"/>
                <a:gd name="T18" fmla="*/ 916 w 1058"/>
                <a:gd name="T19" fmla="*/ 887 h 1252"/>
                <a:gd name="T20" fmla="*/ 810 w 1058"/>
                <a:gd name="T21" fmla="*/ 1218 h 1252"/>
                <a:gd name="T22" fmla="*/ 774 w 1058"/>
                <a:gd name="T23" fmla="*/ 1252 h 1252"/>
                <a:gd name="T24" fmla="*/ 315 w 1058"/>
                <a:gd name="T25" fmla="*/ 1180 h 1252"/>
                <a:gd name="T26" fmla="*/ 742 w 1058"/>
                <a:gd name="T27" fmla="*/ 1180 h 1252"/>
                <a:gd name="T28" fmla="*/ 851 w 1058"/>
                <a:gd name="T29" fmla="*/ 857 h 1252"/>
                <a:gd name="T30" fmla="*/ 885 w 1058"/>
                <a:gd name="T31" fmla="*/ 794 h 1252"/>
                <a:gd name="T32" fmla="*/ 986 w 1058"/>
                <a:gd name="T33" fmla="*/ 529 h 1252"/>
                <a:gd name="T34" fmla="*/ 529 w 1058"/>
                <a:gd name="T35" fmla="*/ 72 h 1252"/>
                <a:gd name="T36" fmla="*/ 72 w 1058"/>
                <a:gd name="T37" fmla="*/ 529 h 1252"/>
                <a:gd name="T38" fmla="*/ 172 w 1058"/>
                <a:gd name="T39" fmla="*/ 794 h 1252"/>
                <a:gd name="T40" fmla="*/ 207 w 1058"/>
                <a:gd name="T41" fmla="*/ 857 h 1252"/>
                <a:gd name="T42" fmla="*/ 315 w 1058"/>
                <a:gd name="T43" fmla="*/ 1180 h 1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58" h="1252">
                  <a:moveTo>
                    <a:pt x="774" y="1252"/>
                  </a:moveTo>
                  <a:cubicBezTo>
                    <a:pt x="283" y="1252"/>
                    <a:pt x="283" y="1252"/>
                    <a:pt x="283" y="1252"/>
                  </a:cubicBezTo>
                  <a:cubicBezTo>
                    <a:pt x="264" y="1252"/>
                    <a:pt x="249" y="1237"/>
                    <a:pt x="248" y="1218"/>
                  </a:cubicBezTo>
                  <a:cubicBezTo>
                    <a:pt x="247" y="1217"/>
                    <a:pt x="239" y="1097"/>
                    <a:pt x="142" y="887"/>
                  </a:cubicBezTo>
                  <a:cubicBezTo>
                    <a:pt x="135" y="873"/>
                    <a:pt x="123" y="853"/>
                    <a:pt x="110" y="831"/>
                  </a:cubicBezTo>
                  <a:cubicBezTo>
                    <a:pt x="66" y="755"/>
                    <a:pt x="0" y="640"/>
                    <a:pt x="0" y="529"/>
                  </a:cubicBezTo>
                  <a:cubicBezTo>
                    <a:pt x="0" y="238"/>
                    <a:pt x="237" y="0"/>
                    <a:pt x="529" y="0"/>
                  </a:cubicBezTo>
                  <a:cubicBezTo>
                    <a:pt x="820" y="0"/>
                    <a:pt x="1058" y="238"/>
                    <a:pt x="1058" y="529"/>
                  </a:cubicBezTo>
                  <a:cubicBezTo>
                    <a:pt x="1058" y="640"/>
                    <a:pt x="991" y="755"/>
                    <a:pt x="947" y="831"/>
                  </a:cubicBezTo>
                  <a:cubicBezTo>
                    <a:pt x="934" y="853"/>
                    <a:pt x="923" y="873"/>
                    <a:pt x="916" y="887"/>
                  </a:cubicBezTo>
                  <a:cubicBezTo>
                    <a:pt x="818" y="1097"/>
                    <a:pt x="810" y="1217"/>
                    <a:pt x="810" y="1218"/>
                  </a:cubicBezTo>
                  <a:cubicBezTo>
                    <a:pt x="809" y="1237"/>
                    <a:pt x="793" y="1252"/>
                    <a:pt x="774" y="1252"/>
                  </a:cubicBezTo>
                  <a:close/>
                  <a:moveTo>
                    <a:pt x="315" y="1180"/>
                  </a:moveTo>
                  <a:cubicBezTo>
                    <a:pt x="742" y="1180"/>
                    <a:pt x="742" y="1180"/>
                    <a:pt x="742" y="1180"/>
                  </a:cubicBezTo>
                  <a:cubicBezTo>
                    <a:pt x="751" y="1127"/>
                    <a:pt x="776" y="1017"/>
                    <a:pt x="851" y="857"/>
                  </a:cubicBezTo>
                  <a:cubicBezTo>
                    <a:pt x="859" y="840"/>
                    <a:pt x="871" y="819"/>
                    <a:pt x="885" y="794"/>
                  </a:cubicBezTo>
                  <a:cubicBezTo>
                    <a:pt x="928" y="721"/>
                    <a:pt x="986" y="621"/>
                    <a:pt x="986" y="529"/>
                  </a:cubicBezTo>
                  <a:cubicBezTo>
                    <a:pt x="986" y="277"/>
                    <a:pt x="781" y="72"/>
                    <a:pt x="529" y="72"/>
                  </a:cubicBezTo>
                  <a:cubicBezTo>
                    <a:pt x="277" y="72"/>
                    <a:pt x="72" y="277"/>
                    <a:pt x="72" y="529"/>
                  </a:cubicBezTo>
                  <a:cubicBezTo>
                    <a:pt x="72" y="621"/>
                    <a:pt x="130" y="721"/>
                    <a:pt x="172" y="794"/>
                  </a:cubicBezTo>
                  <a:cubicBezTo>
                    <a:pt x="187" y="819"/>
                    <a:pt x="199" y="840"/>
                    <a:pt x="207" y="857"/>
                  </a:cubicBezTo>
                  <a:cubicBezTo>
                    <a:pt x="281" y="1017"/>
                    <a:pt x="307" y="1127"/>
                    <a:pt x="315" y="1180"/>
                  </a:cubicBezTo>
                  <a:close/>
                </a:path>
              </a:pathLst>
            </a:custGeom>
            <a:solidFill>
              <a:srgbClr val="E40013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58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Freeform 16"/>
            <p:cNvSpPr>
              <a:spLocks noEditPoints="1"/>
            </p:cNvSpPr>
            <p:nvPr/>
          </p:nvSpPr>
          <p:spPr bwMode="auto">
            <a:xfrm>
              <a:off x="8974632" y="4941861"/>
              <a:ext cx="1250658" cy="1003173"/>
            </a:xfrm>
            <a:custGeom>
              <a:avLst/>
              <a:gdLst>
                <a:gd name="T0" fmla="*/ 495 w 541"/>
                <a:gd name="T1" fmla="*/ 223 h 434"/>
                <a:gd name="T2" fmla="*/ 540 w 541"/>
                <a:gd name="T3" fmla="*/ 168 h 434"/>
                <a:gd name="T4" fmla="*/ 494 w 541"/>
                <a:gd name="T5" fmla="*/ 112 h 434"/>
                <a:gd name="T6" fmla="*/ 540 w 541"/>
                <a:gd name="T7" fmla="*/ 57 h 434"/>
                <a:gd name="T8" fmla="*/ 483 w 541"/>
                <a:gd name="T9" fmla="*/ 0 h 434"/>
                <a:gd name="T10" fmla="*/ 56 w 541"/>
                <a:gd name="T11" fmla="*/ 0 h 434"/>
                <a:gd name="T12" fmla="*/ 0 w 541"/>
                <a:gd name="T13" fmla="*/ 56 h 434"/>
                <a:gd name="T14" fmla="*/ 46 w 541"/>
                <a:gd name="T15" fmla="*/ 112 h 434"/>
                <a:gd name="T16" fmla="*/ 0 w 541"/>
                <a:gd name="T17" fmla="*/ 167 h 434"/>
                <a:gd name="T18" fmla="*/ 46 w 541"/>
                <a:gd name="T19" fmla="*/ 223 h 434"/>
                <a:gd name="T20" fmla="*/ 1 w 541"/>
                <a:gd name="T21" fmla="*/ 278 h 434"/>
                <a:gd name="T22" fmla="*/ 57 w 541"/>
                <a:gd name="T23" fmla="*/ 334 h 434"/>
                <a:gd name="T24" fmla="*/ 157 w 541"/>
                <a:gd name="T25" fmla="*/ 334 h 434"/>
                <a:gd name="T26" fmla="*/ 161 w 541"/>
                <a:gd name="T27" fmla="*/ 351 h 434"/>
                <a:gd name="T28" fmla="*/ 272 w 541"/>
                <a:gd name="T29" fmla="*/ 433 h 434"/>
                <a:gd name="T30" fmla="*/ 383 w 541"/>
                <a:gd name="T31" fmla="*/ 335 h 434"/>
                <a:gd name="T32" fmla="*/ 484 w 541"/>
                <a:gd name="T33" fmla="*/ 335 h 434"/>
                <a:gd name="T34" fmla="*/ 541 w 541"/>
                <a:gd name="T35" fmla="*/ 278 h 434"/>
                <a:gd name="T36" fmla="*/ 495 w 541"/>
                <a:gd name="T37" fmla="*/ 223 h 434"/>
                <a:gd name="T38" fmla="*/ 423 w 541"/>
                <a:gd name="T39" fmla="*/ 241 h 434"/>
                <a:gd name="T40" fmla="*/ 118 w 541"/>
                <a:gd name="T41" fmla="*/ 241 h 434"/>
                <a:gd name="T42" fmla="*/ 104 w 541"/>
                <a:gd name="T43" fmla="*/ 227 h 434"/>
                <a:gd name="T44" fmla="*/ 118 w 541"/>
                <a:gd name="T45" fmla="*/ 213 h 434"/>
                <a:gd name="T46" fmla="*/ 423 w 541"/>
                <a:gd name="T47" fmla="*/ 213 h 434"/>
                <a:gd name="T48" fmla="*/ 437 w 541"/>
                <a:gd name="T49" fmla="*/ 227 h 434"/>
                <a:gd name="T50" fmla="*/ 423 w 541"/>
                <a:gd name="T51" fmla="*/ 241 h 434"/>
                <a:gd name="T52" fmla="*/ 423 w 541"/>
                <a:gd name="T53" fmla="*/ 116 h 434"/>
                <a:gd name="T54" fmla="*/ 118 w 541"/>
                <a:gd name="T55" fmla="*/ 116 h 434"/>
                <a:gd name="T56" fmla="*/ 104 w 541"/>
                <a:gd name="T57" fmla="*/ 102 h 434"/>
                <a:gd name="T58" fmla="*/ 118 w 541"/>
                <a:gd name="T59" fmla="*/ 88 h 434"/>
                <a:gd name="T60" fmla="*/ 423 w 541"/>
                <a:gd name="T61" fmla="*/ 88 h 434"/>
                <a:gd name="T62" fmla="*/ 437 w 541"/>
                <a:gd name="T63" fmla="*/ 102 h 434"/>
                <a:gd name="T64" fmla="*/ 423 w 541"/>
                <a:gd name="T65" fmla="*/ 116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41" h="434">
                  <a:moveTo>
                    <a:pt x="495" y="223"/>
                  </a:moveTo>
                  <a:cubicBezTo>
                    <a:pt x="521" y="218"/>
                    <a:pt x="540" y="195"/>
                    <a:pt x="540" y="168"/>
                  </a:cubicBezTo>
                  <a:cubicBezTo>
                    <a:pt x="540" y="140"/>
                    <a:pt x="520" y="117"/>
                    <a:pt x="494" y="112"/>
                  </a:cubicBezTo>
                  <a:cubicBezTo>
                    <a:pt x="520" y="107"/>
                    <a:pt x="540" y="84"/>
                    <a:pt x="540" y="57"/>
                  </a:cubicBezTo>
                  <a:cubicBezTo>
                    <a:pt x="540" y="26"/>
                    <a:pt x="514" y="0"/>
                    <a:pt x="483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25" y="0"/>
                    <a:pt x="0" y="25"/>
                    <a:pt x="0" y="56"/>
                  </a:cubicBezTo>
                  <a:cubicBezTo>
                    <a:pt x="0" y="84"/>
                    <a:pt x="20" y="107"/>
                    <a:pt x="46" y="112"/>
                  </a:cubicBezTo>
                  <a:cubicBezTo>
                    <a:pt x="20" y="117"/>
                    <a:pt x="0" y="140"/>
                    <a:pt x="0" y="167"/>
                  </a:cubicBezTo>
                  <a:cubicBezTo>
                    <a:pt x="0" y="195"/>
                    <a:pt x="20" y="218"/>
                    <a:pt x="46" y="223"/>
                  </a:cubicBezTo>
                  <a:cubicBezTo>
                    <a:pt x="20" y="228"/>
                    <a:pt x="1" y="250"/>
                    <a:pt x="1" y="278"/>
                  </a:cubicBezTo>
                  <a:cubicBezTo>
                    <a:pt x="1" y="309"/>
                    <a:pt x="26" y="334"/>
                    <a:pt x="57" y="334"/>
                  </a:cubicBezTo>
                  <a:cubicBezTo>
                    <a:pt x="157" y="334"/>
                    <a:pt x="157" y="334"/>
                    <a:pt x="157" y="334"/>
                  </a:cubicBezTo>
                  <a:cubicBezTo>
                    <a:pt x="158" y="340"/>
                    <a:pt x="159" y="345"/>
                    <a:pt x="161" y="351"/>
                  </a:cubicBezTo>
                  <a:cubicBezTo>
                    <a:pt x="175" y="399"/>
                    <a:pt x="219" y="434"/>
                    <a:pt x="272" y="433"/>
                  </a:cubicBezTo>
                  <a:cubicBezTo>
                    <a:pt x="331" y="433"/>
                    <a:pt x="380" y="392"/>
                    <a:pt x="383" y="335"/>
                  </a:cubicBezTo>
                  <a:cubicBezTo>
                    <a:pt x="484" y="335"/>
                    <a:pt x="484" y="335"/>
                    <a:pt x="484" y="335"/>
                  </a:cubicBezTo>
                  <a:cubicBezTo>
                    <a:pt x="515" y="335"/>
                    <a:pt x="541" y="309"/>
                    <a:pt x="541" y="278"/>
                  </a:cubicBezTo>
                  <a:cubicBezTo>
                    <a:pt x="541" y="251"/>
                    <a:pt x="521" y="228"/>
                    <a:pt x="495" y="223"/>
                  </a:cubicBezTo>
                  <a:close/>
                  <a:moveTo>
                    <a:pt x="423" y="241"/>
                  </a:moveTo>
                  <a:cubicBezTo>
                    <a:pt x="118" y="241"/>
                    <a:pt x="118" y="241"/>
                    <a:pt x="118" y="241"/>
                  </a:cubicBezTo>
                  <a:cubicBezTo>
                    <a:pt x="110" y="241"/>
                    <a:pt x="104" y="234"/>
                    <a:pt x="104" y="227"/>
                  </a:cubicBezTo>
                  <a:cubicBezTo>
                    <a:pt x="104" y="219"/>
                    <a:pt x="110" y="213"/>
                    <a:pt x="118" y="213"/>
                  </a:cubicBezTo>
                  <a:cubicBezTo>
                    <a:pt x="423" y="213"/>
                    <a:pt x="423" y="213"/>
                    <a:pt x="423" y="213"/>
                  </a:cubicBezTo>
                  <a:cubicBezTo>
                    <a:pt x="431" y="213"/>
                    <a:pt x="437" y="219"/>
                    <a:pt x="437" y="227"/>
                  </a:cubicBezTo>
                  <a:cubicBezTo>
                    <a:pt x="437" y="234"/>
                    <a:pt x="431" y="241"/>
                    <a:pt x="423" y="241"/>
                  </a:cubicBezTo>
                  <a:close/>
                  <a:moveTo>
                    <a:pt x="423" y="116"/>
                  </a:moveTo>
                  <a:cubicBezTo>
                    <a:pt x="118" y="116"/>
                    <a:pt x="118" y="116"/>
                    <a:pt x="118" y="116"/>
                  </a:cubicBezTo>
                  <a:cubicBezTo>
                    <a:pt x="110" y="116"/>
                    <a:pt x="104" y="110"/>
                    <a:pt x="104" y="102"/>
                  </a:cubicBezTo>
                  <a:cubicBezTo>
                    <a:pt x="104" y="95"/>
                    <a:pt x="110" y="88"/>
                    <a:pt x="118" y="88"/>
                  </a:cubicBezTo>
                  <a:cubicBezTo>
                    <a:pt x="423" y="88"/>
                    <a:pt x="423" y="88"/>
                    <a:pt x="423" y="88"/>
                  </a:cubicBezTo>
                  <a:cubicBezTo>
                    <a:pt x="431" y="88"/>
                    <a:pt x="437" y="95"/>
                    <a:pt x="437" y="102"/>
                  </a:cubicBezTo>
                  <a:cubicBezTo>
                    <a:pt x="437" y="110"/>
                    <a:pt x="431" y="116"/>
                    <a:pt x="423" y="11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58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7" name="Group 12"/>
            <p:cNvGrpSpPr/>
            <p:nvPr/>
          </p:nvGrpSpPr>
          <p:grpSpPr>
            <a:xfrm>
              <a:off x="8588429" y="2157968"/>
              <a:ext cx="2023065" cy="1810737"/>
              <a:chOff x="8169276" y="952501"/>
              <a:chExt cx="3781424" cy="3384550"/>
            </a:xfrm>
            <a:solidFill>
              <a:srgbClr val="F60000"/>
            </a:solidFill>
          </p:grpSpPr>
          <p:sp>
            <p:nvSpPr>
              <p:cNvPr id="8" name="Freeform 10"/>
              <p:cNvSpPr>
                <a:spLocks/>
              </p:cNvSpPr>
              <p:nvPr/>
            </p:nvSpPr>
            <p:spPr bwMode="auto">
              <a:xfrm>
                <a:off x="9297988" y="1533526"/>
                <a:ext cx="1392237" cy="1004888"/>
              </a:xfrm>
              <a:custGeom>
                <a:avLst/>
                <a:gdLst>
                  <a:gd name="T0" fmla="*/ 142 w 370"/>
                  <a:gd name="T1" fmla="*/ 228 h 267"/>
                  <a:gd name="T2" fmla="*/ 241 w 370"/>
                  <a:gd name="T3" fmla="*/ 248 h 267"/>
                  <a:gd name="T4" fmla="*/ 303 w 370"/>
                  <a:gd name="T5" fmla="*/ 226 h 267"/>
                  <a:gd name="T6" fmla="*/ 368 w 370"/>
                  <a:gd name="T7" fmla="*/ 107 h 267"/>
                  <a:gd name="T8" fmla="*/ 278 w 370"/>
                  <a:gd name="T9" fmla="*/ 11 h 267"/>
                  <a:gd name="T10" fmla="*/ 179 w 370"/>
                  <a:gd name="T11" fmla="*/ 58 h 267"/>
                  <a:gd name="T12" fmla="*/ 168 w 370"/>
                  <a:gd name="T13" fmla="*/ 65 h 267"/>
                  <a:gd name="T14" fmla="*/ 155 w 370"/>
                  <a:gd name="T15" fmla="*/ 60 h 267"/>
                  <a:gd name="T16" fmla="*/ 67 w 370"/>
                  <a:gd name="T17" fmla="*/ 47 h 267"/>
                  <a:gd name="T18" fmla="*/ 0 w 370"/>
                  <a:gd name="T19" fmla="*/ 116 h 267"/>
                  <a:gd name="T20" fmla="*/ 9 w 370"/>
                  <a:gd name="T21" fmla="*/ 121 h 267"/>
                  <a:gd name="T22" fmla="*/ 84 w 370"/>
                  <a:gd name="T23" fmla="*/ 267 h 267"/>
                  <a:gd name="T24" fmla="*/ 142 w 370"/>
                  <a:gd name="T25" fmla="*/ 228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0" h="267">
                    <a:moveTo>
                      <a:pt x="142" y="228"/>
                    </a:moveTo>
                    <a:cubicBezTo>
                      <a:pt x="189" y="219"/>
                      <a:pt x="225" y="237"/>
                      <a:pt x="241" y="248"/>
                    </a:cubicBezTo>
                    <a:cubicBezTo>
                      <a:pt x="253" y="241"/>
                      <a:pt x="275" y="230"/>
                      <a:pt x="303" y="226"/>
                    </a:cubicBezTo>
                    <a:cubicBezTo>
                      <a:pt x="304" y="191"/>
                      <a:pt x="319" y="134"/>
                      <a:pt x="368" y="107"/>
                    </a:cubicBezTo>
                    <a:cubicBezTo>
                      <a:pt x="370" y="82"/>
                      <a:pt x="350" y="22"/>
                      <a:pt x="278" y="11"/>
                    </a:cubicBezTo>
                    <a:cubicBezTo>
                      <a:pt x="211" y="0"/>
                      <a:pt x="181" y="56"/>
                      <a:pt x="179" y="58"/>
                    </a:cubicBezTo>
                    <a:cubicBezTo>
                      <a:pt x="177" y="62"/>
                      <a:pt x="173" y="65"/>
                      <a:pt x="168" y="65"/>
                    </a:cubicBezTo>
                    <a:cubicBezTo>
                      <a:pt x="163" y="66"/>
                      <a:pt x="158" y="64"/>
                      <a:pt x="155" y="60"/>
                    </a:cubicBezTo>
                    <a:cubicBezTo>
                      <a:pt x="155" y="59"/>
                      <a:pt x="133" y="32"/>
                      <a:pt x="67" y="47"/>
                    </a:cubicBezTo>
                    <a:cubicBezTo>
                      <a:pt x="14" y="60"/>
                      <a:pt x="2" y="101"/>
                      <a:pt x="0" y="116"/>
                    </a:cubicBezTo>
                    <a:cubicBezTo>
                      <a:pt x="3" y="117"/>
                      <a:pt x="6" y="119"/>
                      <a:pt x="9" y="121"/>
                    </a:cubicBezTo>
                    <a:cubicBezTo>
                      <a:pt x="63" y="161"/>
                      <a:pt x="80" y="224"/>
                      <a:pt x="84" y="267"/>
                    </a:cubicBezTo>
                    <a:cubicBezTo>
                      <a:pt x="96" y="250"/>
                      <a:pt x="114" y="234"/>
                      <a:pt x="142" y="228"/>
                    </a:cubicBezTo>
                    <a:close/>
                  </a:path>
                </a:pathLst>
              </a:custGeom>
              <a:solidFill>
                <a:srgbClr val="D9253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58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" name="Freeform 11"/>
              <p:cNvSpPr>
                <a:spLocks/>
              </p:cNvSpPr>
              <p:nvPr/>
            </p:nvSpPr>
            <p:spPr bwMode="auto">
              <a:xfrm>
                <a:off x="8169276" y="952501"/>
                <a:ext cx="3781424" cy="3384550"/>
              </a:xfrm>
              <a:custGeom>
                <a:avLst/>
                <a:gdLst>
                  <a:gd name="T0" fmla="*/ 932 w 1005"/>
                  <a:gd name="T1" fmla="*/ 313 h 899"/>
                  <a:gd name="T2" fmla="*/ 693 w 1005"/>
                  <a:gd name="T3" fmla="*/ 126 h 899"/>
                  <a:gd name="T4" fmla="*/ 192 w 1005"/>
                  <a:gd name="T5" fmla="*/ 181 h 899"/>
                  <a:gd name="T6" fmla="*/ 261 w 1005"/>
                  <a:gd name="T7" fmla="*/ 549 h 899"/>
                  <a:gd name="T8" fmla="*/ 292 w 1005"/>
                  <a:gd name="T9" fmla="*/ 298 h 899"/>
                  <a:gd name="T10" fmla="*/ 155 w 1005"/>
                  <a:gd name="T11" fmla="*/ 377 h 899"/>
                  <a:gd name="T12" fmla="*/ 244 w 1005"/>
                  <a:gd name="T13" fmla="*/ 409 h 899"/>
                  <a:gd name="T14" fmla="*/ 255 w 1005"/>
                  <a:gd name="T15" fmla="*/ 435 h 899"/>
                  <a:gd name="T16" fmla="*/ 128 w 1005"/>
                  <a:gd name="T17" fmla="*/ 388 h 899"/>
                  <a:gd name="T18" fmla="*/ 274 w 1005"/>
                  <a:gd name="T19" fmla="*/ 257 h 899"/>
                  <a:gd name="T20" fmla="*/ 464 w 1005"/>
                  <a:gd name="T21" fmla="*/ 184 h 899"/>
                  <a:gd name="T22" fmla="*/ 673 w 1005"/>
                  <a:gd name="T23" fmla="*/ 190 h 899"/>
                  <a:gd name="T24" fmla="*/ 851 w 1005"/>
                  <a:gd name="T25" fmla="*/ 291 h 899"/>
                  <a:gd name="T26" fmla="*/ 914 w 1005"/>
                  <a:gd name="T27" fmla="*/ 518 h 899"/>
                  <a:gd name="T28" fmla="*/ 747 w 1005"/>
                  <a:gd name="T29" fmla="*/ 572 h 899"/>
                  <a:gd name="T30" fmla="*/ 474 w 1005"/>
                  <a:gd name="T31" fmla="*/ 615 h 899"/>
                  <a:gd name="T32" fmla="*/ 421 w 1005"/>
                  <a:gd name="T33" fmla="*/ 572 h 899"/>
                  <a:gd name="T34" fmla="*/ 446 w 1005"/>
                  <a:gd name="T35" fmla="*/ 560 h 899"/>
                  <a:gd name="T36" fmla="*/ 553 w 1005"/>
                  <a:gd name="T37" fmla="*/ 547 h 899"/>
                  <a:gd name="T38" fmla="*/ 854 w 1005"/>
                  <a:gd name="T39" fmla="*/ 560 h 899"/>
                  <a:gd name="T40" fmla="*/ 857 w 1005"/>
                  <a:gd name="T41" fmla="*/ 427 h 899"/>
                  <a:gd name="T42" fmla="*/ 831 w 1005"/>
                  <a:gd name="T43" fmla="*/ 311 h 899"/>
                  <a:gd name="T44" fmla="*/ 632 w 1005"/>
                  <a:gd name="T45" fmla="*/ 378 h 899"/>
                  <a:gd name="T46" fmla="*/ 742 w 1005"/>
                  <a:gd name="T47" fmla="*/ 461 h 899"/>
                  <a:gd name="T48" fmla="*/ 549 w 1005"/>
                  <a:gd name="T49" fmla="*/ 430 h 899"/>
                  <a:gd name="T50" fmla="*/ 447 w 1005"/>
                  <a:gd name="T51" fmla="*/ 410 h 899"/>
                  <a:gd name="T52" fmla="*/ 381 w 1005"/>
                  <a:gd name="T53" fmla="*/ 488 h 899"/>
                  <a:gd name="T54" fmla="*/ 300 w 1005"/>
                  <a:gd name="T55" fmla="*/ 535 h 899"/>
                  <a:gd name="T56" fmla="*/ 298 w 1005"/>
                  <a:gd name="T57" fmla="*/ 538 h 899"/>
                  <a:gd name="T58" fmla="*/ 274 w 1005"/>
                  <a:gd name="T59" fmla="*/ 618 h 899"/>
                  <a:gd name="T60" fmla="*/ 288 w 1005"/>
                  <a:gd name="T61" fmla="*/ 665 h 899"/>
                  <a:gd name="T62" fmla="*/ 352 w 1005"/>
                  <a:gd name="T63" fmla="*/ 724 h 899"/>
                  <a:gd name="T64" fmla="*/ 571 w 1005"/>
                  <a:gd name="T65" fmla="*/ 769 h 899"/>
                  <a:gd name="T66" fmla="*/ 570 w 1005"/>
                  <a:gd name="T67" fmla="*/ 769 h 899"/>
                  <a:gd name="T68" fmla="*/ 681 w 1005"/>
                  <a:gd name="T69" fmla="*/ 675 h 899"/>
                  <a:gd name="T70" fmla="*/ 650 w 1005"/>
                  <a:gd name="T71" fmla="*/ 634 h 899"/>
                  <a:gd name="T72" fmla="*/ 708 w 1005"/>
                  <a:gd name="T73" fmla="*/ 665 h 899"/>
                  <a:gd name="T74" fmla="*/ 691 w 1005"/>
                  <a:gd name="T75" fmla="*/ 750 h 899"/>
                  <a:gd name="T76" fmla="*/ 491 w 1005"/>
                  <a:gd name="T77" fmla="*/ 785 h 899"/>
                  <a:gd name="T78" fmla="*/ 787 w 1005"/>
                  <a:gd name="T79" fmla="*/ 830 h 899"/>
                  <a:gd name="T80" fmla="*/ 1001 w 1005"/>
                  <a:gd name="T81" fmla="*/ 474 h 8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005" h="899">
                    <a:moveTo>
                      <a:pt x="1001" y="474"/>
                    </a:moveTo>
                    <a:cubicBezTo>
                      <a:pt x="997" y="357"/>
                      <a:pt x="932" y="313"/>
                      <a:pt x="932" y="313"/>
                    </a:cubicBezTo>
                    <a:cubicBezTo>
                      <a:pt x="932" y="313"/>
                      <a:pt x="924" y="257"/>
                      <a:pt x="873" y="197"/>
                    </a:cubicBezTo>
                    <a:cubicBezTo>
                      <a:pt x="794" y="111"/>
                      <a:pt x="693" y="126"/>
                      <a:pt x="693" y="126"/>
                    </a:cubicBezTo>
                    <a:cubicBezTo>
                      <a:pt x="563" y="0"/>
                      <a:pt x="430" y="97"/>
                      <a:pt x="430" y="97"/>
                    </a:cubicBezTo>
                    <a:cubicBezTo>
                      <a:pt x="245" y="36"/>
                      <a:pt x="192" y="181"/>
                      <a:pt x="192" y="181"/>
                    </a:cubicBezTo>
                    <a:cubicBezTo>
                      <a:pt x="86" y="193"/>
                      <a:pt x="0" y="317"/>
                      <a:pt x="77" y="450"/>
                    </a:cubicBezTo>
                    <a:cubicBezTo>
                      <a:pt x="136" y="552"/>
                      <a:pt x="224" y="554"/>
                      <a:pt x="261" y="549"/>
                    </a:cubicBezTo>
                    <a:cubicBezTo>
                      <a:pt x="274" y="517"/>
                      <a:pt x="300" y="481"/>
                      <a:pt x="357" y="465"/>
                    </a:cubicBezTo>
                    <a:cubicBezTo>
                      <a:pt x="358" y="459"/>
                      <a:pt x="365" y="350"/>
                      <a:pt x="292" y="298"/>
                    </a:cubicBezTo>
                    <a:cubicBezTo>
                      <a:pt x="249" y="267"/>
                      <a:pt x="201" y="275"/>
                      <a:pt x="174" y="295"/>
                    </a:cubicBezTo>
                    <a:cubicBezTo>
                      <a:pt x="149" y="315"/>
                      <a:pt x="142" y="345"/>
                      <a:pt x="155" y="377"/>
                    </a:cubicBezTo>
                    <a:cubicBezTo>
                      <a:pt x="161" y="394"/>
                      <a:pt x="171" y="405"/>
                      <a:pt x="185" y="411"/>
                    </a:cubicBezTo>
                    <a:cubicBezTo>
                      <a:pt x="212" y="422"/>
                      <a:pt x="243" y="409"/>
                      <a:pt x="244" y="409"/>
                    </a:cubicBezTo>
                    <a:cubicBezTo>
                      <a:pt x="251" y="406"/>
                      <a:pt x="259" y="410"/>
                      <a:pt x="262" y="417"/>
                    </a:cubicBezTo>
                    <a:cubicBezTo>
                      <a:pt x="265" y="424"/>
                      <a:pt x="262" y="432"/>
                      <a:pt x="255" y="435"/>
                    </a:cubicBezTo>
                    <a:cubicBezTo>
                      <a:pt x="253" y="436"/>
                      <a:pt x="212" y="453"/>
                      <a:pt x="174" y="437"/>
                    </a:cubicBezTo>
                    <a:cubicBezTo>
                      <a:pt x="154" y="429"/>
                      <a:pt x="138" y="412"/>
                      <a:pt x="128" y="388"/>
                    </a:cubicBezTo>
                    <a:cubicBezTo>
                      <a:pt x="111" y="343"/>
                      <a:pt x="122" y="300"/>
                      <a:pt x="157" y="273"/>
                    </a:cubicBezTo>
                    <a:cubicBezTo>
                      <a:pt x="189" y="248"/>
                      <a:pt x="234" y="243"/>
                      <a:pt x="274" y="257"/>
                    </a:cubicBezTo>
                    <a:cubicBezTo>
                      <a:pt x="281" y="227"/>
                      <a:pt x="304" y="187"/>
                      <a:pt x="361" y="174"/>
                    </a:cubicBezTo>
                    <a:cubicBezTo>
                      <a:pt x="415" y="161"/>
                      <a:pt x="447" y="173"/>
                      <a:pt x="464" y="184"/>
                    </a:cubicBezTo>
                    <a:cubicBezTo>
                      <a:pt x="484" y="158"/>
                      <a:pt x="524" y="127"/>
                      <a:pt x="582" y="137"/>
                    </a:cubicBezTo>
                    <a:cubicBezTo>
                      <a:pt x="631" y="145"/>
                      <a:pt x="658" y="170"/>
                      <a:pt x="673" y="190"/>
                    </a:cubicBezTo>
                    <a:cubicBezTo>
                      <a:pt x="686" y="208"/>
                      <a:pt x="694" y="230"/>
                      <a:pt x="696" y="250"/>
                    </a:cubicBezTo>
                    <a:cubicBezTo>
                      <a:pt x="751" y="237"/>
                      <a:pt x="814" y="253"/>
                      <a:pt x="851" y="291"/>
                    </a:cubicBezTo>
                    <a:cubicBezTo>
                      <a:pt x="881" y="322"/>
                      <a:pt x="892" y="365"/>
                      <a:pt x="881" y="411"/>
                    </a:cubicBezTo>
                    <a:cubicBezTo>
                      <a:pt x="895" y="424"/>
                      <a:pt x="922" y="459"/>
                      <a:pt x="914" y="518"/>
                    </a:cubicBezTo>
                    <a:cubicBezTo>
                      <a:pt x="910" y="549"/>
                      <a:pt x="893" y="573"/>
                      <a:pt x="866" y="586"/>
                    </a:cubicBezTo>
                    <a:cubicBezTo>
                      <a:pt x="831" y="602"/>
                      <a:pt x="785" y="596"/>
                      <a:pt x="747" y="572"/>
                    </a:cubicBezTo>
                    <a:cubicBezTo>
                      <a:pt x="693" y="538"/>
                      <a:pt x="609" y="536"/>
                      <a:pt x="571" y="568"/>
                    </a:cubicBezTo>
                    <a:cubicBezTo>
                      <a:pt x="541" y="593"/>
                      <a:pt x="507" y="618"/>
                      <a:pt x="474" y="615"/>
                    </a:cubicBezTo>
                    <a:cubicBezTo>
                      <a:pt x="472" y="615"/>
                      <a:pt x="469" y="615"/>
                      <a:pt x="466" y="614"/>
                    </a:cubicBezTo>
                    <a:cubicBezTo>
                      <a:pt x="447" y="610"/>
                      <a:pt x="432" y="596"/>
                      <a:pt x="421" y="572"/>
                    </a:cubicBezTo>
                    <a:cubicBezTo>
                      <a:pt x="417" y="565"/>
                      <a:pt x="420" y="557"/>
                      <a:pt x="427" y="554"/>
                    </a:cubicBezTo>
                    <a:cubicBezTo>
                      <a:pt x="434" y="550"/>
                      <a:pt x="443" y="553"/>
                      <a:pt x="446" y="560"/>
                    </a:cubicBezTo>
                    <a:cubicBezTo>
                      <a:pt x="453" y="576"/>
                      <a:pt x="462" y="584"/>
                      <a:pt x="473" y="586"/>
                    </a:cubicBezTo>
                    <a:cubicBezTo>
                      <a:pt x="496" y="592"/>
                      <a:pt x="530" y="566"/>
                      <a:pt x="553" y="547"/>
                    </a:cubicBezTo>
                    <a:cubicBezTo>
                      <a:pt x="601" y="506"/>
                      <a:pt x="697" y="507"/>
                      <a:pt x="762" y="548"/>
                    </a:cubicBezTo>
                    <a:cubicBezTo>
                      <a:pt x="792" y="567"/>
                      <a:pt x="828" y="572"/>
                      <a:pt x="854" y="560"/>
                    </a:cubicBezTo>
                    <a:cubicBezTo>
                      <a:pt x="872" y="552"/>
                      <a:pt x="883" y="536"/>
                      <a:pt x="886" y="514"/>
                    </a:cubicBezTo>
                    <a:cubicBezTo>
                      <a:pt x="895" y="455"/>
                      <a:pt x="858" y="427"/>
                      <a:pt x="857" y="427"/>
                    </a:cubicBezTo>
                    <a:cubicBezTo>
                      <a:pt x="852" y="424"/>
                      <a:pt x="850" y="418"/>
                      <a:pt x="852" y="412"/>
                    </a:cubicBezTo>
                    <a:cubicBezTo>
                      <a:pt x="863" y="372"/>
                      <a:pt x="856" y="337"/>
                      <a:pt x="831" y="311"/>
                    </a:cubicBezTo>
                    <a:cubicBezTo>
                      <a:pt x="800" y="280"/>
                      <a:pt x="747" y="266"/>
                      <a:pt x="702" y="278"/>
                    </a:cubicBezTo>
                    <a:cubicBezTo>
                      <a:pt x="642" y="293"/>
                      <a:pt x="633" y="357"/>
                      <a:pt x="632" y="378"/>
                    </a:cubicBezTo>
                    <a:cubicBezTo>
                      <a:pt x="667" y="380"/>
                      <a:pt x="707" y="396"/>
                      <a:pt x="744" y="441"/>
                    </a:cubicBezTo>
                    <a:cubicBezTo>
                      <a:pt x="749" y="447"/>
                      <a:pt x="748" y="456"/>
                      <a:pt x="742" y="461"/>
                    </a:cubicBezTo>
                    <a:cubicBezTo>
                      <a:pt x="736" y="466"/>
                      <a:pt x="727" y="465"/>
                      <a:pt x="722" y="459"/>
                    </a:cubicBezTo>
                    <a:cubicBezTo>
                      <a:pt x="643" y="362"/>
                      <a:pt x="552" y="428"/>
                      <a:pt x="549" y="430"/>
                    </a:cubicBezTo>
                    <a:cubicBezTo>
                      <a:pt x="543" y="434"/>
                      <a:pt x="536" y="434"/>
                      <a:pt x="531" y="430"/>
                    </a:cubicBezTo>
                    <a:cubicBezTo>
                      <a:pt x="529" y="429"/>
                      <a:pt x="496" y="400"/>
                      <a:pt x="447" y="410"/>
                    </a:cubicBezTo>
                    <a:cubicBezTo>
                      <a:pt x="401" y="419"/>
                      <a:pt x="393" y="476"/>
                      <a:pt x="393" y="476"/>
                    </a:cubicBezTo>
                    <a:cubicBezTo>
                      <a:pt x="392" y="482"/>
                      <a:pt x="387" y="487"/>
                      <a:pt x="381" y="488"/>
                    </a:cubicBezTo>
                    <a:cubicBezTo>
                      <a:pt x="339" y="496"/>
                      <a:pt x="315" y="514"/>
                      <a:pt x="300" y="535"/>
                    </a:cubicBezTo>
                    <a:cubicBezTo>
                      <a:pt x="300" y="535"/>
                      <a:pt x="300" y="535"/>
                      <a:pt x="300" y="535"/>
                    </a:cubicBezTo>
                    <a:cubicBezTo>
                      <a:pt x="300" y="535"/>
                      <a:pt x="300" y="535"/>
                      <a:pt x="300" y="535"/>
                    </a:cubicBezTo>
                    <a:cubicBezTo>
                      <a:pt x="299" y="536"/>
                      <a:pt x="299" y="537"/>
                      <a:pt x="298" y="538"/>
                    </a:cubicBezTo>
                    <a:cubicBezTo>
                      <a:pt x="278" y="568"/>
                      <a:pt x="273" y="596"/>
                      <a:pt x="275" y="618"/>
                    </a:cubicBezTo>
                    <a:cubicBezTo>
                      <a:pt x="275" y="618"/>
                      <a:pt x="274" y="618"/>
                      <a:pt x="274" y="618"/>
                    </a:cubicBezTo>
                    <a:cubicBezTo>
                      <a:pt x="275" y="625"/>
                      <a:pt x="276" y="631"/>
                      <a:pt x="278" y="637"/>
                    </a:cubicBezTo>
                    <a:cubicBezTo>
                      <a:pt x="281" y="654"/>
                      <a:pt x="288" y="664"/>
                      <a:pt x="288" y="665"/>
                    </a:cubicBezTo>
                    <a:cubicBezTo>
                      <a:pt x="302" y="693"/>
                      <a:pt x="326" y="711"/>
                      <a:pt x="352" y="724"/>
                    </a:cubicBezTo>
                    <a:cubicBezTo>
                      <a:pt x="352" y="724"/>
                      <a:pt x="352" y="724"/>
                      <a:pt x="352" y="724"/>
                    </a:cubicBezTo>
                    <a:cubicBezTo>
                      <a:pt x="352" y="724"/>
                      <a:pt x="418" y="758"/>
                      <a:pt x="552" y="768"/>
                    </a:cubicBezTo>
                    <a:cubicBezTo>
                      <a:pt x="558" y="768"/>
                      <a:pt x="565" y="769"/>
                      <a:pt x="571" y="769"/>
                    </a:cubicBezTo>
                    <a:cubicBezTo>
                      <a:pt x="571" y="769"/>
                      <a:pt x="570" y="769"/>
                      <a:pt x="570" y="769"/>
                    </a:cubicBezTo>
                    <a:cubicBezTo>
                      <a:pt x="570" y="769"/>
                      <a:pt x="570" y="769"/>
                      <a:pt x="570" y="769"/>
                    </a:cubicBezTo>
                    <a:cubicBezTo>
                      <a:pt x="606" y="770"/>
                      <a:pt x="643" y="762"/>
                      <a:pt x="668" y="733"/>
                    </a:cubicBezTo>
                    <a:cubicBezTo>
                      <a:pt x="682" y="710"/>
                      <a:pt x="687" y="689"/>
                      <a:pt x="681" y="675"/>
                    </a:cubicBezTo>
                    <a:cubicBezTo>
                      <a:pt x="675" y="658"/>
                      <a:pt x="659" y="652"/>
                      <a:pt x="659" y="652"/>
                    </a:cubicBezTo>
                    <a:cubicBezTo>
                      <a:pt x="651" y="649"/>
                      <a:pt x="648" y="641"/>
                      <a:pt x="650" y="634"/>
                    </a:cubicBezTo>
                    <a:cubicBezTo>
                      <a:pt x="653" y="627"/>
                      <a:pt x="661" y="623"/>
                      <a:pt x="668" y="625"/>
                    </a:cubicBezTo>
                    <a:cubicBezTo>
                      <a:pt x="669" y="626"/>
                      <a:pt x="698" y="636"/>
                      <a:pt x="708" y="665"/>
                    </a:cubicBezTo>
                    <a:cubicBezTo>
                      <a:pt x="717" y="689"/>
                      <a:pt x="711" y="717"/>
                      <a:pt x="692" y="749"/>
                    </a:cubicBezTo>
                    <a:cubicBezTo>
                      <a:pt x="691" y="749"/>
                      <a:pt x="691" y="750"/>
                      <a:pt x="691" y="750"/>
                    </a:cubicBezTo>
                    <a:cubicBezTo>
                      <a:pt x="655" y="793"/>
                      <a:pt x="601" y="800"/>
                      <a:pt x="556" y="797"/>
                    </a:cubicBezTo>
                    <a:cubicBezTo>
                      <a:pt x="530" y="795"/>
                      <a:pt x="507" y="789"/>
                      <a:pt x="491" y="785"/>
                    </a:cubicBezTo>
                    <a:cubicBezTo>
                      <a:pt x="524" y="857"/>
                      <a:pt x="598" y="891"/>
                      <a:pt x="677" y="895"/>
                    </a:cubicBezTo>
                    <a:cubicBezTo>
                      <a:pt x="769" y="899"/>
                      <a:pt x="787" y="830"/>
                      <a:pt x="787" y="830"/>
                    </a:cubicBezTo>
                    <a:cubicBezTo>
                      <a:pt x="911" y="781"/>
                      <a:pt x="884" y="656"/>
                      <a:pt x="884" y="656"/>
                    </a:cubicBezTo>
                    <a:cubicBezTo>
                      <a:pt x="936" y="648"/>
                      <a:pt x="1005" y="590"/>
                      <a:pt x="1001" y="474"/>
                    </a:cubicBezTo>
                    <a:close/>
                  </a:path>
                </a:pathLst>
              </a:custGeom>
              <a:solidFill>
                <a:srgbClr val="E40013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58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1489346" y="1834330"/>
            <a:ext cx="5019418" cy="1022752"/>
            <a:chOff x="1489346" y="1834330"/>
            <a:chExt cx="5019418" cy="1022752"/>
          </a:xfrm>
        </p:grpSpPr>
        <p:sp>
          <p:nvSpPr>
            <p:cNvPr id="11" name="Freeform 502"/>
            <p:cNvSpPr>
              <a:spLocks noEditPoints="1"/>
            </p:cNvSpPr>
            <p:nvPr/>
          </p:nvSpPr>
          <p:spPr bwMode="auto">
            <a:xfrm>
              <a:off x="6058595" y="2010125"/>
              <a:ext cx="321788" cy="291181"/>
            </a:xfrm>
            <a:custGeom>
              <a:avLst/>
              <a:gdLst>
                <a:gd name="T0" fmla="*/ 0 w 326"/>
                <a:gd name="T1" fmla="*/ 296 h 296"/>
                <a:gd name="T2" fmla="*/ 64 w 326"/>
                <a:gd name="T3" fmla="*/ 296 h 296"/>
                <a:gd name="T4" fmla="*/ 64 w 326"/>
                <a:gd name="T5" fmla="*/ 109 h 296"/>
                <a:gd name="T6" fmla="*/ 0 w 326"/>
                <a:gd name="T7" fmla="*/ 109 h 296"/>
                <a:gd name="T8" fmla="*/ 0 w 326"/>
                <a:gd name="T9" fmla="*/ 296 h 296"/>
                <a:gd name="T10" fmla="*/ 323 w 326"/>
                <a:gd name="T11" fmla="*/ 172 h 296"/>
                <a:gd name="T12" fmla="*/ 318 w 326"/>
                <a:gd name="T13" fmla="*/ 158 h 296"/>
                <a:gd name="T14" fmla="*/ 319 w 326"/>
                <a:gd name="T15" fmla="*/ 148 h 296"/>
                <a:gd name="T16" fmla="*/ 326 w 326"/>
                <a:gd name="T17" fmla="*/ 130 h 296"/>
                <a:gd name="T18" fmla="*/ 293 w 326"/>
                <a:gd name="T19" fmla="*/ 106 h 296"/>
                <a:gd name="T20" fmla="*/ 291 w 326"/>
                <a:gd name="T21" fmla="*/ 106 h 296"/>
                <a:gd name="T22" fmla="*/ 290 w 326"/>
                <a:gd name="T23" fmla="*/ 106 h 296"/>
                <a:gd name="T24" fmla="*/ 259 w 326"/>
                <a:gd name="T25" fmla="*/ 94 h 296"/>
                <a:gd name="T26" fmla="*/ 260 w 326"/>
                <a:gd name="T27" fmla="*/ 65 h 296"/>
                <a:gd name="T28" fmla="*/ 261 w 326"/>
                <a:gd name="T29" fmla="*/ 13 h 296"/>
                <a:gd name="T30" fmla="*/ 237 w 326"/>
                <a:gd name="T31" fmla="*/ 0 h 296"/>
                <a:gd name="T32" fmla="*/ 237 w 326"/>
                <a:gd name="T33" fmla="*/ 0 h 296"/>
                <a:gd name="T34" fmla="*/ 211 w 326"/>
                <a:gd name="T35" fmla="*/ 41 h 296"/>
                <a:gd name="T36" fmla="*/ 195 w 326"/>
                <a:gd name="T37" fmla="*/ 72 h 296"/>
                <a:gd name="T38" fmla="*/ 183 w 326"/>
                <a:gd name="T39" fmla="*/ 83 h 296"/>
                <a:gd name="T40" fmla="*/ 168 w 326"/>
                <a:gd name="T41" fmla="*/ 96 h 296"/>
                <a:gd name="T42" fmla="*/ 126 w 326"/>
                <a:gd name="T43" fmla="*/ 117 h 296"/>
                <a:gd name="T44" fmla="*/ 121 w 326"/>
                <a:gd name="T45" fmla="*/ 117 h 296"/>
                <a:gd name="T46" fmla="*/ 118 w 326"/>
                <a:gd name="T47" fmla="*/ 117 h 296"/>
                <a:gd name="T48" fmla="*/ 118 w 326"/>
                <a:gd name="T49" fmla="*/ 109 h 296"/>
                <a:gd name="T50" fmla="*/ 88 w 326"/>
                <a:gd name="T51" fmla="*/ 109 h 296"/>
                <a:gd name="T52" fmla="*/ 88 w 326"/>
                <a:gd name="T53" fmla="*/ 296 h 296"/>
                <a:gd name="T54" fmla="*/ 118 w 326"/>
                <a:gd name="T55" fmla="*/ 296 h 296"/>
                <a:gd name="T56" fmla="*/ 118 w 326"/>
                <a:gd name="T57" fmla="*/ 271 h 296"/>
                <a:gd name="T58" fmla="*/ 121 w 326"/>
                <a:gd name="T59" fmla="*/ 271 h 296"/>
                <a:gd name="T60" fmla="*/ 182 w 326"/>
                <a:gd name="T61" fmla="*/ 272 h 296"/>
                <a:gd name="T62" fmla="*/ 283 w 326"/>
                <a:gd name="T63" fmla="*/ 268 h 296"/>
                <a:gd name="T64" fmla="*/ 304 w 326"/>
                <a:gd name="T65" fmla="*/ 256 h 296"/>
                <a:gd name="T66" fmla="*/ 306 w 326"/>
                <a:gd name="T67" fmla="*/ 238 h 296"/>
                <a:gd name="T68" fmla="*/ 309 w 326"/>
                <a:gd name="T69" fmla="*/ 231 h 296"/>
                <a:gd name="T70" fmla="*/ 318 w 326"/>
                <a:gd name="T71" fmla="*/ 213 h 296"/>
                <a:gd name="T72" fmla="*/ 315 w 326"/>
                <a:gd name="T73" fmla="*/ 199 h 296"/>
                <a:gd name="T74" fmla="*/ 316 w 326"/>
                <a:gd name="T75" fmla="*/ 190 h 296"/>
                <a:gd name="T76" fmla="*/ 323 w 326"/>
                <a:gd name="T77" fmla="*/ 172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6" h="296">
                  <a:moveTo>
                    <a:pt x="0" y="296"/>
                  </a:moveTo>
                  <a:cubicBezTo>
                    <a:pt x="64" y="296"/>
                    <a:pt x="64" y="296"/>
                    <a:pt x="64" y="296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0" y="109"/>
                    <a:pt x="0" y="109"/>
                    <a:pt x="0" y="109"/>
                  </a:cubicBezTo>
                  <a:lnTo>
                    <a:pt x="0" y="296"/>
                  </a:lnTo>
                  <a:close/>
                  <a:moveTo>
                    <a:pt x="323" y="172"/>
                  </a:moveTo>
                  <a:cubicBezTo>
                    <a:pt x="323" y="167"/>
                    <a:pt x="321" y="163"/>
                    <a:pt x="318" y="158"/>
                  </a:cubicBezTo>
                  <a:cubicBezTo>
                    <a:pt x="316" y="155"/>
                    <a:pt x="317" y="151"/>
                    <a:pt x="319" y="148"/>
                  </a:cubicBezTo>
                  <a:cubicBezTo>
                    <a:pt x="322" y="145"/>
                    <a:pt x="326" y="139"/>
                    <a:pt x="326" y="130"/>
                  </a:cubicBezTo>
                  <a:cubicBezTo>
                    <a:pt x="326" y="112"/>
                    <a:pt x="309" y="106"/>
                    <a:pt x="293" y="106"/>
                  </a:cubicBezTo>
                  <a:cubicBezTo>
                    <a:pt x="292" y="106"/>
                    <a:pt x="291" y="106"/>
                    <a:pt x="291" y="106"/>
                  </a:cubicBezTo>
                  <a:cubicBezTo>
                    <a:pt x="291" y="106"/>
                    <a:pt x="290" y="106"/>
                    <a:pt x="290" y="106"/>
                  </a:cubicBezTo>
                  <a:cubicBezTo>
                    <a:pt x="284" y="106"/>
                    <a:pt x="267" y="105"/>
                    <a:pt x="259" y="94"/>
                  </a:cubicBezTo>
                  <a:cubicBezTo>
                    <a:pt x="255" y="88"/>
                    <a:pt x="255" y="78"/>
                    <a:pt x="260" y="65"/>
                  </a:cubicBezTo>
                  <a:cubicBezTo>
                    <a:pt x="269" y="42"/>
                    <a:pt x="269" y="24"/>
                    <a:pt x="261" y="13"/>
                  </a:cubicBezTo>
                  <a:cubicBezTo>
                    <a:pt x="253" y="1"/>
                    <a:pt x="240" y="0"/>
                    <a:pt x="237" y="0"/>
                  </a:cubicBezTo>
                  <a:cubicBezTo>
                    <a:pt x="237" y="0"/>
                    <a:pt x="237" y="0"/>
                    <a:pt x="237" y="0"/>
                  </a:cubicBezTo>
                  <a:cubicBezTo>
                    <a:pt x="230" y="0"/>
                    <a:pt x="217" y="11"/>
                    <a:pt x="211" y="41"/>
                  </a:cubicBezTo>
                  <a:cubicBezTo>
                    <a:pt x="209" y="52"/>
                    <a:pt x="204" y="62"/>
                    <a:pt x="195" y="72"/>
                  </a:cubicBezTo>
                  <a:cubicBezTo>
                    <a:pt x="191" y="77"/>
                    <a:pt x="187" y="80"/>
                    <a:pt x="183" y="83"/>
                  </a:cubicBezTo>
                  <a:cubicBezTo>
                    <a:pt x="178" y="86"/>
                    <a:pt x="172" y="90"/>
                    <a:pt x="168" y="96"/>
                  </a:cubicBezTo>
                  <a:cubicBezTo>
                    <a:pt x="159" y="110"/>
                    <a:pt x="145" y="117"/>
                    <a:pt x="126" y="117"/>
                  </a:cubicBezTo>
                  <a:cubicBezTo>
                    <a:pt x="123" y="117"/>
                    <a:pt x="121" y="117"/>
                    <a:pt x="121" y="117"/>
                  </a:cubicBezTo>
                  <a:cubicBezTo>
                    <a:pt x="118" y="117"/>
                    <a:pt x="118" y="117"/>
                    <a:pt x="118" y="117"/>
                  </a:cubicBezTo>
                  <a:cubicBezTo>
                    <a:pt x="118" y="109"/>
                    <a:pt x="118" y="109"/>
                    <a:pt x="118" y="109"/>
                  </a:cubicBezTo>
                  <a:cubicBezTo>
                    <a:pt x="88" y="109"/>
                    <a:pt x="88" y="109"/>
                    <a:pt x="88" y="109"/>
                  </a:cubicBezTo>
                  <a:cubicBezTo>
                    <a:pt x="88" y="296"/>
                    <a:pt x="88" y="296"/>
                    <a:pt x="88" y="296"/>
                  </a:cubicBezTo>
                  <a:cubicBezTo>
                    <a:pt x="118" y="296"/>
                    <a:pt x="118" y="296"/>
                    <a:pt x="118" y="296"/>
                  </a:cubicBezTo>
                  <a:cubicBezTo>
                    <a:pt x="118" y="271"/>
                    <a:pt x="118" y="271"/>
                    <a:pt x="118" y="271"/>
                  </a:cubicBezTo>
                  <a:cubicBezTo>
                    <a:pt x="121" y="271"/>
                    <a:pt x="121" y="271"/>
                    <a:pt x="121" y="271"/>
                  </a:cubicBezTo>
                  <a:cubicBezTo>
                    <a:pt x="126" y="271"/>
                    <a:pt x="152" y="272"/>
                    <a:pt x="182" y="272"/>
                  </a:cubicBezTo>
                  <a:cubicBezTo>
                    <a:pt x="235" y="272"/>
                    <a:pt x="269" y="271"/>
                    <a:pt x="283" y="268"/>
                  </a:cubicBezTo>
                  <a:cubicBezTo>
                    <a:pt x="296" y="266"/>
                    <a:pt x="301" y="260"/>
                    <a:pt x="304" y="256"/>
                  </a:cubicBezTo>
                  <a:cubicBezTo>
                    <a:pt x="306" y="251"/>
                    <a:pt x="307" y="245"/>
                    <a:pt x="306" y="238"/>
                  </a:cubicBezTo>
                  <a:cubicBezTo>
                    <a:pt x="306" y="235"/>
                    <a:pt x="307" y="232"/>
                    <a:pt x="309" y="231"/>
                  </a:cubicBezTo>
                  <a:cubicBezTo>
                    <a:pt x="313" y="228"/>
                    <a:pt x="318" y="222"/>
                    <a:pt x="318" y="213"/>
                  </a:cubicBezTo>
                  <a:cubicBezTo>
                    <a:pt x="319" y="208"/>
                    <a:pt x="317" y="203"/>
                    <a:pt x="315" y="199"/>
                  </a:cubicBezTo>
                  <a:cubicBezTo>
                    <a:pt x="313" y="196"/>
                    <a:pt x="314" y="192"/>
                    <a:pt x="316" y="190"/>
                  </a:cubicBezTo>
                  <a:cubicBezTo>
                    <a:pt x="321" y="184"/>
                    <a:pt x="323" y="178"/>
                    <a:pt x="323" y="172"/>
                  </a:cubicBezTo>
                  <a:close/>
                </a:path>
              </a:pathLst>
            </a:custGeom>
            <a:solidFill>
              <a:srgbClr val="F6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5930214" y="1866440"/>
              <a:ext cx="578550" cy="578550"/>
            </a:xfrm>
            <a:prstGeom prst="ellipse">
              <a:avLst/>
            </a:prstGeom>
            <a:noFill/>
            <a:ln>
              <a:solidFill>
                <a:srgbClr val="F6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593917" y="1834330"/>
              <a:ext cx="20597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dirty="0">
                  <a:solidFill>
                    <a:srgbClr val="E40013"/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  <a:cs typeface="Segoe UI Semilight" panose="020B0402040204020203" pitchFamily="34" charset="0"/>
                </a:rPr>
                <a:t>添加标题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1489346" y="2272307"/>
              <a:ext cx="416433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点击输入本栏的具体文字，简明扼要的说明分项内容，请根据您的具体内容酌情修改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489346" y="3341226"/>
            <a:ext cx="5019418" cy="1022752"/>
            <a:chOff x="1489346" y="3341226"/>
            <a:chExt cx="5019418" cy="1022752"/>
          </a:xfrm>
        </p:grpSpPr>
        <p:sp>
          <p:nvSpPr>
            <p:cNvPr id="16" name="文本框 15"/>
            <p:cNvSpPr txBox="1"/>
            <p:nvPr/>
          </p:nvSpPr>
          <p:spPr>
            <a:xfrm>
              <a:off x="3593917" y="3341226"/>
              <a:ext cx="20597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dirty="0">
                  <a:solidFill>
                    <a:srgbClr val="E40013"/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  <a:cs typeface="Segoe UI Semilight" panose="020B0402040204020203" pitchFamily="34" charset="0"/>
                </a:rPr>
                <a:t>添加标题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1489346" y="3779203"/>
              <a:ext cx="416433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点击输入本栏的具体文字，简明扼要的说明分项内容，请根据您的具体内容酌情修改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5930214" y="3373336"/>
              <a:ext cx="578550" cy="578550"/>
            </a:xfrm>
            <a:prstGeom prst="ellipse">
              <a:avLst/>
            </a:prstGeom>
            <a:noFill/>
            <a:ln>
              <a:solidFill>
                <a:srgbClr val="F6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Freeform 497"/>
            <p:cNvSpPr>
              <a:spLocks noEditPoints="1"/>
            </p:cNvSpPr>
            <p:nvPr/>
          </p:nvSpPr>
          <p:spPr bwMode="auto">
            <a:xfrm>
              <a:off x="6086043" y="3532001"/>
              <a:ext cx="324748" cy="261219"/>
            </a:xfrm>
            <a:custGeom>
              <a:avLst/>
              <a:gdLst>
                <a:gd name="T0" fmla="*/ 163 w 326"/>
                <a:gd name="T1" fmla="*/ 0 h 263"/>
                <a:gd name="T2" fmla="*/ 0 w 326"/>
                <a:gd name="T3" fmla="*/ 126 h 263"/>
                <a:gd name="T4" fmla="*/ 40 w 326"/>
                <a:gd name="T5" fmla="*/ 208 h 263"/>
                <a:gd name="T6" fmla="*/ 24 w 326"/>
                <a:gd name="T7" fmla="*/ 247 h 263"/>
                <a:gd name="T8" fmla="*/ 26 w 326"/>
                <a:gd name="T9" fmla="*/ 260 h 263"/>
                <a:gd name="T10" fmla="*/ 35 w 326"/>
                <a:gd name="T11" fmla="*/ 263 h 263"/>
                <a:gd name="T12" fmla="*/ 40 w 326"/>
                <a:gd name="T13" fmla="*/ 262 h 263"/>
                <a:gd name="T14" fmla="*/ 90 w 326"/>
                <a:gd name="T15" fmla="*/ 238 h 263"/>
                <a:gd name="T16" fmla="*/ 163 w 326"/>
                <a:gd name="T17" fmla="*/ 251 h 263"/>
                <a:gd name="T18" fmla="*/ 326 w 326"/>
                <a:gd name="T19" fmla="*/ 126 h 263"/>
                <a:gd name="T20" fmla="*/ 163 w 326"/>
                <a:gd name="T21" fmla="*/ 0 h 263"/>
                <a:gd name="T22" fmla="*/ 93 w 326"/>
                <a:gd name="T23" fmla="*/ 150 h 263"/>
                <a:gd name="T24" fmla="*/ 75 w 326"/>
                <a:gd name="T25" fmla="*/ 132 h 263"/>
                <a:gd name="T26" fmla="*/ 93 w 326"/>
                <a:gd name="T27" fmla="*/ 114 h 263"/>
                <a:gd name="T28" fmla="*/ 111 w 326"/>
                <a:gd name="T29" fmla="*/ 132 h 263"/>
                <a:gd name="T30" fmla="*/ 93 w 326"/>
                <a:gd name="T31" fmla="*/ 150 h 263"/>
                <a:gd name="T32" fmla="*/ 164 w 326"/>
                <a:gd name="T33" fmla="*/ 150 h 263"/>
                <a:gd name="T34" fmla="*/ 146 w 326"/>
                <a:gd name="T35" fmla="*/ 132 h 263"/>
                <a:gd name="T36" fmla="*/ 164 w 326"/>
                <a:gd name="T37" fmla="*/ 114 h 263"/>
                <a:gd name="T38" fmla="*/ 182 w 326"/>
                <a:gd name="T39" fmla="*/ 132 h 263"/>
                <a:gd name="T40" fmla="*/ 164 w 326"/>
                <a:gd name="T41" fmla="*/ 150 h 263"/>
                <a:gd name="T42" fmla="*/ 235 w 326"/>
                <a:gd name="T43" fmla="*/ 150 h 263"/>
                <a:gd name="T44" fmla="*/ 217 w 326"/>
                <a:gd name="T45" fmla="*/ 132 h 263"/>
                <a:gd name="T46" fmla="*/ 235 w 326"/>
                <a:gd name="T47" fmla="*/ 114 h 263"/>
                <a:gd name="T48" fmla="*/ 254 w 326"/>
                <a:gd name="T49" fmla="*/ 132 h 263"/>
                <a:gd name="T50" fmla="*/ 235 w 326"/>
                <a:gd name="T51" fmla="*/ 15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6" h="263">
                  <a:moveTo>
                    <a:pt x="163" y="0"/>
                  </a:moveTo>
                  <a:cubicBezTo>
                    <a:pt x="73" y="0"/>
                    <a:pt x="0" y="56"/>
                    <a:pt x="0" y="126"/>
                  </a:cubicBezTo>
                  <a:cubicBezTo>
                    <a:pt x="0" y="156"/>
                    <a:pt x="14" y="185"/>
                    <a:pt x="40" y="208"/>
                  </a:cubicBezTo>
                  <a:cubicBezTo>
                    <a:pt x="24" y="247"/>
                    <a:pt x="24" y="247"/>
                    <a:pt x="24" y="247"/>
                  </a:cubicBezTo>
                  <a:cubicBezTo>
                    <a:pt x="22" y="251"/>
                    <a:pt x="23" y="257"/>
                    <a:pt x="26" y="260"/>
                  </a:cubicBezTo>
                  <a:cubicBezTo>
                    <a:pt x="28" y="262"/>
                    <a:pt x="31" y="263"/>
                    <a:pt x="35" y="263"/>
                  </a:cubicBezTo>
                  <a:cubicBezTo>
                    <a:pt x="36" y="263"/>
                    <a:pt x="38" y="263"/>
                    <a:pt x="40" y="262"/>
                  </a:cubicBezTo>
                  <a:cubicBezTo>
                    <a:pt x="90" y="238"/>
                    <a:pt x="90" y="238"/>
                    <a:pt x="90" y="238"/>
                  </a:cubicBezTo>
                  <a:cubicBezTo>
                    <a:pt x="113" y="246"/>
                    <a:pt x="138" y="251"/>
                    <a:pt x="163" y="251"/>
                  </a:cubicBezTo>
                  <a:cubicBezTo>
                    <a:pt x="253" y="251"/>
                    <a:pt x="326" y="195"/>
                    <a:pt x="326" y="126"/>
                  </a:cubicBezTo>
                  <a:cubicBezTo>
                    <a:pt x="326" y="56"/>
                    <a:pt x="253" y="0"/>
                    <a:pt x="163" y="0"/>
                  </a:cubicBezTo>
                  <a:close/>
                  <a:moveTo>
                    <a:pt x="93" y="150"/>
                  </a:moveTo>
                  <a:cubicBezTo>
                    <a:pt x="83" y="150"/>
                    <a:pt x="75" y="142"/>
                    <a:pt x="75" y="132"/>
                  </a:cubicBezTo>
                  <a:cubicBezTo>
                    <a:pt x="75" y="122"/>
                    <a:pt x="83" y="114"/>
                    <a:pt x="93" y="114"/>
                  </a:cubicBezTo>
                  <a:cubicBezTo>
                    <a:pt x="103" y="114"/>
                    <a:pt x="111" y="122"/>
                    <a:pt x="111" y="132"/>
                  </a:cubicBezTo>
                  <a:cubicBezTo>
                    <a:pt x="111" y="142"/>
                    <a:pt x="103" y="150"/>
                    <a:pt x="93" y="150"/>
                  </a:cubicBezTo>
                  <a:close/>
                  <a:moveTo>
                    <a:pt x="164" y="150"/>
                  </a:moveTo>
                  <a:cubicBezTo>
                    <a:pt x="154" y="150"/>
                    <a:pt x="146" y="142"/>
                    <a:pt x="146" y="132"/>
                  </a:cubicBezTo>
                  <a:cubicBezTo>
                    <a:pt x="146" y="122"/>
                    <a:pt x="154" y="114"/>
                    <a:pt x="164" y="114"/>
                  </a:cubicBezTo>
                  <a:cubicBezTo>
                    <a:pt x="174" y="114"/>
                    <a:pt x="182" y="122"/>
                    <a:pt x="182" y="132"/>
                  </a:cubicBezTo>
                  <a:cubicBezTo>
                    <a:pt x="182" y="142"/>
                    <a:pt x="174" y="150"/>
                    <a:pt x="164" y="150"/>
                  </a:cubicBezTo>
                  <a:close/>
                  <a:moveTo>
                    <a:pt x="235" y="150"/>
                  </a:moveTo>
                  <a:cubicBezTo>
                    <a:pt x="225" y="150"/>
                    <a:pt x="217" y="142"/>
                    <a:pt x="217" y="132"/>
                  </a:cubicBezTo>
                  <a:cubicBezTo>
                    <a:pt x="217" y="122"/>
                    <a:pt x="225" y="114"/>
                    <a:pt x="235" y="114"/>
                  </a:cubicBezTo>
                  <a:cubicBezTo>
                    <a:pt x="245" y="114"/>
                    <a:pt x="254" y="122"/>
                    <a:pt x="254" y="132"/>
                  </a:cubicBezTo>
                  <a:cubicBezTo>
                    <a:pt x="254" y="142"/>
                    <a:pt x="245" y="150"/>
                    <a:pt x="235" y="150"/>
                  </a:cubicBezTo>
                  <a:close/>
                </a:path>
              </a:pathLst>
            </a:custGeom>
            <a:solidFill>
              <a:srgbClr val="F6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489346" y="4848122"/>
            <a:ext cx="5019418" cy="1022752"/>
            <a:chOff x="1489346" y="4848122"/>
            <a:chExt cx="5019418" cy="1022752"/>
          </a:xfrm>
        </p:grpSpPr>
        <p:sp>
          <p:nvSpPr>
            <p:cNvPr id="21" name="文本框 20"/>
            <p:cNvSpPr txBox="1"/>
            <p:nvPr/>
          </p:nvSpPr>
          <p:spPr>
            <a:xfrm>
              <a:off x="3593917" y="4848122"/>
              <a:ext cx="20597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dirty="0">
                  <a:solidFill>
                    <a:srgbClr val="E40013"/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  <a:cs typeface="Segoe UI Semilight" panose="020B0402040204020203" pitchFamily="34" charset="0"/>
                </a:rPr>
                <a:t>添加标题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1489346" y="5286099"/>
              <a:ext cx="416433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点击输入本栏的具体文字，简明扼要的说明分项内容，请根据您的具体内容酌情修改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5930214" y="4880232"/>
              <a:ext cx="578550" cy="578550"/>
            </a:xfrm>
            <a:prstGeom prst="ellipse">
              <a:avLst/>
            </a:prstGeom>
            <a:noFill/>
            <a:ln>
              <a:solidFill>
                <a:srgbClr val="F6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Freeform 507"/>
            <p:cNvSpPr>
              <a:spLocks noEditPoints="1"/>
            </p:cNvSpPr>
            <p:nvPr/>
          </p:nvSpPr>
          <p:spPr bwMode="auto">
            <a:xfrm>
              <a:off x="6092808" y="5010077"/>
              <a:ext cx="348409" cy="318860"/>
            </a:xfrm>
            <a:custGeom>
              <a:avLst/>
              <a:gdLst>
                <a:gd name="T0" fmla="*/ 186 w 331"/>
                <a:gd name="T1" fmla="*/ 64 h 304"/>
                <a:gd name="T2" fmla="*/ 197 w 331"/>
                <a:gd name="T3" fmla="*/ 52 h 304"/>
                <a:gd name="T4" fmla="*/ 197 w 331"/>
                <a:gd name="T5" fmla="*/ 11 h 304"/>
                <a:gd name="T6" fmla="*/ 186 w 331"/>
                <a:gd name="T7" fmla="*/ 0 h 304"/>
                <a:gd name="T8" fmla="*/ 174 w 331"/>
                <a:gd name="T9" fmla="*/ 11 h 304"/>
                <a:gd name="T10" fmla="*/ 174 w 331"/>
                <a:gd name="T11" fmla="*/ 52 h 304"/>
                <a:gd name="T12" fmla="*/ 186 w 331"/>
                <a:gd name="T13" fmla="*/ 64 h 304"/>
                <a:gd name="T14" fmla="*/ 122 w 331"/>
                <a:gd name="T15" fmla="*/ 64 h 304"/>
                <a:gd name="T16" fmla="*/ 134 w 331"/>
                <a:gd name="T17" fmla="*/ 52 h 304"/>
                <a:gd name="T18" fmla="*/ 134 w 331"/>
                <a:gd name="T19" fmla="*/ 11 h 304"/>
                <a:gd name="T20" fmla="*/ 122 w 331"/>
                <a:gd name="T21" fmla="*/ 0 h 304"/>
                <a:gd name="T22" fmla="*/ 110 w 331"/>
                <a:gd name="T23" fmla="*/ 11 h 304"/>
                <a:gd name="T24" fmla="*/ 110 w 331"/>
                <a:gd name="T25" fmla="*/ 52 h 304"/>
                <a:gd name="T26" fmla="*/ 122 w 331"/>
                <a:gd name="T27" fmla="*/ 64 h 304"/>
                <a:gd name="T28" fmla="*/ 312 w 331"/>
                <a:gd name="T29" fmla="*/ 117 h 304"/>
                <a:gd name="T30" fmla="*/ 243 w 331"/>
                <a:gd name="T31" fmla="*/ 108 h 304"/>
                <a:gd name="T32" fmla="*/ 243 w 331"/>
                <a:gd name="T33" fmla="*/ 89 h 304"/>
                <a:gd name="T34" fmla="*/ 240 w 331"/>
                <a:gd name="T35" fmla="*/ 82 h 304"/>
                <a:gd name="T36" fmla="*/ 233 w 331"/>
                <a:gd name="T37" fmla="*/ 79 h 304"/>
                <a:gd name="T38" fmla="*/ 10 w 331"/>
                <a:gd name="T39" fmla="*/ 79 h 304"/>
                <a:gd name="T40" fmla="*/ 3 w 331"/>
                <a:gd name="T41" fmla="*/ 82 h 304"/>
                <a:gd name="T42" fmla="*/ 0 w 331"/>
                <a:gd name="T43" fmla="*/ 89 h 304"/>
                <a:gd name="T44" fmla="*/ 0 w 331"/>
                <a:gd name="T45" fmla="*/ 144 h 304"/>
                <a:gd name="T46" fmla="*/ 54 w 331"/>
                <a:gd name="T47" fmla="*/ 302 h 304"/>
                <a:gd name="T48" fmla="*/ 60 w 331"/>
                <a:gd name="T49" fmla="*/ 304 h 304"/>
                <a:gd name="T50" fmla="*/ 183 w 331"/>
                <a:gd name="T51" fmla="*/ 304 h 304"/>
                <a:gd name="T52" fmla="*/ 189 w 331"/>
                <a:gd name="T53" fmla="*/ 302 h 304"/>
                <a:gd name="T54" fmla="*/ 218 w 331"/>
                <a:gd name="T55" fmla="*/ 254 h 304"/>
                <a:gd name="T56" fmla="*/ 322 w 331"/>
                <a:gd name="T57" fmla="*/ 185 h 304"/>
                <a:gd name="T58" fmla="*/ 312 w 331"/>
                <a:gd name="T59" fmla="*/ 117 h 304"/>
                <a:gd name="T60" fmla="*/ 294 w 331"/>
                <a:gd name="T61" fmla="*/ 175 h 304"/>
                <a:gd name="T62" fmla="*/ 231 w 331"/>
                <a:gd name="T63" fmla="*/ 221 h 304"/>
                <a:gd name="T64" fmla="*/ 243 w 331"/>
                <a:gd name="T65" fmla="*/ 151 h 304"/>
                <a:gd name="T66" fmla="*/ 259 w 331"/>
                <a:gd name="T67" fmla="*/ 134 h 304"/>
                <a:gd name="T68" fmla="*/ 290 w 331"/>
                <a:gd name="T69" fmla="*/ 138 h 304"/>
                <a:gd name="T70" fmla="*/ 294 w 331"/>
                <a:gd name="T71" fmla="*/ 175 h 304"/>
                <a:gd name="T72" fmla="*/ 58 w 331"/>
                <a:gd name="T73" fmla="*/ 64 h 304"/>
                <a:gd name="T74" fmla="*/ 70 w 331"/>
                <a:gd name="T75" fmla="*/ 52 h 304"/>
                <a:gd name="T76" fmla="*/ 70 w 331"/>
                <a:gd name="T77" fmla="*/ 11 h 304"/>
                <a:gd name="T78" fmla="*/ 58 w 331"/>
                <a:gd name="T79" fmla="*/ 0 h 304"/>
                <a:gd name="T80" fmla="*/ 46 w 331"/>
                <a:gd name="T81" fmla="*/ 11 h 304"/>
                <a:gd name="T82" fmla="*/ 46 w 331"/>
                <a:gd name="T83" fmla="*/ 52 h 304"/>
                <a:gd name="T84" fmla="*/ 58 w 331"/>
                <a:gd name="T85" fmla="*/ 64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1" h="304">
                  <a:moveTo>
                    <a:pt x="186" y="64"/>
                  </a:moveTo>
                  <a:cubicBezTo>
                    <a:pt x="192" y="64"/>
                    <a:pt x="197" y="59"/>
                    <a:pt x="197" y="52"/>
                  </a:cubicBezTo>
                  <a:cubicBezTo>
                    <a:pt x="197" y="11"/>
                    <a:pt x="197" y="11"/>
                    <a:pt x="197" y="11"/>
                  </a:cubicBezTo>
                  <a:cubicBezTo>
                    <a:pt x="197" y="5"/>
                    <a:pt x="192" y="0"/>
                    <a:pt x="186" y="0"/>
                  </a:cubicBezTo>
                  <a:cubicBezTo>
                    <a:pt x="179" y="0"/>
                    <a:pt x="174" y="5"/>
                    <a:pt x="174" y="11"/>
                  </a:cubicBezTo>
                  <a:cubicBezTo>
                    <a:pt x="174" y="52"/>
                    <a:pt x="174" y="52"/>
                    <a:pt x="174" y="52"/>
                  </a:cubicBezTo>
                  <a:cubicBezTo>
                    <a:pt x="174" y="59"/>
                    <a:pt x="179" y="64"/>
                    <a:pt x="186" y="64"/>
                  </a:cubicBezTo>
                  <a:close/>
                  <a:moveTo>
                    <a:pt x="122" y="64"/>
                  </a:moveTo>
                  <a:cubicBezTo>
                    <a:pt x="128" y="64"/>
                    <a:pt x="134" y="59"/>
                    <a:pt x="134" y="52"/>
                  </a:cubicBezTo>
                  <a:cubicBezTo>
                    <a:pt x="134" y="11"/>
                    <a:pt x="134" y="11"/>
                    <a:pt x="134" y="11"/>
                  </a:cubicBezTo>
                  <a:cubicBezTo>
                    <a:pt x="134" y="5"/>
                    <a:pt x="128" y="0"/>
                    <a:pt x="122" y="0"/>
                  </a:cubicBezTo>
                  <a:cubicBezTo>
                    <a:pt x="115" y="0"/>
                    <a:pt x="110" y="5"/>
                    <a:pt x="110" y="11"/>
                  </a:cubicBezTo>
                  <a:cubicBezTo>
                    <a:pt x="110" y="52"/>
                    <a:pt x="110" y="52"/>
                    <a:pt x="110" y="52"/>
                  </a:cubicBezTo>
                  <a:cubicBezTo>
                    <a:pt x="110" y="59"/>
                    <a:pt x="115" y="64"/>
                    <a:pt x="122" y="64"/>
                  </a:cubicBezTo>
                  <a:close/>
                  <a:moveTo>
                    <a:pt x="312" y="117"/>
                  </a:moveTo>
                  <a:cubicBezTo>
                    <a:pt x="300" y="104"/>
                    <a:pt x="279" y="93"/>
                    <a:pt x="243" y="108"/>
                  </a:cubicBezTo>
                  <a:cubicBezTo>
                    <a:pt x="243" y="89"/>
                    <a:pt x="243" y="89"/>
                    <a:pt x="243" y="89"/>
                  </a:cubicBezTo>
                  <a:cubicBezTo>
                    <a:pt x="243" y="87"/>
                    <a:pt x="242" y="84"/>
                    <a:pt x="240" y="82"/>
                  </a:cubicBezTo>
                  <a:cubicBezTo>
                    <a:pt x="239" y="80"/>
                    <a:pt x="236" y="79"/>
                    <a:pt x="233" y="79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8" y="79"/>
                    <a:pt x="5" y="80"/>
                    <a:pt x="3" y="82"/>
                  </a:cubicBezTo>
                  <a:cubicBezTo>
                    <a:pt x="1" y="84"/>
                    <a:pt x="0" y="87"/>
                    <a:pt x="0" y="89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234"/>
                    <a:pt x="50" y="299"/>
                    <a:pt x="54" y="302"/>
                  </a:cubicBezTo>
                  <a:cubicBezTo>
                    <a:pt x="56" y="303"/>
                    <a:pt x="58" y="304"/>
                    <a:pt x="60" y="304"/>
                  </a:cubicBezTo>
                  <a:cubicBezTo>
                    <a:pt x="183" y="304"/>
                    <a:pt x="183" y="304"/>
                    <a:pt x="183" y="304"/>
                  </a:cubicBezTo>
                  <a:cubicBezTo>
                    <a:pt x="185" y="304"/>
                    <a:pt x="188" y="303"/>
                    <a:pt x="189" y="302"/>
                  </a:cubicBezTo>
                  <a:cubicBezTo>
                    <a:pt x="191" y="300"/>
                    <a:pt x="205" y="282"/>
                    <a:pt x="218" y="254"/>
                  </a:cubicBezTo>
                  <a:cubicBezTo>
                    <a:pt x="292" y="246"/>
                    <a:pt x="315" y="203"/>
                    <a:pt x="322" y="185"/>
                  </a:cubicBezTo>
                  <a:cubicBezTo>
                    <a:pt x="331" y="160"/>
                    <a:pt x="328" y="133"/>
                    <a:pt x="312" y="117"/>
                  </a:cubicBezTo>
                  <a:close/>
                  <a:moveTo>
                    <a:pt x="294" y="175"/>
                  </a:moveTo>
                  <a:cubicBezTo>
                    <a:pt x="290" y="186"/>
                    <a:pt x="275" y="212"/>
                    <a:pt x="231" y="221"/>
                  </a:cubicBezTo>
                  <a:cubicBezTo>
                    <a:pt x="237" y="200"/>
                    <a:pt x="242" y="176"/>
                    <a:pt x="243" y="151"/>
                  </a:cubicBezTo>
                  <a:cubicBezTo>
                    <a:pt x="251" y="149"/>
                    <a:pt x="258" y="142"/>
                    <a:pt x="259" y="134"/>
                  </a:cubicBezTo>
                  <a:cubicBezTo>
                    <a:pt x="273" y="129"/>
                    <a:pt x="283" y="130"/>
                    <a:pt x="290" y="138"/>
                  </a:cubicBezTo>
                  <a:cubicBezTo>
                    <a:pt x="296" y="144"/>
                    <a:pt x="300" y="158"/>
                    <a:pt x="294" y="175"/>
                  </a:cubicBezTo>
                  <a:close/>
                  <a:moveTo>
                    <a:pt x="58" y="64"/>
                  </a:moveTo>
                  <a:cubicBezTo>
                    <a:pt x="65" y="64"/>
                    <a:pt x="70" y="59"/>
                    <a:pt x="70" y="52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70" y="5"/>
                    <a:pt x="65" y="0"/>
                    <a:pt x="58" y="0"/>
                  </a:cubicBezTo>
                  <a:cubicBezTo>
                    <a:pt x="52" y="0"/>
                    <a:pt x="46" y="5"/>
                    <a:pt x="46" y="11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6" y="59"/>
                    <a:pt x="52" y="64"/>
                    <a:pt x="58" y="64"/>
                  </a:cubicBezTo>
                  <a:close/>
                </a:path>
              </a:pathLst>
            </a:custGeom>
            <a:solidFill>
              <a:srgbClr val="F6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9742561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5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50"/>
                            </p:stCondLst>
                            <p:childTnLst>
                              <p:par>
                                <p:cTn id="1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5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50"/>
                            </p:stCondLst>
                            <p:childTnLst>
                              <p:par>
                                <p:cTn id="2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160" b="8048"/>
          <a:stretch/>
        </p:blipFill>
        <p:spPr>
          <a:xfrm>
            <a:off x="0" y="0"/>
            <a:ext cx="5344998" cy="560459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811" r="72552" b="6966"/>
          <a:stretch/>
        </p:blipFill>
        <p:spPr>
          <a:xfrm>
            <a:off x="0" y="3791845"/>
            <a:ext cx="3346515" cy="257351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382"/>
          <a:stretch/>
        </p:blipFill>
        <p:spPr>
          <a:xfrm>
            <a:off x="0" y="5113864"/>
            <a:ext cx="12192000" cy="174431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62" t="33644" b="780"/>
          <a:stretch/>
        </p:blipFill>
        <p:spPr>
          <a:xfrm>
            <a:off x="7871381" y="2861123"/>
            <a:ext cx="4320619" cy="3996966"/>
          </a:xfrm>
          <a:prstGeom prst="rect">
            <a:avLst/>
          </a:prstGeom>
        </p:spPr>
      </p:pic>
      <p:sp>
        <p:nvSpPr>
          <p:cNvPr id="13" name="TextBox 59"/>
          <p:cNvSpPr txBox="1">
            <a:spLocks noChangeArrowheads="1"/>
          </p:cNvSpPr>
          <p:nvPr/>
        </p:nvSpPr>
        <p:spPr bwMode="auto">
          <a:xfrm flipH="1">
            <a:off x="5150951" y="989468"/>
            <a:ext cx="2498668" cy="1862048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defTabSz="685800">
              <a:defRPr/>
            </a:pPr>
            <a:r>
              <a:rPr lang="en-US" altLang="zh-CN" sz="11500" b="1" kern="0" dirty="0" smtClean="0">
                <a:solidFill>
                  <a:srgbClr val="E10314"/>
                </a:solidFill>
                <a:latin typeface="Agency FB" panose="020B0503020202020204" pitchFamily="34" charset="0"/>
                <a:ea typeface="腾祥澜黑简" panose="01010104010101010101" pitchFamily="2" charset="-122"/>
              </a:rPr>
              <a:t>05</a:t>
            </a:r>
            <a:endParaRPr lang="en-US" altLang="ko-KR" sz="8800" b="1" kern="0" dirty="0">
              <a:solidFill>
                <a:srgbClr val="E10314"/>
              </a:solidFill>
              <a:latin typeface="Agency FB" panose="020B0503020202020204" pitchFamily="34" charset="0"/>
              <a:ea typeface="腾祥澜黑简" panose="01010104010101010101" pitchFamily="2" charset="-122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5459760" y="759722"/>
            <a:ext cx="1954610" cy="1113172"/>
          </a:xfrm>
          <a:custGeom>
            <a:avLst/>
            <a:gdLst>
              <a:gd name="connsiteX0" fmla="*/ 0 w 1845118"/>
              <a:gd name="connsiteY0" fmla="*/ 0 h 1113172"/>
              <a:gd name="connsiteX1" fmla="*/ 1845118 w 1845118"/>
              <a:gd name="connsiteY1" fmla="*/ 0 h 1113172"/>
              <a:gd name="connsiteX2" fmla="*/ 1845118 w 1845118"/>
              <a:gd name="connsiteY2" fmla="*/ 1113172 h 1113172"/>
              <a:gd name="connsiteX3" fmla="*/ 1054278 w 1845118"/>
              <a:gd name="connsiteY3" fmla="*/ 1113172 h 1113172"/>
              <a:gd name="connsiteX4" fmla="*/ 1054278 w 1845118"/>
              <a:gd name="connsiteY4" fmla="*/ 539460 h 1113172"/>
              <a:gd name="connsiteX5" fmla="*/ 0 w 1845118"/>
              <a:gd name="connsiteY5" fmla="*/ 539460 h 1113172"/>
              <a:gd name="connsiteX0" fmla="*/ 1054278 w 1845118"/>
              <a:gd name="connsiteY0" fmla="*/ 539460 h 1113172"/>
              <a:gd name="connsiteX1" fmla="*/ 0 w 1845118"/>
              <a:gd name="connsiteY1" fmla="*/ 539460 h 1113172"/>
              <a:gd name="connsiteX2" fmla="*/ 0 w 1845118"/>
              <a:gd name="connsiteY2" fmla="*/ 0 h 1113172"/>
              <a:gd name="connsiteX3" fmla="*/ 1845118 w 1845118"/>
              <a:gd name="connsiteY3" fmla="*/ 0 h 1113172"/>
              <a:gd name="connsiteX4" fmla="*/ 1845118 w 1845118"/>
              <a:gd name="connsiteY4" fmla="*/ 1113172 h 1113172"/>
              <a:gd name="connsiteX5" fmla="*/ 1054278 w 1845118"/>
              <a:gd name="connsiteY5" fmla="*/ 1113172 h 1113172"/>
              <a:gd name="connsiteX6" fmla="*/ 1145718 w 1845118"/>
              <a:gd name="connsiteY6" fmla="*/ 630900 h 1113172"/>
              <a:gd name="connsiteX0" fmla="*/ 1054278 w 1845118"/>
              <a:gd name="connsiteY0" fmla="*/ 539460 h 1113172"/>
              <a:gd name="connsiteX1" fmla="*/ 0 w 1845118"/>
              <a:gd name="connsiteY1" fmla="*/ 539460 h 1113172"/>
              <a:gd name="connsiteX2" fmla="*/ 0 w 1845118"/>
              <a:gd name="connsiteY2" fmla="*/ 0 h 1113172"/>
              <a:gd name="connsiteX3" fmla="*/ 1845118 w 1845118"/>
              <a:gd name="connsiteY3" fmla="*/ 0 h 1113172"/>
              <a:gd name="connsiteX4" fmla="*/ 1845118 w 1845118"/>
              <a:gd name="connsiteY4" fmla="*/ 1113172 h 1113172"/>
              <a:gd name="connsiteX5" fmla="*/ 1054278 w 1845118"/>
              <a:gd name="connsiteY5" fmla="*/ 1113172 h 1113172"/>
              <a:gd name="connsiteX0" fmla="*/ 0 w 1845118"/>
              <a:gd name="connsiteY0" fmla="*/ 539460 h 1113172"/>
              <a:gd name="connsiteX1" fmla="*/ 0 w 1845118"/>
              <a:gd name="connsiteY1" fmla="*/ 0 h 1113172"/>
              <a:gd name="connsiteX2" fmla="*/ 1845118 w 1845118"/>
              <a:gd name="connsiteY2" fmla="*/ 0 h 1113172"/>
              <a:gd name="connsiteX3" fmla="*/ 1845118 w 1845118"/>
              <a:gd name="connsiteY3" fmla="*/ 1113172 h 1113172"/>
              <a:gd name="connsiteX4" fmla="*/ 1054278 w 1845118"/>
              <a:gd name="connsiteY4" fmla="*/ 1113172 h 1113172"/>
              <a:gd name="connsiteX0" fmla="*/ 0 w 1845118"/>
              <a:gd name="connsiteY0" fmla="*/ 539460 h 1113172"/>
              <a:gd name="connsiteX1" fmla="*/ 0 w 1845118"/>
              <a:gd name="connsiteY1" fmla="*/ 0 h 1113172"/>
              <a:gd name="connsiteX2" fmla="*/ 1845118 w 1845118"/>
              <a:gd name="connsiteY2" fmla="*/ 0 h 1113172"/>
              <a:gd name="connsiteX3" fmla="*/ 1845118 w 1845118"/>
              <a:gd name="connsiteY3" fmla="*/ 1113172 h 1113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5118" h="1113172">
                <a:moveTo>
                  <a:pt x="0" y="539460"/>
                </a:moveTo>
                <a:lnTo>
                  <a:pt x="0" y="0"/>
                </a:lnTo>
                <a:lnTo>
                  <a:pt x="1845118" y="0"/>
                </a:lnTo>
                <a:lnTo>
                  <a:pt x="1845118" y="1113172"/>
                </a:lnTo>
              </a:path>
            </a:pathLst>
          </a:custGeom>
          <a:noFill/>
          <a:ln w="31750">
            <a:solidFill>
              <a:srgbClr val="F413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E10314"/>
              </a:solidFill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5164413" y="1067901"/>
            <a:ext cx="2498670" cy="1827878"/>
          </a:xfrm>
          <a:custGeom>
            <a:avLst/>
            <a:gdLst>
              <a:gd name="connsiteX0" fmla="*/ 0 w 2362498"/>
              <a:gd name="connsiteY0" fmla="*/ 0 h 1827878"/>
              <a:gd name="connsiteX1" fmla="*/ 618105 w 2362498"/>
              <a:gd name="connsiteY1" fmla="*/ 0 h 1827878"/>
              <a:gd name="connsiteX2" fmla="*/ 618105 w 2362498"/>
              <a:gd name="connsiteY2" fmla="*/ 1612423 h 1827878"/>
              <a:gd name="connsiteX3" fmla="*/ 2362498 w 2362498"/>
              <a:gd name="connsiteY3" fmla="*/ 1612423 h 1827878"/>
              <a:gd name="connsiteX4" fmla="*/ 2362498 w 2362498"/>
              <a:gd name="connsiteY4" fmla="*/ 1827878 h 1827878"/>
              <a:gd name="connsiteX5" fmla="*/ 839514 w 2362498"/>
              <a:gd name="connsiteY5" fmla="*/ 1827878 h 1827878"/>
              <a:gd name="connsiteX6" fmla="*/ 433218 w 2362498"/>
              <a:gd name="connsiteY6" fmla="*/ 1827878 h 1827878"/>
              <a:gd name="connsiteX7" fmla="*/ 433218 w 2362498"/>
              <a:gd name="connsiteY7" fmla="*/ 1826314 h 1827878"/>
              <a:gd name="connsiteX8" fmla="*/ 0 w 2362498"/>
              <a:gd name="connsiteY8" fmla="*/ 1826314 h 1827878"/>
              <a:gd name="connsiteX0" fmla="*/ 618105 w 2362498"/>
              <a:gd name="connsiteY0" fmla="*/ 1612423 h 1827878"/>
              <a:gd name="connsiteX1" fmla="*/ 2362498 w 2362498"/>
              <a:gd name="connsiteY1" fmla="*/ 1612423 h 1827878"/>
              <a:gd name="connsiteX2" fmla="*/ 2362498 w 2362498"/>
              <a:gd name="connsiteY2" fmla="*/ 1827878 h 1827878"/>
              <a:gd name="connsiteX3" fmla="*/ 839514 w 2362498"/>
              <a:gd name="connsiteY3" fmla="*/ 1827878 h 1827878"/>
              <a:gd name="connsiteX4" fmla="*/ 433218 w 2362498"/>
              <a:gd name="connsiteY4" fmla="*/ 1827878 h 1827878"/>
              <a:gd name="connsiteX5" fmla="*/ 433218 w 2362498"/>
              <a:gd name="connsiteY5" fmla="*/ 1826314 h 1827878"/>
              <a:gd name="connsiteX6" fmla="*/ 0 w 2362498"/>
              <a:gd name="connsiteY6" fmla="*/ 1826314 h 1827878"/>
              <a:gd name="connsiteX7" fmla="*/ 0 w 2362498"/>
              <a:gd name="connsiteY7" fmla="*/ 0 h 1827878"/>
              <a:gd name="connsiteX8" fmla="*/ 618105 w 2362498"/>
              <a:gd name="connsiteY8" fmla="*/ 0 h 1827878"/>
              <a:gd name="connsiteX9" fmla="*/ 709545 w 2362498"/>
              <a:gd name="connsiteY9" fmla="*/ 1703863 h 1827878"/>
              <a:gd name="connsiteX0" fmla="*/ 618105 w 2362498"/>
              <a:gd name="connsiteY0" fmla="*/ 1612423 h 1827878"/>
              <a:gd name="connsiteX1" fmla="*/ 2362498 w 2362498"/>
              <a:gd name="connsiteY1" fmla="*/ 1612423 h 1827878"/>
              <a:gd name="connsiteX2" fmla="*/ 2362498 w 2362498"/>
              <a:gd name="connsiteY2" fmla="*/ 1827878 h 1827878"/>
              <a:gd name="connsiteX3" fmla="*/ 839514 w 2362498"/>
              <a:gd name="connsiteY3" fmla="*/ 1827878 h 1827878"/>
              <a:gd name="connsiteX4" fmla="*/ 433218 w 2362498"/>
              <a:gd name="connsiteY4" fmla="*/ 1827878 h 1827878"/>
              <a:gd name="connsiteX5" fmla="*/ 433218 w 2362498"/>
              <a:gd name="connsiteY5" fmla="*/ 1826314 h 1827878"/>
              <a:gd name="connsiteX6" fmla="*/ 0 w 2362498"/>
              <a:gd name="connsiteY6" fmla="*/ 1826314 h 1827878"/>
              <a:gd name="connsiteX7" fmla="*/ 0 w 2362498"/>
              <a:gd name="connsiteY7" fmla="*/ 0 h 1827878"/>
              <a:gd name="connsiteX8" fmla="*/ 618105 w 2362498"/>
              <a:gd name="connsiteY8" fmla="*/ 0 h 1827878"/>
              <a:gd name="connsiteX0" fmla="*/ 2362498 w 2362498"/>
              <a:gd name="connsiteY0" fmla="*/ 1612423 h 1827878"/>
              <a:gd name="connsiteX1" fmla="*/ 2362498 w 2362498"/>
              <a:gd name="connsiteY1" fmla="*/ 1827878 h 1827878"/>
              <a:gd name="connsiteX2" fmla="*/ 839514 w 2362498"/>
              <a:gd name="connsiteY2" fmla="*/ 1827878 h 1827878"/>
              <a:gd name="connsiteX3" fmla="*/ 433218 w 2362498"/>
              <a:gd name="connsiteY3" fmla="*/ 1827878 h 1827878"/>
              <a:gd name="connsiteX4" fmla="*/ 433218 w 2362498"/>
              <a:gd name="connsiteY4" fmla="*/ 1826314 h 1827878"/>
              <a:gd name="connsiteX5" fmla="*/ 0 w 2362498"/>
              <a:gd name="connsiteY5" fmla="*/ 1826314 h 1827878"/>
              <a:gd name="connsiteX6" fmla="*/ 0 w 2362498"/>
              <a:gd name="connsiteY6" fmla="*/ 0 h 1827878"/>
              <a:gd name="connsiteX7" fmla="*/ 618105 w 2362498"/>
              <a:gd name="connsiteY7" fmla="*/ 0 h 1827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62498" h="1827878">
                <a:moveTo>
                  <a:pt x="2362498" y="1612423"/>
                </a:moveTo>
                <a:lnTo>
                  <a:pt x="2362498" y="1827878"/>
                </a:lnTo>
                <a:lnTo>
                  <a:pt x="839514" y="1827878"/>
                </a:lnTo>
                <a:lnTo>
                  <a:pt x="433218" y="1827878"/>
                </a:lnTo>
                <a:lnTo>
                  <a:pt x="433218" y="1826314"/>
                </a:lnTo>
                <a:lnTo>
                  <a:pt x="0" y="1826314"/>
                </a:lnTo>
                <a:lnTo>
                  <a:pt x="0" y="0"/>
                </a:lnTo>
                <a:lnTo>
                  <a:pt x="618105" y="0"/>
                </a:lnTo>
              </a:path>
            </a:pathLst>
          </a:custGeom>
          <a:noFill/>
          <a:ln w="31750">
            <a:solidFill>
              <a:srgbClr val="F413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E10314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367995" y="3188571"/>
            <a:ext cx="6058070" cy="923330"/>
          </a:xfrm>
          <a:prstGeom prst="rect">
            <a:avLst/>
          </a:prstGeom>
          <a:noFill/>
        </p:spPr>
        <p:txBody>
          <a:bodyPr vert="horz" wrap="none" rtlCol="0" anchor="ctr">
            <a:spAutoFit/>
          </a:bodyPr>
          <a:lstStyle/>
          <a:p>
            <a:pPr algn="ctr"/>
            <a:r>
              <a:rPr lang="zh-CN" altLang="en-US" sz="5400" spc="300" dirty="0">
                <a:solidFill>
                  <a:srgbClr val="E10314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此处添加您的标题</a:t>
            </a:r>
          </a:p>
        </p:txBody>
      </p:sp>
      <p:sp>
        <p:nvSpPr>
          <p:cNvPr id="17" name="矩形 47"/>
          <p:cNvSpPr>
            <a:spLocks noChangeArrowheads="1"/>
          </p:cNvSpPr>
          <p:nvPr/>
        </p:nvSpPr>
        <p:spPr bwMode="auto">
          <a:xfrm>
            <a:off x="2829283" y="4191436"/>
            <a:ext cx="7164522" cy="498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10000"/>
              </a:lnSpc>
              <a:buNone/>
            </a:pPr>
            <a:r>
              <a:rPr lang="en-US" altLang="zh-CN" sz="1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templates that has been specifically designed to help anyone that is stepping into the world of PowerPoint for the very first time.</a:t>
            </a:r>
          </a:p>
        </p:txBody>
      </p:sp>
    </p:spTree>
    <p:extLst>
      <p:ext uri="{BB962C8B-B14F-4D97-AF65-F5344CB8AC3E}">
        <p14:creationId xmlns:p14="http://schemas.microsoft.com/office/powerpoint/2010/main" val="37937882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750"/>
                            </p:stCondLst>
                            <p:childTnLst>
                              <p:par>
                                <p:cTn id="23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3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350"/>
                            </p:stCondLst>
                            <p:childTnLst>
                              <p:par>
                                <p:cTn id="3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850"/>
                            </p:stCondLst>
                            <p:childTnLst>
                              <p:par>
                                <p:cTn id="3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350"/>
                            </p:stCondLst>
                            <p:childTnLst>
                              <p:par>
                                <p:cTn id="4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  <p:bldP spid="15" grpId="0" animBg="1"/>
      <p:bldP spid="16" grpId="0"/>
      <p:bldP spid="1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701" b="76872"/>
          <a:stretch/>
        </p:blipFill>
        <p:spPr>
          <a:xfrm>
            <a:off x="-12569" y="-1823"/>
            <a:ext cx="1926210" cy="786998"/>
          </a:xfrm>
          <a:prstGeom prst="rect">
            <a:avLst/>
          </a:prstGeom>
        </p:spPr>
      </p:pic>
      <p:sp>
        <p:nvSpPr>
          <p:cNvPr id="3" name="TextBox 90"/>
          <p:cNvSpPr txBox="1"/>
          <p:nvPr/>
        </p:nvSpPr>
        <p:spPr>
          <a:xfrm>
            <a:off x="1096776" y="391676"/>
            <a:ext cx="4999224" cy="537428"/>
          </a:xfrm>
          <a:prstGeom prst="rect">
            <a:avLst/>
          </a:prstGeom>
          <a:noFill/>
        </p:spPr>
        <p:txBody>
          <a:bodyPr wrap="square" lIns="105509" tIns="52755" rIns="105509" bIns="52755" rtlCol="0">
            <a:spAutoFit/>
          </a:bodyPr>
          <a:lstStyle/>
          <a:p>
            <a:r>
              <a:rPr lang="zh-CN" altLang="en-US" sz="2800" spc="600" dirty="0" smtClean="0">
                <a:solidFill>
                  <a:srgbClr val="E10314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五、</a:t>
            </a:r>
            <a:r>
              <a:rPr lang="zh-CN" altLang="en-US" sz="2800" spc="600" dirty="0" smtClean="0">
                <a:solidFill>
                  <a:srgbClr val="E10314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此处</a:t>
            </a:r>
            <a:r>
              <a:rPr lang="zh-CN" altLang="en-US" sz="2800" spc="600" dirty="0">
                <a:solidFill>
                  <a:srgbClr val="E10314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添加您的标题</a:t>
            </a:r>
          </a:p>
        </p:txBody>
      </p:sp>
      <p:grpSp>
        <p:nvGrpSpPr>
          <p:cNvPr id="25" name="adasfcsdf"/>
          <p:cNvGrpSpPr/>
          <p:nvPr/>
        </p:nvGrpSpPr>
        <p:grpSpPr>
          <a:xfrm>
            <a:off x="4850734" y="2060227"/>
            <a:ext cx="2477348" cy="3933613"/>
            <a:chOff x="3638050" y="1545565"/>
            <a:chExt cx="1858011" cy="2950210"/>
          </a:xfrm>
          <a:solidFill>
            <a:srgbClr val="0070C0"/>
          </a:solidFill>
        </p:grpSpPr>
        <p:sp>
          <p:nvSpPr>
            <p:cNvPr id="26" name="Freeform 5"/>
            <p:cNvSpPr/>
            <p:nvPr/>
          </p:nvSpPr>
          <p:spPr bwMode="auto">
            <a:xfrm>
              <a:off x="3638050" y="2317028"/>
              <a:ext cx="373015" cy="754508"/>
            </a:xfrm>
            <a:custGeom>
              <a:avLst/>
              <a:gdLst>
                <a:gd name="T0" fmla="*/ 8 w 112"/>
                <a:gd name="T1" fmla="*/ 0 h 226"/>
                <a:gd name="T2" fmla="*/ 15 w 112"/>
                <a:gd name="T3" fmla="*/ 126 h 226"/>
                <a:gd name="T4" fmla="*/ 61 w 112"/>
                <a:gd name="T5" fmla="*/ 226 h 226"/>
                <a:gd name="T6" fmla="*/ 112 w 112"/>
                <a:gd name="T7" fmla="*/ 226 h 226"/>
                <a:gd name="T8" fmla="*/ 71 w 112"/>
                <a:gd name="T9" fmla="*/ 145 h 226"/>
                <a:gd name="T10" fmla="*/ 56 w 112"/>
                <a:gd name="T11" fmla="*/ 0 h 226"/>
                <a:gd name="T12" fmla="*/ 8 w 112"/>
                <a:gd name="T13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226">
                  <a:moveTo>
                    <a:pt x="8" y="0"/>
                  </a:moveTo>
                  <a:cubicBezTo>
                    <a:pt x="0" y="51"/>
                    <a:pt x="8" y="96"/>
                    <a:pt x="15" y="126"/>
                  </a:cubicBezTo>
                  <a:cubicBezTo>
                    <a:pt x="22" y="153"/>
                    <a:pt x="41" y="191"/>
                    <a:pt x="61" y="226"/>
                  </a:cubicBezTo>
                  <a:cubicBezTo>
                    <a:pt x="112" y="226"/>
                    <a:pt x="112" y="226"/>
                    <a:pt x="112" y="226"/>
                  </a:cubicBezTo>
                  <a:cubicBezTo>
                    <a:pt x="99" y="203"/>
                    <a:pt x="84" y="176"/>
                    <a:pt x="71" y="145"/>
                  </a:cubicBezTo>
                  <a:cubicBezTo>
                    <a:pt x="56" y="107"/>
                    <a:pt x="47" y="54"/>
                    <a:pt x="56" y="0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" name="Freeform 6"/>
            <p:cNvSpPr/>
            <p:nvPr/>
          </p:nvSpPr>
          <p:spPr bwMode="auto">
            <a:xfrm>
              <a:off x="3664896" y="1545565"/>
              <a:ext cx="897215" cy="761573"/>
            </a:xfrm>
            <a:custGeom>
              <a:avLst/>
              <a:gdLst>
                <a:gd name="T0" fmla="*/ 48 w 269"/>
                <a:gd name="T1" fmla="*/ 228 h 228"/>
                <a:gd name="T2" fmla="*/ 91 w 269"/>
                <a:gd name="T3" fmla="*/ 130 h 228"/>
                <a:gd name="T4" fmla="*/ 269 w 269"/>
                <a:gd name="T5" fmla="*/ 46 h 228"/>
                <a:gd name="T6" fmla="*/ 269 w 269"/>
                <a:gd name="T7" fmla="*/ 0 h 228"/>
                <a:gd name="T8" fmla="*/ 50 w 269"/>
                <a:gd name="T9" fmla="*/ 110 h 228"/>
                <a:gd name="T10" fmla="*/ 0 w 269"/>
                <a:gd name="T11" fmla="*/ 228 h 228"/>
                <a:gd name="T12" fmla="*/ 48 w 269"/>
                <a:gd name="T13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9" h="228">
                  <a:moveTo>
                    <a:pt x="48" y="228"/>
                  </a:moveTo>
                  <a:cubicBezTo>
                    <a:pt x="54" y="194"/>
                    <a:pt x="67" y="160"/>
                    <a:pt x="91" y="130"/>
                  </a:cubicBezTo>
                  <a:cubicBezTo>
                    <a:pt x="153" y="50"/>
                    <a:pt x="246" y="46"/>
                    <a:pt x="269" y="46"/>
                  </a:cubicBezTo>
                  <a:cubicBezTo>
                    <a:pt x="269" y="0"/>
                    <a:pt x="269" y="0"/>
                    <a:pt x="269" y="0"/>
                  </a:cubicBezTo>
                  <a:cubicBezTo>
                    <a:pt x="226" y="0"/>
                    <a:pt x="123" y="10"/>
                    <a:pt x="50" y="110"/>
                  </a:cubicBezTo>
                  <a:cubicBezTo>
                    <a:pt x="21" y="150"/>
                    <a:pt x="6" y="190"/>
                    <a:pt x="0" y="228"/>
                  </a:cubicBezTo>
                  <a:lnTo>
                    <a:pt x="48" y="228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" name="Freeform 7"/>
            <p:cNvSpPr/>
            <p:nvPr/>
          </p:nvSpPr>
          <p:spPr bwMode="auto">
            <a:xfrm>
              <a:off x="3847164" y="3081427"/>
              <a:ext cx="714946" cy="757334"/>
            </a:xfrm>
            <a:custGeom>
              <a:avLst/>
              <a:gdLst>
                <a:gd name="T0" fmla="*/ 108 w 214"/>
                <a:gd name="T1" fmla="*/ 146 h 227"/>
                <a:gd name="T2" fmla="*/ 82 w 214"/>
                <a:gd name="T3" fmla="*/ 51 h 227"/>
                <a:gd name="T4" fmla="*/ 51 w 214"/>
                <a:gd name="T5" fmla="*/ 0 h 227"/>
                <a:gd name="T6" fmla="*/ 0 w 214"/>
                <a:gd name="T7" fmla="*/ 0 h 227"/>
                <a:gd name="T8" fmla="*/ 47 w 214"/>
                <a:gd name="T9" fmla="*/ 82 h 227"/>
                <a:gd name="T10" fmla="*/ 65 w 214"/>
                <a:gd name="T11" fmla="*/ 158 h 227"/>
                <a:gd name="T12" fmla="*/ 85 w 214"/>
                <a:gd name="T13" fmla="*/ 205 h 227"/>
                <a:gd name="T14" fmla="*/ 109 w 214"/>
                <a:gd name="T15" fmla="*/ 227 h 227"/>
                <a:gd name="T16" fmla="*/ 214 w 214"/>
                <a:gd name="T17" fmla="*/ 227 h 227"/>
                <a:gd name="T18" fmla="*/ 214 w 214"/>
                <a:gd name="T19" fmla="*/ 184 h 227"/>
                <a:gd name="T20" fmla="*/ 126 w 214"/>
                <a:gd name="T21" fmla="*/ 184 h 227"/>
                <a:gd name="T22" fmla="*/ 108 w 214"/>
                <a:gd name="T23" fmla="*/ 146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4" h="227">
                  <a:moveTo>
                    <a:pt x="108" y="146"/>
                  </a:moveTo>
                  <a:cubicBezTo>
                    <a:pt x="108" y="127"/>
                    <a:pt x="98" y="80"/>
                    <a:pt x="82" y="51"/>
                  </a:cubicBezTo>
                  <a:cubicBezTo>
                    <a:pt x="74" y="37"/>
                    <a:pt x="63" y="20"/>
                    <a:pt x="5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0" y="36"/>
                    <a:pt x="40" y="68"/>
                    <a:pt x="47" y="82"/>
                  </a:cubicBezTo>
                  <a:cubicBezTo>
                    <a:pt x="59" y="107"/>
                    <a:pt x="65" y="146"/>
                    <a:pt x="65" y="158"/>
                  </a:cubicBezTo>
                  <a:cubicBezTo>
                    <a:pt x="66" y="171"/>
                    <a:pt x="72" y="190"/>
                    <a:pt x="85" y="205"/>
                  </a:cubicBezTo>
                  <a:cubicBezTo>
                    <a:pt x="99" y="220"/>
                    <a:pt x="109" y="227"/>
                    <a:pt x="109" y="227"/>
                  </a:cubicBezTo>
                  <a:cubicBezTo>
                    <a:pt x="214" y="227"/>
                    <a:pt x="214" y="227"/>
                    <a:pt x="214" y="227"/>
                  </a:cubicBezTo>
                  <a:cubicBezTo>
                    <a:pt x="214" y="184"/>
                    <a:pt x="214" y="184"/>
                    <a:pt x="214" y="184"/>
                  </a:cubicBezTo>
                  <a:cubicBezTo>
                    <a:pt x="126" y="184"/>
                    <a:pt x="126" y="184"/>
                    <a:pt x="126" y="184"/>
                  </a:cubicBezTo>
                  <a:cubicBezTo>
                    <a:pt x="123" y="183"/>
                    <a:pt x="108" y="174"/>
                    <a:pt x="108" y="146"/>
                  </a:cubicBez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" name="Freeform 8"/>
            <p:cNvSpPr/>
            <p:nvPr/>
          </p:nvSpPr>
          <p:spPr bwMode="auto">
            <a:xfrm>
              <a:off x="5123046" y="2317028"/>
              <a:ext cx="373015" cy="754508"/>
            </a:xfrm>
            <a:custGeom>
              <a:avLst/>
              <a:gdLst>
                <a:gd name="T0" fmla="*/ 104 w 112"/>
                <a:gd name="T1" fmla="*/ 0 h 226"/>
                <a:gd name="T2" fmla="*/ 97 w 112"/>
                <a:gd name="T3" fmla="*/ 126 h 226"/>
                <a:gd name="T4" fmla="*/ 51 w 112"/>
                <a:gd name="T5" fmla="*/ 226 h 226"/>
                <a:gd name="T6" fmla="*/ 0 w 112"/>
                <a:gd name="T7" fmla="*/ 226 h 226"/>
                <a:gd name="T8" fmla="*/ 41 w 112"/>
                <a:gd name="T9" fmla="*/ 145 h 226"/>
                <a:gd name="T10" fmla="*/ 57 w 112"/>
                <a:gd name="T11" fmla="*/ 0 h 226"/>
                <a:gd name="T12" fmla="*/ 104 w 112"/>
                <a:gd name="T13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226">
                  <a:moveTo>
                    <a:pt x="104" y="0"/>
                  </a:moveTo>
                  <a:cubicBezTo>
                    <a:pt x="112" y="51"/>
                    <a:pt x="104" y="96"/>
                    <a:pt x="97" y="126"/>
                  </a:cubicBezTo>
                  <a:cubicBezTo>
                    <a:pt x="90" y="153"/>
                    <a:pt x="71" y="191"/>
                    <a:pt x="51" y="226"/>
                  </a:cubicBezTo>
                  <a:cubicBezTo>
                    <a:pt x="0" y="226"/>
                    <a:pt x="0" y="226"/>
                    <a:pt x="0" y="226"/>
                  </a:cubicBezTo>
                  <a:cubicBezTo>
                    <a:pt x="14" y="203"/>
                    <a:pt x="28" y="176"/>
                    <a:pt x="41" y="145"/>
                  </a:cubicBezTo>
                  <a:cubicBezTo>
                    <a:pt x="56" y="107"/>
                    <a:pt x="65" y="54"/>
                    <a:pt x="57" y="0"/>
                  </a:cubicBezTo>
                  <a:lnTo>
                    <a:pt x="104" y="0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" name="Freeform 9"/>
            <p:cNvSpPr/>
            <p:nvPr/>
          </p:nvSpPr>
          <p:spPr bwMode="auto">
            <a:xfrm>
              <a:off x="4572001" y="1545565"/>
              <a:ext cx="897215" cy="761573"/>
            </a:xfrm>
            <a:custGeom>
              <a:avLst/>
              <a:gdLst>
                <a:gd name="T0" fmla="*/ 221 w 269"/>
                <a:gd name="T1" fmla="*/ 228 h 228"/>
                <a:gd name="T2" fmla="*/ 178 w 269"/>
                <a:gd name="T3" fmla="*/ 130 h 228"/>
                <a:gd name="T4" fmla="*/ 0 w 269"/>
                <a:gd name="T5" fmla="*/ 46 h 228"/>
                <a:gd name="T6" fmla="*/ 0 w 269"/>
                <a:gd name="T7" fmla="*/ 0 h 228"/>
                <a:gd name="T8" fmla="*/ 219 w 269"/>
                <a:gd name="T9" fmla="*/ 110 h 228"/>
                <a:gd name="T10" fmla="*/ 269 w 269"/>
                <a:gd name="T11" fmla="*/ 228 h 228"/>
                <a:gd name="T12" fmla="*/ 221 w 269"/>
                <a:gd name="T13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9" h="228">
                  <a:moveTo>
                    <a:pt x="221" y="228"/>
                  </a:moveTo>
                  <a:cubicBezTo>
                    <a:pt x="215" y="194"/>
                    <a:pt x="202" y="160"/>
                    <a:pt x="178" y="130"/>
                  </a:cubicBezTo>
                  <a:cubicBezTo>
                    <a:pt x="116" y="50"/>
                    <a:pt x="23" y="46"/>
                    <a:pt x="0" y="4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3" y="0"/>
                    <a:pt x="147" y="10"/>
                    <a:pt x="219" y="110"/>
                  </a:cubicBezTo>
                  <a:cubicBezTo>
                    <a:pt x="248" y="150"/>
                    <a:pt x="263" y="190"/>
                    <a:pt x="269" y="228"/>
                  </a:cubicBezTo>
                  <a:lnTo>
                    <a:pt x="221" y="228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" name="Freeform 10"/>
            <p:cNvSpPr/>
            <p:nvPr/>
          </p:nvSpPr>
          <p:spPr bwMode="auto">
            <a:xfrm>
              <a:off x="4572001" y="3081427"/>
              <a:ext cx="717772" cy="757334"/>
            </a:xfrm>
            <a:custGeom>
              <a:avLst/>
              <a:gdLst>
                <a:gd name="T0" fmla="*/ 106 w 215"/>
                <a:gd name="T1" fmla="*/ 146 h 227"/>
                <a:gd name="T2" fmla="*/ 132 w 215"/>
                <a:gd name="T3" fmla="*/ 51 h 227"/>
                <a:gd name="T4" fmla="*/ 163 w 215"/>
                <a:gd name="T5" fmla="*/ 0 h 227"/>
                <a:gd name="T6" fmla="*/ 215 w 215"/>
                <a:gd name="T7" fmla="*/ 0 h 227"/>
                <a:gd name="T8" fmla="*/ 167 w 215"/>
                <a:gd name="T9" fmla="*/ 82 h 227"/>
                <a:gd name="T10" fmla="*/ 149 w 215"/>
                <a:gd name="T11" fmla="*/ 158 h 227"/>
                <a:gd name="T12" fmla="*/ 129 w 215"/>
                <a:gd name="T13" fmla="*/ 205 h 227"/>
                <a:gd name="T14" fmla="*/ 106 w 215"/>
                <a:gd name="T15" fmla="*/ 227 h 227"/>
                <a:gd name="T16" fmla="*/ 0 w 215"/>
                <a:gd name="T17" fmla="*/ 227 h 227"/>
                <a:gd name="T18" fmla="*/ 0 w 215"/>
                <a:gd name="T19" fmla="*/ 184 h 227"/>
                <a:gd name="T20" fmla="*/ 88 w 215"/>
                <a:gd name="T21" fmla="*/ 184 h 227"/>
                <a:gd name="T22" fmla="*/ 106 w 215"/>
                <a:gd name="T23" fmla="*/ 146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5" h="227">
                  <a:moveTo>
                    <a:pt x="106" y="146"/>
                  </a:moveTo>
                  <a:cubicBezTo>
                    <a:pt x="106" y="127"/>
                    <a:pt x="116" y="80"/>
                    <a:pt x="132" y="51"/>
                  </a:cubicBezTo>
                  <a:cubicBezTo>
                    <a:pt x="140" y="37"/>
                    <a:pt x="151" y="20"/>
                    <a:pt x="163" y="0"/>
                  </a:cubicBezTo>
                  <a:cubicBezTo>
                    <a:pt x="215" y="0"/>
                    <a:pt x="215" y="0"/>
                    <a:pt x="215" y="0"/>
                  </a:cubicBezTo>
                  <a:cubicBezTo>
                    <a:pt x="194" y="36"/>
                    <a:pt x="174" y="68"/>
                    <a:pt x="167" y="82"/>
                  </a:cubicBezTo>
                  <a:cubicBezTo>
                    <a:pt x="155" y="107"/>
                    <a:pt x="149" y="146"/>
                    <a:pt x="149" y="158"/>
                  </a:cubicBezTo>
                  <a:cubicBezTo>
                    <a:pt x="149" y="171"/>
                    <a:pt x="143" y="190"/>
                    <a:pt x="129" y="205"/>
                  </a:cubicBezTo>
                  <a:cubicBezTo>
                    <a:pt x="115" y="220"/>
                    <a:pt x="106" y="227"/>
                    <a:pt x="106" y="227"/>
                  </a:cubicBezTo>
                  <a:cubicBezTo>
                    <a:pt x="0" y="227"/>
                    <a:pt x="0" y="227"/>
                    <a:pt x="0" y="227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88" y="184"/>
                    <a:pt x="88" y="184"/>
                    <a:pt x="88" y="184"/>
                  </a:cubicBezTo>
                  <a:cubicBezTo>
                    <a:pt x="91" y="183"/>
                    <a:pt x="106" y="174"/>
                    <a:pt x="106" y="146"/>
                  </a:cubicBez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" name="Freeform 17"/>
            <p:cNvSpPr/>
            <p:nvPr/>
          </p:nvSpPr>
          <p:spPr bwMode="auto">
            <a:xfrm>
              <a:off x="4165075" y="3924949"/>
              <a:ext cx="803961" cy="66408"/>
            </a:xfrm>
            <a:custGeom>
              <a:avLst/>
              <a:gdLst>
                <a:gd name="T0" fmla="*/ 231 w 241"/>
                <a:gd name="T1" fmla="*/ 0 h 20"/>
                <a:gd name="T2" fmla="*/ 10 w 241"/>
                <a:gd name="T3" fmla="*/ 0 h 20"/>
                <a:gd name="T4" fmla="*/ 0 w 241"/>
                <a:gd name="T5" fmla="*/ 10 h 20"/>
                <a:gd name="T6" fmla="*/ 10 w 241"/>
                <a:gd name="T7" fmla="*/ 20 h 20"/>
                <a:gd name="T8" fmla="*/ 231 w 241"/>
                <a:gd name="T9" fmla="*/ 20 h 20"/>
                <a:gd name="T10" fmla="*/ 241 w 241"/>
                <a:gd name="T11" fmla="*/ 10 h 20"/>
                <a:gd name="T12" fmla="*/ 231 w 241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0">
                  <a:moveTo>
                    <a:pt x="231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5"/>
                    <a:pt x="4" y="20"/>
                    <a:pt x="10" y="20"/>
                  </a:cubicBezTo>
                  <a:cubicBezTo>
                    <a:pt x="231" y="20"/>
                    <a:pt x="231" y="20"/>
                    <a:pt x="231" y="20"/>
                  </a:cubicBezTo>
                  <a:cubicBezTo>
                    <a:pt x="237" y="20"/>
                    <a:pt x="241" y="15"/>
                    <a:pt x="241" y="10"/>
                  </a:cubicBezTo>
                  <a:cubicBezTo>
                    <a:pt x="241" y="4"/>
                    <a:pt x="237" y="0"/>
                    <a:pt x="231" y="0"/>
                  </a:cubicBez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" name="Freeform 18"/>
            <p:cNvSpPr/>
            <p:nvPr/>
          </p:nvSpPr>
          <p:spPr bwMode="auto">
            <a:xfrm>
              <a:off x="4165075" y="4035158"/>
              <a:ext cx="803961" cy="66408"/>
            </a:xfrm>
            <a:custGeom>
              <a:avLst/>
              <a:gdLst>
                <a:gd name="T0" fmla="*/ 231 w 241"/>
                <a:gd name="T1" fmla="*/ 0 h 20"/>
                <a:gd name="T2" fmla="*/ 10 w 241"/>
                <a:gd name="T3" fmla="*/ 0 h 20"/>
                <a:gd name="T4" fmla="*/ 0 w 241"/>
                <a:gd name="T5" fmla="*/ 10 h 20"/>
                <a:gd name="T6" fmla="*/ 10 w 241"/>
                <a:gd name="T7" fmla="*/ 20 h 20"/>
                <a:gd name="T8" fmla="*/ 231 w 241"/>
                <a:gd name="T9" fmla="*/ 20 h 20"/>
                <a:gd name="T10" fmla="*/ 241 w 241"/>
                <a:gd name="T11" fmla="*/ 10 h 20"/>
                <a:gd name="T12" fmla="*/ 231 w 241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0">
                  <a:moveTo>
                    <a:pt x="231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6"/>
                    <a:pt x="4" y="20"/>
                    <a:pt x="10" y="20"/>
                  </a:cubicBezTo>
                  <a:cubicBezTo>
                    <a:pt x="231" y="20"/>
                    <a:pt x="231" y="20"/>
                    <a:pt x="231" y="20"/>
                  </a:cubicBezTo>
                  <a:cubicBezTo>
                    <a:pt x="237" y="20"/>
                    <a:pt x="241" y="16"/>
                    <a:pt x="241" y="10"/>
                  </a:cubicBezTo>
                  <a:cubicBezTo>
                    <a:pt x="241" y="5"/>
                    <a:pt x="237" y="0"/>
                    <a:pt x="231" y="0"/>
                  </a:cubicBez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" name="Freeform 19"/>
            <p:cNvSpPr/>
            <p:nvPr/>
          </p:nvSpPr>
          <p:spPr bwMode="auto">
            <a:xfrm>
              <a:off x="4165075" y="4148193"/>
              <a:ext cx="803961" cy="67821"/>
            </a:xfrm>
            <a:custGeom>
              <a:avLst/>
              <a:gdLst>
                <a:gd name="T0" fmla="*/ 231 w 241"/>
                <a:gd name="T1" fmla="*/ 0 h 20"/>
                <a:gd name="T2" fmla="*/ 10 w 241"/>
                <a:gd name="T3" fmla="*/ 0 h 20"/>
                <a:gd name="T4" fmla="*/ 0 w 241"/>
                <a:gd name="T5" fmla="*/ 10 h 20"/>
                <a:gd name="T6" fmla="*/ 10 w 241"/>
                <a:gd name="T7" fmla="*/ 20 h 20"/>
                <a:gd name="T8" fmla="*/ 231 w 241"/>
                <a:gd name="T9" fmla="*/ 20 h 20"/>
                <a:gd name="T10" fmla="*/ 241 w 241"/>
                <a:gd name="T11" fmla="*/ 10 h 20"/>
                <a:gd name="T12" fmla="*/ 231 w 241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0">
                  <a:moveTo>
                    <a:pt x="231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5"/>
                    <a:pt x="4" y="20"/>
                    <a:pt x="10" y="20"/>
                  </a:cubicBezTo>
                  <a:cubicBezTo>
                    <a:pt x="231" y="20"/>
                    <a:pt x="231" y="20"/>
                    <a:pt x="231" y="20"/>
                  </a:cubicBezTo>
                  <a:cubicBezTo>
                    <a:pt x="237" y="20"/>
                    <a:pt x="241" y="15"/>
                    <a:pt x="241" y="10"/>
                  </a:cubicBezTo>
                  <a:cubicBezTo>
                    <a:pt x="241" y="4"/>
                    <a:pt x="237" y="0"/>
                    <a:pt x="231" y="0"/>
                  </a:cubicBez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" name="Freeform 20"/>
            <p:cNvSpPr/>
            <p:nvPr/>
          </p:nvSpPr>
          <p:spPr bwMode="auto">
            <a:xfrm>
              <a:off x="4165075" y="4258402"/>
              <a:ext cx="803961" cy="237373"/>
            </a:xfrm>
            <a:custGeom>
              <a:avLst/>
              <a:gdLst>
                <a:gd name="T0" fmla="*/ 231 w 241"/>
                <a:gd name="T1" fmla="*/ 0 h 71"/>
                <a:gd name="T2" fmla="*/ 10 w 241"/>
                <a:gd name="T3" fmla="*/ 0 h 71"/>
                <a:gd name="T4" fmla="*/ 0 w 241"/>
                <a:gd name="T5" fmla="*/ 10 h 71"/>
                <a:gd name="T6" fmla="*/ 10 w 241"/>
                <a:gd name="T7" fmla="*/ 20 h 71"/>
                <a:gd name="T8" fmla="*/ 53 w 241"/>
                <a:gd name="T9" fmla="*/ 61 h 71"/>
                <a:gd name="T10" fmla="*/ 63 w 241"/>
                <a:gd name="T11" fmla="*/ 71 h 71"/>
                <a:gd name="T12" fmla="*/ 178 w 241"/>
                <a:gd name="T13" fmla="*/ 71 h 71"/>
                <a:gd name="T14" fmla="*/ 189 w 241"/>
                <a:gd name="T15" fmla="*/ 61 h 71"/>
                <a:gd name="T16" fmla="*/ 231 w 241"/>
                <a:gd name="T17" fmla="*/ 20 h 71"/>
                <a:gd name="T18" fmla="*/ 241 w 241"/>
                <a:gd name="T19" fmla="*/ 10 h 71"/>
                <a:gd name="T20" fmla="*/ 231 w 241"/>
                <a:gd name="T21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1" h="71">
                  <a:moveTo>
                    <a:pt x="231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6"/>
                    <a:pt x="4" y="20"/>
                    <a:pt x="10" y="20"/>
                  </a:cubicBezTo>
                  <a:cubicBezTo>
                    <a:pt x="53" y="61"/>
                    <a:pt x="53" y="61"/>
                    <a:pt x="53" y="61"/>
                  </a:cubicBezTo>
                  <a:cubicBezTo>
                    <a:pt x="53" y="67"/>
                    <a:pt x="57" y="71"/>
                    <a:pt x="63" y="71"/>
                  </a:cubicBezTo>
                  <a:cubicBezTo>
                    <a:pt x="178" y="71"/>
                    <a:pt x="178" y="71"/>
                    <a:pt x="178" y="71"/>
                  </a:cubicBezTo>
                  <a:cubicBezTo>
                    <a:pt x="184" y="71"/>
                    <a:pt x="189" y="67"/>
                    <a:pt x="189" y="61"/>
                  </a:cubicBezTo>
                  <a:cubicBezTo>
                    <a:pt x="231" y="20"/>
                    <a:pt x="231" y="20"/>
                    <a:pt x="231" y="20"/>
                  </a:cubicBezTo>
                  <a:cubicBezTo>
                    <a:pt x="237" y="20"/>
                    <a:pt x="241" y="16"/>
                    <a:pt x="241" y="10"/>
                  </a:cubicBezTo>
                  <a:cubicBezTo>
                    <a:pt x="241" y="5"/>
                    <a:pt x="237" y="0"/>
                    <a:pt x="231" y="0"/>
                  </a:cubicBez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sp>
        <p:nvSpPr>
          <p:cNvPr id="36" name="adasfcsdf"/>
          <p:cNvSpPr>
            <a:spLocks noEditPoints="1"/>
          </p:cNvSpPr>
          <p:nvPr/>
        </p:nvSpPr>
        <p:spPr bwMode="auto">
          <a:xfrm>
            <a:off x="3849526" y="4440515"/>
            <a:ext cx="326261" cy="312808"/>
          </a:xfrm>
          <a:custGeom>
            <a:avLst/>
            <a:gdLst>
              <a:gd name="T0" fmla="*/ 74 w 123"/>
              <a:gd name="T1" fmla="*/ 0 h 118"/>
              <a:gd name="T2" fmla="*/ 88 w 123"/>
              <a:gd name="T3" fmla="*/ 14 h 118"/>
              <a:gd name="T4" fmla="*/ 99 w 123"/>
              <a:gd name="T5" fmla="*/ 18 h 118"/>
              <a:gd name="T6" fmla="*/ 123 w 123"/>
              <a:gd name="T7" fmla="*/ 43 h 118"/>
              <a:gd name="T8" fmla="*/ 116 w 123"/>
              <a:gd name="T9" fmla="*/ 111 h 118"/>
              <a:gd name="T10" fmla="*/ 24 w 123"/>
              <a:gd name="T11" fmla="*/ 118 h 118"/>
              <a:gd name="T12" fmla="*/ 7 w 123"/>
              <a:gd name="T13" fmla="*/ 111 h 118"/>
              <a:gd name="T14" fmla="*/ 0 w 123"/>
              <a:gd name="T15" fmla="*/ 43 h 118"/>
              <a:gd name="T16" fmla="*/ 7 w 123"/>
              <a:gd name="T17" fmla="*/ 26 h 118"/>
              <a:gd name="T18" fmla="*/ 24 w 123"/>
              <a:gd name="T19" fmla="*/ 18 h 118"/>
              <a:gd name="T20" fmla="*/ 34 w 123"/>
              <a:gd name="T21" fmla="*/ 14 h 118"/>
              <a:gd name="T22" fmla="*/ 48 w 123"/>
              <a:gd name="T23" fmla="*/ 0 h 118"/>
              <a:gd name="T24" fmla="*/ 86 w 123"/>
              <a:gd name="T25" fmla="*/ 28 h 118"/>
              <a:gd name="T26" fmla="*/ 85 w 123"/>
              <a:gd name="T27" fmla="*/ 28 h 118"/>
              <a:gd name="T28" fmla="*/ 37 w 123"/>
              <a:gd name="T29" fmla="*/ 28 h 118"/>
              <a:gd name="T30" fmla="*/ 14 w 123"/>
              <a:gd name="T31" fmla="*/ 32 h 118"/>
              <a:gd name="T32" fmla="*/ 9 w 123"/>
              <a:gd name="T33" fmla="*/ 43 h 118"/>
              <a:gd name="T34" fmla="*/ 23 w 123"/>
              <a:gd name="T35" fmla="*/ 65 h 118"/>
              <a:gd name="T36" fmla="*/ 26 w 123"/>
              <a:gd name="T37" fmla="*/ 54 h 118"/>
              <a:gd name="T38" fmla="*/ 46 w 123"/>
              <a:gd name="T39" fmla="*/ 54 h 118"/>
              <a:gd name="T40" fmla="*/ 49 w 123"/>
              <a:gd name="T41" fmla="*/ 57 h 118"/>
              <a:gd name="T42" fmla="*/ 74 w 123"/>
              <a:gd name="T43" fmla="*/ 65 h 118"/>
              <a:gd name="T44" fmla="*/ 77 w 123"/>
              <a:gd name="T45" fmla="*/ 54 h 118"/>
              <a:gd name="T46" fmla="*/ 97 w 123"/>
              <a:gd name="T47" fmla="*/ 54 h 118"/>
              <a:gd name="T48" fmla="*/ 100 w 123"/>
              <a:gd name="T49" fmla="*/ 57 h 118"/>
              <a:gd name="T50" fmla="*/ 113 w 123"/>
              <a:gd name="T51" fmla="*/ 65 h 118"/>
              <a:gd name="T52" fmla="*/ 109 w 123"/>
              <a:gd name="T53" fmla="*/ 32 h 118"/>
              <a:gd name="T54" fmla="*/ 86 w 123"/>
              <a:gd name="T55" fmla="*/ 28 h 118"/>
              <a:gd name="T56" fmla="*/ 40 w 123"/>
              <a:gd name="T57" fmla="*/ 18 h 118"/>
              <a:gd name="T58" fmla="*/ 83 w 123"/>
              <a:gd name="T59" fmla="*/ 14 h 118"/>
              <a:gd name="T60" fmla="*/ 74 w 123"/>
              <a:gd name="T61" fmla="*/ 6 h 118"/>
              <a:gd name="T62" fmla="*/ 43 w 123"/>
              <a:gd name="T63" fmla="*/ 8 h 118"/>
              <a:gd name="T64" fmla="*/ 40 w 123"/>
              <a:gd name="T65" fmla="*/ 18 h 118"/>
              <a:gd name="T66" fmla="*/ 9 w 123"/>
              <a:gd name="T67" fmla="*/ 71 h 118"/>
              <a:gd name="T68" fmla="*/ 13 w 123"/>
              <a:gd name="T69" fmla="*/ 104 h 118"/>
              <a:gd name="T70" fmla="*/ 24 w 123"/>
              <a:gd name="T71" fmla="*/ 109 h 118"/>
              <a:gd name="T72" fmla="*/ 109 w 123"/>
              <a:gd name="T73" fmla="*/ 104 h 118"/>
              <a:gd name="T74" fmla="*/ 113 w 123"/>
              <a:gd name="T75" fmla="*/ 71 h 118"/>
              <a:gd name="T76" fmla="*/ 100 w 123"/>
              <a:gd name="T77" fmla="*/ 80 h 118"/>
              <a:gd name="T78" fmla="*/ 97 w 123"/>
              <a:gd name="T79" fmla="*/ 82 h 118"/>
              <a:gd name="T80" fmla="*/ 74 w 123"/>
              <a:gd name="T81" fmla="*/ 80 h 118"/>
              <a:gd name="T82" fmla="*/ 74 w 123"/>
              <a:gd name="T83" fmla="*/ 71 h 118"/>
              <a:gd name="T84" fmla="*/ 49 w 123"/>
              <a:gd name="T85" fmla="*/ 80 h 118"/>
              <a:gd name="T86" fmla="*/ 46 w 123"/>
              <a:gd name="T87" fmla="*/ 82 h 118"/>
              <a:gd name="T88" fmla="*/ 23 w 123"/>
              <a:gd name="T89" fmla="*/ 80 h 118"/>
              <a:gd name="T90" fmla="*/ 23 w 123"/>
              <a:gd name="T91" fmla="*/ 71 h 118"/>
              <a:gd name="T92" fmla="*/ 43 w 123"/>
              <a:gd name="T93" fmla="*/ 60 h 118"/>
              <a:gd name="T94" fmla="*/ 28 w 123"/>
              <a:gd name="T95" fmla="*/ 60 h 118"/>
              <a:gd name="T96" fmla="*/ 28 w 123"/>
              <a:gd name="T97" fmla="*/ 68 h 118"/>
              <a:gd name="T98" fmla="*/ 28 w 123"/>
              <a:gd name="T99" fmla="*/ 77 h 118"/>
              <a:gd name="T100" fmla="*/ 43 w 123"/>
              <a:gd name="T101" fmla="*/ 68 h 118"/>
              <a:gd name="T102" fmla="*/ 43 w 123"/>
              <a:gd name="T103" fmla="*/ 68 h 118"/>
              <a:gd name="T104" fmla="*/ 94 w 123"/>
              <a:gd name="T105" fmla="*/ 60 h 118"/>
              <a:gd name="T106" fmla="*/ 80 w 123"/>
              <a:gd name="T107" fmla="*/ 60 h 118"/>
              <a:gd name="T108" fmla="*/ 80 w 123"/>
              <a:gd name="T109" fmla="*/ 68 h 118"/>
              <a:gd name="T110" fmla="*/ 80 w 123"/>
              <a:gd name="T111" fmla="*/ 77 h 118"/>
              <a:gd name="T112" fmla="*/ 94 w 123"/>
              <a:gd name="T113" fmla="*/ 68 h 118"/>
              <a:gd name="T114" fmla="*/ 94 w 123"/>
              <a:gd name="T115" fmla="*/ 68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23" h="118">
                <a:moveTo>
                  <a:pt x="48" y="0"/>
                </a:moveTo>
                <a:cubicBezTo>
                  <a:pt x="74" y="0"/>
                  <a:pt x="74" y="0"/>
                  <a:pt x="74" y="0"/>
                </a:cubicBezTo>
                <a:cubicBezTo>
                  <a:pt x="78" y="0"/>
                  <a:pt x="82" y="2"/>
                  <a:pt x="84" y="4"/>
                </a:cubicBezTo>
                <a:cubicBezTo>
                  <a:pt x="87" y="7"/>
                  <a:pt x="88" y="10"/>
                  <a:pt x="88" y="14"/>
                </a:cubicBezTo>
                <a:cubicBezTo>
                  <a:pt x="88" y="18"/>
                  <a:pt x="88" y="18"/>
                  <a:pt x="88" y="18"/>
                </a:cubicBezTo>
                <a:cubicBezTo>
                  <a:pt x="99" y="18"/>
                  <a:pt x="99" y="18"/>
                  <a:pt x="99" y="18"/>
                </a:cubicBezTo>
                <a:cubicBezTo>
                  <a:pt x="105" y="18"/>
                  <a:pt x="111" y="21"/>
                  <a:pt x="116" y="26"/>
                </a:cubicBezTo>
                <a:cubicBezTo>
                  <a:pt x="120" y="30"/>
                  <a:pt x="123" y="36"/>
                  <a:pt x="123" y="43"/>
                </a:cubicBezTo>
                <a:cubicBezTo>
                  <a:pt x="123" y="94"/>
                  <a:pt x="123" y="94"/>
                  <a:pt x="123" y="94"/>
                </a:cubicBezTo>
                <a:cubicBezTo>
                  <a:pt x="123" y="101"/>
                  <a:pt x="120" y="107"/>
                  <a:pt x="116" y="111"/>
                </a:cubicBezTo>
                <a:cubicBezTo>
                  <a:pt x="111" y="115"/>
                  <a:pt x="105" y="118"/>
                  <a:pt x="99" y="118"/>
                </a:cubicBezTo>
                <a:cubicBezTo>
                  <a:pt x="24" y="118"/>
                  <a:pt x="24" y="118"/>
                  <a:pt x="24" y="118"/>
                </a:cubicBezTo>
                <a:cubicBezTo>
                  <a:pt x="18" y="118"/>
                  <a:pt x="11" y="115"/>
                  <a:pt x="7" y="111"/>
                </a:cubicBezTo>
                <a:cubicBezTo>
                  <a:pt x="7" y="111"/>
                  <a:pt x="7" y="111"/>
                  <a:pt x="7" y="111"/>
                </a:cubicBezTo>
                <a:cubicBezTo>
                  <a:pt x="3" y="106"/>
                  <a:pt x="0" y="100"/>
                  <a:pt x="0" y="94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36"/>
                  <a:pt x="3" y="30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11" y="21"/>
                  <a:pt x="18" y="18"/>
                  <a:pt x="2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0"/>
                  <a:pt x="36" y="7"/>
                  <a:pt x="39" y="4"/>
                </a:cubicBezTo>
                <a:cubicBezTo>
                  <a:pt x="41" y="2"/>
                  <a:pt x="44" y="0"/>
                  <a:pt x="48" y="0"/>
                </a:cubicBezTo>
                <a:close/>
                <a:moveTo>
                  <a:pt x="86" y="28"/>
                </a:moveTo>
                <a:cubicBezTo>
                  <a:pt x="86" y="28"/>
                  <a:pt x="86" y="28"/>
                  <a:pt x="86" y="28"/>
                </a:cubicBezTo>
                <a:cubicBezTo>
                  <a:pt x="86" y="28"/>
                  <a:pt x="86" y="28"/>
                  <a:pt x="85" y="28"/>
                </a:cubicBezTo>
                <a:cubicBezTo>
                  <a:pt x="85" y="28"/>
                  <a:pt x="85" y="28"/>
                  <a:pt x="85" y="28"/>
                </a:cubicBezTo>
                <a:cubicBezTo>
                  <a:pt x="37" y="28"/>
                  <a:pt x="37" y="28"/>
                  <a:pt x="37" y="28"/>
                </a:cubicBezTo>
                <a:cubicBezTo>
                  <a:pt x="37" y="28"/>
                  <a:pt x="37" y="28"/>
                  <a:pt x="37" y="28"/>
                </a:cubicBezTo>
                <a:cubicBezTo>
                  <a:pt x="24" y="28"/>
                  <a:pt x="24" y="28"/>
                  <a:pt x="24" y="28"/>
                </a:cubicBezTo>
                <a:cubicBezTo>
                  <a:pt x="20" y="28"/>
                  <a:pt x="16" y="29"/>
                  <a:pt x="14" y="32"/>
                </a:cubicBezTo>
                <a:cubicBezTo>
                  <a:pt x="14" y="32"/>
                  <a:pt x="14" y="32"/>
                  <a:pt x="14" y="32"/>
                </a:cubicBezTo>
                <a:cubicBezTo>
                  <a:pt x="11" y="35"/>
                  <a:pt x="9" y="39"/>
                  <a:pt x="9" y="43"/>
                </a:cubicBezTo>
                <a:cubicBezTo>
                  <a:pt x="9" y="65"/>
                  <a:pt x="9" y="65"/>
                  <a:pt x="9" y="65"/>
                </a:cubicBezTo>
                <a:cubicBezTo>
                  <a:pt x="23" y="65"/>
                  <a:pt x="23" y="65"/>
                  <a:pt x="23" y="65"/>
                </a:cubicBezTo>
                <a:cubicBezTo>
                  <a:pt x="23" y="57"/>
                  <a:pt x="23" y="57"/>
                  <a:pt x="23" y="57"/>
                </a:cubicBezTo>
                <a:cubicBezTo>
                  <a:pt x="23" y="55"/>
                  <a:pt x="24" y="54"/>
                  <a:pt x="26" y="54"/>
                </a:cubicBezTo>
                <a:cubicBezTo>
                  <a:pt x="26" y="54"/>
                  <a:pt x="26" y="54"/>
                  <a:pt x="2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8" y="54"/>
                  <a:pt x="49" y="55"/>
                  <a:pt x="49" y="57"/>
                </a:cubicBezTo>
                <a:cubicBezTo>
                  <a:pt x="49" y="57"/>
                  <a:pt x="49" y="57"/>
                  <a:pt x="49" y="57"/>
                </a:cubicBezTo>
                <a:cubicBezTo>
                  <a:pt x="49" y="65"/>
                  <a:pt x="49" y="65"/>
                  <a:pt x="49" y="65"/>
                </a:cubicBezTo>
                <a:cubicBezTo>
                  <a:pt x="74" y="65"/>
                  <a:pt x="74" y="65"/>
                  <a:pt x="74" y="65"/>
                </a:cubicBezTo>
                <a:cubicBezTo>
                  <a:pt x="74" y="57"/>
                  <a:pt x="74" y="57"/>
                  <a:pt x="74" y="57"/>
                </a:cubicBezTo>
                <a:cubicBezTo>
                  <a:pt x="74" y="55"/>
                  <a:pt x="75" y="54"/>
                  <a:pt x="77" y="54"/>
                </a:cubicBezTo>
                <a:cubicBezTo>
                  <a:pt x="77" y="54"/>
                  <a:pt x="77" y="54"/>
                  <a:pt x="77" y="54"/>
                </a:cubicBezTo>
                <a:cubicBezTo>
                  <a:pt x="97" y="54"/>
                  <a:pt x="97" y="54"/>
                  <a:pt x="97" y="54"/>
                </a:cubicBezTo>
                <a:cubicBezTo>
                  <a:pt x="99" y="54"/>
                  <a:pt x="100" y="55"/>
                  <a:pt x="100" y="57"/>
                </a:cubicBezTo>
                <a:cubicBezTo>
                  <a:pt x="100" y="57"/>
                  <a:pt x="100" y="57"/>
                  <a:pt x="100" y="57"/>
                </a:cubicBezTo>
                <a:cubicBezTo>
                  <a:pt x="100" y="65"/>
                  <a:pt x="100" y="65"/>
                  <a:pt x="100" y="65"/>
                </a:cubicBezTo>
                <a:cubicBezTo>
                  <a:pt x="113" y="65"/>
                  <a:pt x="113" y="65"/>
                  <a:pt x="113" y="65"/>
                </a:cubicBezTo>
                <a:cubicBezTo>
                  <a:pt x="113" y="43"/>
                  <a:pt x="113" y="43"/>
                  <a:pt x="113" y="43"/>
                </a:cubicBezTo>
                <a:cubicBezTo>
                  <a:pt x="113" y="39"/>
                  <a:pt x="112" y="35"/>
                  <a:pt x="109" y="32"/>
                </a:cubicBezTo>
                <a:cubicBezTo>
                  <a:pt x="106" y="29"/>
                  <a:pt x="103" y="28"/>
                  <a:pt x="99" y="28"/>
                </a:cubicBezTo>
                <a:cubicBezTo>
                  <a:pt x="86" y="28"/>
                  <a:pt x="86" y="28"/>
                  <a:pt x="86" y="28"/>
                </a:cubicBezTo>
                <a:close/>
                <a:moveTo>
                  <a:pt x="40" y="18"/>
                </a:moveTo>
                <a:cubicBezTo>
                  <a:pt x="40" y="18"/>
                  <a:pt x="40" y="18"/>
                  <a:pt x="40" y="18"/>
                </a:cubicBezTo>
                <a:cubicBezTo>
                  <a:pt x="83" y="18"/>
                  <a:pt x="83" y="18"/>
                  <a:pt x="83" y="18"/>
                </a:cubicBezTo>
                <a:cubicBezTo>
                  <a:pt x="83" y="14"/>
                  <a:pt x="83" y="14"/>
                  <a:pt x="83" y="14"/>
                </a:cubicBezTo>
                <a:cubicBezTo>
                  <a:pt x="83" y="12"/>
                  <a:pt x="82" y="10"/>
                  <a:pt x="80" y="8"/>
                </a:cubicBezTo>
                <a:cubicBezTo>
                  <a:pt x="79" y="7"/>
                  <a:pt x="77" y="6"/>
                  <a:pt x="74" y="6"/>
                </a:cubicBezTo>
                <a:cubicBezTo>
                  <a:pt x="48" y="6"/>
                  <a:pt x="48" y="6"/>
                  <a:pt x="48" y="6"/>
                </a:cubicBezTo>
                <a:cubicBezTo>
                  <a:pt x="46" y="6"/>
                  <a:pt x="44" y="7"/>
                  <a:pt x="43" y="8"/>
                </a:cubicBezTo>
                <a:cubicBezTo>
                  <a:pt x="41" y="10"/>
                  <a:pt x="40" y="12"/>
                  <a:pt x="40" y="14"/>
                </a:cubicBezTo>
                <a:cubicBezTo>
                  <a:pt x="40" y="18"/>
                  <a:pt x="40" y="18"/>
                  <a:pt x="40" y="18"/>
                </a:cubicBezTo>
                <a:close/>
                <a:moveTo>
                  <a:pt x="9" y="71"/>
                </a:moveTo>
                <a:cubicBezTo>
                  <a:pt x="9" y="71"/>
                  <a:pt x="9" y="71"/>
                  <a:pt x="9" y="71"/>
                </a:cubicBezTo>
                <a:cubicBezTo>
                  <a:pt x="9" y="94"/>
                  <a:pt x="9" y="94"/>
                  <a:pt x="9" y="94"/>
                </a:cubicBezTo>
                <a:cubicBezTo>
                  <a:pt x="9" y="98"/>
                  <a:pt x="11" y="102"/>
                  <a:pt x="13" y="104"/>
                </a:cubicBezTo>
                <a:cubicBezTo>
                  <a:pt x="14" y="104"/>
                  <a:pt x="14" y="104"/>
                  <a:pt x="14" y="104"/>
                </a:cubicBezTo>
                <a:cubicBezTo>
                  <a:pt x="16" y="107"/>
                  <a:pt x="20" y="109"/>
                  <a:pt x="24" y="109"/>
                </a:cubicBezTo>
                <a:cubicBezTo>
                  <a:pt x="99" y="109"/>
                  <a:pt x="99" y="109"/>
                  <a:pt x="99" y="109"/>
                </a:cubicBezTo>
                <a:cubicBezTo>
                  <a:pt x="103" y="109"/>
                  <a:pt x="106" y="107"/>
                  <a:pt x="109" y="104"/>
                </a:cubicBezTo>
                <a:cubicBezTo>
                  <a:pt x="112" y="102"/>
                  <a:pt x="113" y="98"/>
                  <a:pt x="113" y="94"/>
                </a:cubicBezTo>
                <a:cubicBezTo>
                  <a:pt x="113" y="71"/>
                  <a:pt x="113" y="71"/>
                  <a:pt x="113" y="71"/>
                </a:cubicBezTo>
                <a:cubicBezTo>
                  <a:pt x="100" y="71"/>
                  <a:pt x="100" y="71"/>
                  <a:pt x="100" y="71"/>
                </a:cubicBezTo>
                <a:cubicBezTo>
                  <a:pt x="100" y="80"/>
                  <a:pt x="100" y="80"/>
                  <a:pt x="100" y="80"/>
                </a:cubicBezTo>
                <a:cubicBezTo>
                  <a:pt x="100" y="81"/>
                  <a:pt x="99" y="82"/>
                  <a:pt x="97" y="82"/>
                </a:cubicBezTo>
                <a:cubicBezTo>
                  <a:pt x="97" y="82"/>
                  <a:pt x="97" y="82"/>
                  <a:pt x="97" y="82"/>
                </a:cubicBezTo>
                <a:cubicBezTo>
                  <a:pt x="77" y="82"/>
                  <a:pt x="77" y="82"/>
                  <a:pt x="77" y="82"/>
                </a:cubicBezTo>
                <a:cubicBezTo>
                  <a:pt x="75" y="82"/>
                  <a:pt x="74" y="81"/>
                  <a:pt x="74" y="80"/>
                </a:cubicBezTo>
                <a:cubicBezTo>
                  <a:pt x="74" y="79"/>
                  <a:pt x="74" y="79"/>
                  <a:pt x="74" y="79"/>
                </a:cubicBezTo>
                <a:cubicBezTo>
                  <a:pt x="74" y="71"/>
                  <a:pt x="74" y="71"/>
                  <a:pt x="74" y="71"/>
                </a:cubicBezTo>
                <a:cubicBezTo>
                  <a:pt x="49" y="71"/>
                  <a:pt x="49" y="71"/>
                  <a:pt x="49" y="71"/>
                </a:cubicBezTo>
                <a:cubicBezTo>
                  <a:pt x="49" y="80"/>
                  <a:pt x="49" y="80"/>
                  <a:pt x="49" y="80"/>
                </a:cubicBezTo>
                <a:cubicBezTo>
                  <a:pt x="49" y="81"/>
                  <a:pt x="48" y="82"/>
                  <a:pt x="46" y="82"/>
                </a:cubicBezTo>
                <a:cubicBezTo>
                  <a:pt x="46" y="82"/>
                  <a:pt x="46" y="82"/>
                  <a:pt x="46" y="82"/>
                </a:cubicBezTo>
                <a:cubicBezTo>
                  <a:pt x="26" y="82"/>
                  <a:pt x="26" y="82"/>
                  <a:pt x="26" y="82"/>
                </a:cubicBezTo>
                <a:cubicBezTo>
                  <a:pt x="24" y="82"/>
                  <a:pt x="23" y="81"/>
                  <a:pt x="23" y="80"/>
                </a:cubicBezTo>
                <a:cubicBezTo>
                  <a:pt x="23" y="79"/>
                  <a:pt x="23" y="79"/>
                  <a:pt x="23" y="79"/>
                </a:cubicBezTo>
                <a:cubicBezTo>
                  <a:pt x="23" y="71"/>
                  <a:pt x="23" y="71"/>
                  <a:pt x="23" y="71"/>
                </a:cubicBezTo>
                <a:cubicBezTo>
                  <a:pt x="9" y="71"/>
                  <a:pt x="9" y="71"/>
                  <a:pt x="9" y="71"/>
                </a:cubicBezTo>
                <a:close/>
                <a:moveTo>
                  <a:pt x="43" y="60"/>
                </a:moveTo>
                <a:cubicBezTo>
                  <a:pt x="43" y="60"/>
                  <a:pt x="43" y="60"/>
                  <a:pt x="43" y="60"/>
                </a:cubicBezTo>
                <a:cubicBezTo>
                  <a:pt x="28" y="60"/>
                  <a:pt x="28" y="60"/>
                  <a:pt x="28" y="60"/>
                </a:cubicBezTo>
                <a:cubicBezTo>
                  <a:pt x="28" y="68"/>
                  <a:pt x="28" y="68"/>
                  <a:pt x="28" y="68"/>
                </a:cubicBezTo>
                <a:cubicBezTo>
                  <a:pt x="28" y="68"/>
                  <a:pt x="28" y="68"/>
                  <a:pt x="28" y="68"/>
                </a:cubicBezTo>
                <a:cubicBezTo>
                  <a:pt x="28" y="68"/>
                  <a:pt x="28" y="68"/>
                  <a:pt x="28" y="68"/>
                </a:cubicBezTo>
                <a:cubicBezTo>
                  <a:pt x="28" y="77"/>
                  <a:pt x="28" y="77"/>
                  <a:pt x="28" y="77"/>
                </a:cubicBezTo>
                <a:cubicBezTo>
                  <a:pt x="43" y="77"/>
                  <a:pt x="43" y="77"/>
                  <a:pt x="43" y="77"/>
                </a:cubicBezTo>
                <a:cubicBezTo>
                  <a:pt x="43" y="68"/>
                  <a:pt x="43" y="68"/>
                  <a:pt x="43" y="68"/>
                </a:cubicBezTo>
                <a:cubicBezTo>
                  <a:pt x="43" y="68"/>
                  <a:pt x="43" y="68"/>
                  <a:pt x="43" y="68"/>
                </a:cubicBezTo>
                <a:cubicBezTo>
                  <a:pt x="43" y="68"/>
                  <a:pt x="43" y="68"/>
                  <a:pt x="43" y="68"/>
                </a:cubicBezTo>
                <a:cubicBezTo>
                  <a:pt x="43" y="60"/>
                  <a:pt x="43" y="60"/>
                  <a:pt x="43" y="60"/>
                </a:cubicBezTo>
                <a:close/>
                <a:moveTo>
                  <a:pt x="94" y="60"/>
                </a:moveTo>
                <a:cubicBezTo>
                  <a:pt x="94" y="60"/>
                  <a:pt x="94" y="60"/>
                  <a:pt x="94" y="60"/>
                </a:cubicBezTo>
                <a:cubicBezTo>
                  <a:pt x="80" y="60"/>
                  <a:pt x="80" y="60"/>
                  <a:pt x="80" y="60"/>
                </a:cubicBezTo>
                <a:cubicBezTo>
                  <a:pt x="80" y="68"/>
                  <a:pt x="80" y="68"/>
                  <a:pt x="80" y="68"/>
                </a:cubicBezTo>
                <a:cubicBezTo>
                  <a:pt x="80" y="68"/>
                  <a:pt x="80" y="68"/>
                  <a:pt x="80" y="68"/>
                </a:cubicBezTo>
                <a:cubicBezTo>
                  <a:pt x="80" y="68"/>
                  <a:pt x="80" y="68"/>
                  <a:pt x="80" y="68"/>
                </a:cubicBezTo>
                <a:cubicBezTo>
                  <a:pt x="80" y="77"/>
                  <a:pt x="80" y="77"/>
                  <a:pt x="80" y="77"/>
                </a:cubicBezTo>
                <a:cubicBezTo>
                  <a:pt x="94" y="77"/>
                  <a:pt x="94" y="77"/>
                  <a:pt x="94" y="77"/>
                </a:cubicBezTo>
                <a:cubicBezTo>
                  <a:pt x="94" y="68"/>
                  <a:pt x="94" y="68"/>
                  <a:pt x="94" y="68"/>
                </a:cubicBezTo>
                <a:cubicBezTo>
                  <a:pt x="94" y="68"/>
                  <a:pt x="94" y="68"/>
                  <a:pt x="94" y="68"/>
                </a:cubicBezTo>
                <a:cubicBezTo>
                  <a:pt x="94" y="68"/>
                  <a:pt x="94" y="68"/>
                  <a:pt x="94" y="68"/>
                </a:cubicBezTo>
                <a:cubicBezTo>
                  <a:pt x="94" y="60"/>
                  <a:pt x="94" y="60"/>
                  <a:pt x="94" y="6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37" name="adasfcsdf"/>
          <p:cNvSpPr>
            <a:spLocks noEditPoints="1"/>
          </p:cNvSpPr>
          <p:nvPr/>
        </p:nvSpPr>
        <p:spPr bwMode="auto">
          <a:xfrm>
            <a:off x="8016214" y="4461551"/>
            <a:ext cx="326261" cy="297109"/>
          </a:xfrm>
          <a:custGeom>
            <a:avLst/>
            <a:gdLst>
              <a:gd name="T0" fmla="*/ 77 w 123"/>
              <a:gd name="T1" fmla="*/ 52 h 112"/>
              <a:gd name="T2" fmla="*/ 81 w 123"/>
              <a:gd name="T3" fmla="*/ 68 h 112"/>
              <a:gd name="T4" fmla="*/ 81 w 123"/>
              <a:gd name="T5" fmla="*/ 76 h 112"/>
              <a:gd name="T6" fmla="*/ 87 w 123"/>
              <a:gd name="T7" fmla="*/ 70 h 112"/>
              <a:gd name="T8" fmla="*/ 81 w 123"/>
              <a:gd name="T9" fmla="*/ 48 h 112"/>
              <a:gd name="T10" fmla="*/ 63 w 123"/>
              <a:gd name="T11" fmla="*/ 45 h 112"/>
              <a:gd name="T12" fmla="*/ 119 w 123"/>
              <a:gd name="T13" fmla="*/ 103 h 112"/>
              <a:gd name="T14" fmla="*/ 115 w 123"/>
              <a:gd name="T15" fmla="*/ 103 h 112"/>
              <a:gd name="T16" fmla="*/ 119 w 123"/>
              <a:gd name="T17" fmla="*/ 29 h 112"/>
              <a:gd name="T18" fmla="*/ 119 w 123"/>
              <a:gd name="T19" fmla="*/ 19 h 112"/>
              <a:gd name="T20" fmla="*/ 74 w 123"/>
              <a:gd name="T21" fmla="*/ 13 h 112"/>
              <a:gd name="T22" fmla="*/ 62 w 123"/>
              <a:gd name="T23" fmla="*/ 0 h 112"/>
              <a:gd name="T24" fmla="*/ 49 w 123"/>
              <a:gd name="T25" fmla="*/ 13 h 112"/>
              <a:gd name="T26" fmla="*/ 5 w 123"/>
              <a:gd name="T27" fmla="*/ 19 h 112"/>
              <a:gd name="T28" fmla="*/ 5 w 123"/>
              <a:gd name="T29" fmla="*/ 29 h 112"/>
              <a:gd name="T30" fmla="*/ 8 w 123"/>
              <a:gd name="T31" fmla="*/ 103 h 112"/>
              <a:gd name="T32" fmla="*/ 0 w 123"/>
              <a:gd name="T33" fmla="*/ 108 h 112"/>
              <a:gd name="T34" fmla="*/ 119 w 123"/>
              <a:gd name="T35" fmla="*/ 112 h 112"/>
              <a:gd name="T36" fmla="*/ 119 w 123"/>
              <a:gd name="T37" fmla="*/ 103 h 112"/>
              <a:gd name="T38" fmla="*/ 57 w 123"/>
              <a:gd name="T39" fmla="*/ 8 h 112"/>
              <a:gd name="T40" fmla="*/ 67 w 123"/>
              <a:gd name="T41" fmla="*/ 8 h 112"/>
              <a:gd name="T42" fmla="*/ 67 w 123"/>
              <a:gd name="T43" fmla="*/ 17 h 112"/>
              <a:gd name="T44" fmla="*/ 62 w 123"/>
              <a:gd name="T45" fmla="*/ 19 h 112"/>
              <a:gd name="T46" fmla="*/ 55 w 123"/>
              <a:gd name="T47" fmla="*/ 13 h 112"/>
              <a:gd name="T48" fmla="*/ 109 w 123"/>
              <a:gd name="T49" fmla="*/ 103 h 112"/>
              <a:gd name="T50" fmla="*/ 14 w 123"/>
              <a:gd name="T51" fmla="*/ 103 h 112"/>
              <a:gd name="T52" fmla="*/ 109 w 123"/>
              <a:gd name="T53" fmla="*/ 29 h 112"/>
              <a:gd name="T54" fmla="*/ 58 w 123"/>
              <a:gd name="T55" fmla="*/ 90 h 112"/>
              <a:gd name="T56" fmla="*/ 69 w 123"/>
              <a:gd name="T57" fmla="*/ 87 h 112"/>
              <a:gd name="T58" fmla="*/ 77 w 123"/>
              <a:gd name="T59" fmla="*/ 79 h 112"/>
              <a:gd name="T60" fmla="*/ 76 w 123"/>
              <a:gd name="T61" fmla="*/ 75 h 112"/>
              <a:gd name="T62" fmla="*/ 61 w 123"/>
              <a:gd name="T63" fmla="*/ 49 h 112"/>
              <a:gd name="T64" fmla="*/ 43 w 123"/>
              <a:gd name="T65" fmla="*/ 52 h 112"/>
              <a:gd name="T66" fmla="*/ 43 w 123"/>
              <a:gd name="T67" fmla="*/ 83 h 112"/>
              <a:gd name="T68" fmla="*/ 47 w 123"/>
              <a:gd name="T69" fmla="*/ 56 h 112"/>
              <a:gd name="T70" fmla="*/ 55 w 123"/>
              <a:gd name="T71" fmla="*/ 52 h 112"/>
              <a:gd name="T72" fmla="*/ 57 w 123"/>
              <a:gd name="T73" fmla="*/ 70 h 112"/>
              <a:gd name="T74" fmla="*/ 66 w 123"/>
              <a:gd name="T75" fmla="*/ 82 h 112"/>
              <a:gd name="T76" fmla="*/ 58 w 123"/>
              <a:gd name="T77" fmla="*/ 84 h 112"/>
              <a:gd name="T78" fmla="*/ 42 w 123"/>
              <a:gd name="T79" fmla="*/ 68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3" h="112">
                <a:moveTo>
                  <a:pt x="66" y="48"/>
                </a:moveTo>
                <a:cubicBezTo>
                  <a:pt x="70" y="48"/>
                  <a:pt x="74" y="49"/>
                  <a:pt x="77" y="52"/>
                </a:cubicBezTo>
                <a:cubicBezTo>
                  <a:pt x="80" y="55"/>
                  <a:pt x="82" y="59"/>
                  <a:pt x="82" y="64"/>
                </a:cubicBezTo>
                <a:cubicBezTo>
                  <a:pt x="82" y="65"/>
                  <a:pt x="82" y="67"/>
                  <a:pt x="81" y="68"/>
                </a:cubicBezTo>
                <a:cubicBezTo>
                  <a:pt x="81" y="69"/>
                  <a:pt x="80" y="71"/>
                  <a:pt x="80" y="72"/>
                </a:cubicBezTo>
                <a:cubicBezTo>
                  <a:pt x="79" y="73"/>
                  <a:pt x="79" y="75"/>
                  <a:pt x="81" y="76"/>
                </a:cubicBezTo>
                <a:cubicBezTo>
                  <a:pt x="82" y="77"/>
                  <a:pt x="84" y="76"/>
                  <a:pt x="85" y="75"/>
                </a:cubicBezTo>
                <a:cubicBezTo>
                  <a:pt x="86" y="73"/>
                  <a:pt x="86" y="71"/>
                  <a:pt x="87" y="70"/>
                </a:cubicBezTo>
                <a:cubicBezTo>
                  <a:pt x="87" y="68"/>
                  <a:pt x="87" y="66"/>
                  <a:pt x="87" y="64"/>
                </a:cubicBezTo>
                <a:cubicBezTo>
                  <a:pt x="87" y="58"/>
                  <a:pt x="85" y="52"/>
                  <a:pt x="81" y="48"/>
                </a:cubicBezTo>
                <a:cubicBezTo>
                  <a:pt x="77" y="44"/>
                  <a:pt x="72" y="42"/>
                  <a:pt x="66" y="42"/>
                </a:cubicBezTo>
                <a:cubicBezTo>
                  <a:pt x="64" y="42"/>
                  <a:pt x="63" y="43"/>
                  <a:pt x="63" y="45"/>
                </a:cubicBezTo>
                <a:cubicBezTo>
                  <a:pt x="63" y="46"/>
                  <a:pt x="64" y="48"/>
                  <a:pt x="66" y="48"/>
                </a:cubicBezTo>
                <a:close/>
                <a:moveTo>
                  <a:pt x="119" y="103"/>
                </a:moveTo>
                <a:cubicBezTo>
                  <a:pt x="119" y="103"/>
                  <a:pt x="119" y="103"/>
                  <a:pt x="119" y="103"/>
                </a:cubicBezTo>
                <a:cubicBezTo>
                  <a:pt x="115" y="103"/>
                  <a:pt x="115" y="103"/>
                  <a:pt x="115" y="103"/>
                </a:cubicBezTo>
                <a:cubicBezTo>
                  <a:pt x="115" y="29"/>
                  <a:pt x="115" y="29"/>
                  <a:pt x="115" y="29"/>
                </a:cubicBezTo>
                <a:cubicBezTo>
                  <a:pt x="119" y="29"/>
                  <a:pt x="119" y="29"/>
                  <a:pt x="119" y="29"/>
                </a:cubicBezTo>
                <a:cubicBezTo>
                  <a:pt x="121" y="29"/>
                  <a:pt x="123" y="27"/>
                  <a:pt x="123" y="24"/>
                </a:cubicBezTo>
                <a:cubicBezTo>
                  <a:pt x="123" y="21"/>
                  <a:pt x="121" y="19"/>
                  <a:pt x="119" y="19"/>
                </a:cubicBezTo>
                <a:cubicBezTo>
                  <a:pt x="72" y="19"/>
                  <a:pt x="72" y="19"/>
                  <a:pt x="72" y="19"/>
                </a:cubicBezTo>
                <a:cubicBezTo>
                  <a:pt x="74" y="17"/>
                  <a:pt x="74" y="15"/>
                  <a:pt x="74" y="13"/>
                </a:cubicBezTo>
                <a:cubicBezTo>
                  <a:pt x="74" y="9"/>
                  <a:pt x="73" y="6"/>
                  <a:pt x="71" y="4"/>
                </a:cubicBezTo>
                <a:cubicBezTo>
                  <a:pt x="68" y="2"/>
                  <a:pt x="65" y="0"/>
                  <a:pt x="62" y="0"/>
                </a:cubicBezTo>
                <a:cubicBezTo>
                  <a:pt x="58" y="0"/>
                  <a:pt x="55" y="2"/>
                  <a:pt x="53" y="4"/>
                </a:cubicBezTo>
                <a:cubicBezTo>
                  <a:pt x="51" y="6"/>
                  <a:pt x="49" y="9"/>
                  <a:pt x="49" y="13"/>
                </a:cubicBezTo>
                <a:cubicBezTo>
                  <a:pt x="49" y="15"/>
                  <a:pt x="50" y="17"/>
                  <a:pt x="51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2" y="19"/>
                  <a:pt x="0" y="21"/>
                  <a:pt x="0" y="24"/>
                </a:cubicBezTo>
                <a:cubicBezTo>
                  <a:pt x="0" y="27"/>
                  <a:pt x="2" y="29"/>
                  <a:pt x="5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103"/>
                  <a:pt x="8" y="103"/>
                  <a:pt x="8" y="103"/>
                </a:cubicBezTo>
                <a:cubicBezTo>
                  <a:pt x="5" y="103"/>
                  <a:pt x="5" y="103"/>
                  <a:pt x="5" y="103"/>
                </a:cubicBezTo>
                <a:cubicBezTo>
                  <a:pt x="2" y="103"/>
                  <a:pt x="0" y="105"/>
                  <a:pt x="0" y="108"/>
                </a:cubicBezTo>
                <a:cubicBezTo>
                  <a:pt x="0" y="110"/>
                  <a:pt x="2" y="112"/>
                  <a:pt x="5" y="112"/>
                </a:cubicBezTo>
                <a:cubicBezTo>
                  <a:pt x="119" y="112"/>
                  <a:pt x="119" y="112"/>
                  <a:pt x="119" y="112"/>
                </a:cubicBezTo>
                <a:cubicBezTo>
                  <a:pt x="121" y="112"/>
                  <a:pt x="123" y="110"/>
                  <a:pt x="123" y="108"/>
                </a:cubicBezTo>
                <a:cubicBezTo>
                  <a:pt x="123" y="105"/>
                  <a:pt x="121" y="103"/>
                  <a:pt x="119" y="103"/>
                </a:cubicBezTo>
                <a:close/>
                <a:moveTo>
                  <a:pt x="57" y="8"/>
                </a:moveTo>
                <a:cubicBezTo>
                  <a:pt x="57" y="8"/>
                  <a:pt x="57" y="8"/>
                  <a:pt x="57" y="8"/>
                </a:cubicBezTo>
                <a:cubicBezTo>
                  <a:pt x="58" y="7"/>
                  <a:pt x="60" y="6"/>
                  <a:pt x="62" y="6"/>
                </a:cubicBezTo>
                <a:cubicBezTo>
                  <a:pt x="64" y="6"/>
                  <a:pt x="65" y="7"/>
                  <a:pt x="67" y="8"/>
                </a:cubicBezTo>
                <a:cubicBezTo>
                  <a:pt x="68" y="9"/>
                  <a:pt x="69" y="11"/>
                  <a:pt x="69" y="13"/>
                </a:cubicBezTo>
                <a:cubicBezTo>
                  <a:pt x="69" y="14"/>
                  <a:pt x="68" y="16"/>
                  <a:pt x="67" y="17"/>
                </a:cubicBezTo>
                <a:cubicBezTo>
                  <a:pt x="65" y="18"/>
                  <a:pt x="64" y="19"/>
                  <a:pt x="62" y="19"/>
                </a:cubicBezTo>
                <a:cubicBezTo>
                  <a:pt x="62" y="19"/>
                  <a:pt x="62" y="19"/>
                  <a:pt x="62" y="19"/>
                </a:cubicBezTo>
                <a:cubicBezTo>
                  <a:pt x="60" y="19"/>
                  <a:pt x="58" y="18"/>
                  <a:pt x="57" y="17"/>
                </a:cubicBezTo>
                <a:cubicBezTo>
                  <a:pt x="56" y="16"/>
                  <a:pt x="55" y="14"/>
                  <a:pt x="55" y="13"/>
                </a:cubicBezTo>
                <a:cubicBezTo>
                  <a:pt x="55" y="11"/>
                  <a:pt x="56" y="9"/>
                  <a:pt x="57" y="8"/>
                </a:cubicBezTo>
                <a:close/>
                <a:moveTo>
                  <a:pt x="109" y="103"/>
                </a:moveTo>
                <a:cubicBezTo>
                  <a:pt x="109" y="103"/>
                  <a:pt x="109" y="103"/>
                  <a:pt x="109" y="103"/>
                </a:cubicBezTo>
                <a:cubicBezTo>
                  <a:pt x="14" y="103"/>
                  <a:pt x="14" y="103"/>
                  <a:pt x="14" y="103"/>
                </a:cubicBezTo>
                <a:cubicBezTo>
                  <a:pt x="14" y="29"/>
                  <a:pt x="14" y="29"/>
                  <a:pt x="14" y="29"/>
                </a:cubicBezTo>
                <a:cubicBezTo>
                  <a:pt x="109" y="29"/>
                  <a:pt x="109" y="29"/>
                  <a:pt x="109" y="29"/>
                </a:cubicBezTo>
                <a:cubicBezTo>
                  <a:pt x="109" y="103"/>
                  <a:pt x="109" y="103"/>
                  <a:pt x="109" y="103"/>
                </a:cubicBezTo>
                <a:close/>
                <a:moveTo>
                  <a:pt x="58" y="90"/>
                </a:moveTo>
                <a:cubicBezTo>
                  <a:pt x="58" y="90"/>
                  <a:pt x="58" y="90"/>
                  <a:pt x="58" y="90"/>
                </a:cubicBezTo>
                <a:cubicBezTo>
                  <a:pt x="62" y="90"/>
                  <a:pt x="66" y="89"/>
                  <a:pt x="69" y="87"/>
                </a:cubicBezTo>
                <a:cubicBezTo>
                  <a:pt x="69" y="87"/>
                  <a:pt x="69" y="87"/>
                  <a:pt x="69" y="87"/>
                </a:cubicBezTo>
                <a:cubicBezTo>
                  <a:pt x="72" y="85"/>
                  <a:pt x="75" y="82"/>
                  <a:pt x="77" y="79"/>
                </a:cubicBezTo>
                <a:cubicBezTo>
                  <a:pt x="77" y="79"/>
                  <a:pt x="77" y="79"/>
                  <a:pt x="77" y="79"/>
                </a:cubicBezTo>
                <a:cubicBezTo>
                  <a:pt x="78" y="77"/>
                  <a:pt x="77" y="75"/>
                  <a:pt x="76" y="75"/>
                </a:cubicBezTo>
                <a:cubicBezTo>
                  <a:pt x="61" y="66"/>
                  <a:pt x="61" y="66"/>
                  <a:pt x="61" y="66"/>
                </a:cubicBezTo>
                <a:cubicBezTo>
                  <a:pt x="61" y="49"/>
                  <a:pt x="61" y="49"/>
                  <a:pt x="61" y="49"/>
                </a:cubicBezTo>
                <a:cubicBezTo>
                  <a:pt x="61" y="47"/>
                  <a:pt x="60" y="46"/>
                  <a:pt x="58" y="46"/>
                </a:cubicBezTo>
                <a:cubicBezTo>
                  <a:pt x="52" y="46"/>
                  <a:pt x="46" y="48"/>
                  <a:pt x="43" y="52"/>
                </a:cubicBezTo>
                <a:cubicBezTo>
                  <a:pt x="39" y="56"/>
                  <a:pt x="36" y="62"/>
                  <a:pt x="36" y="68"/>
                </a:cubicBezTo>
                <a:cubicBezTo>
                  <a:pt x="36" y="74"/>
                  <a:pt x="39" y="79"/>
                  <a:pt x="43" y="83"/>
                </a:cubicBezTo>
                <a:cubicBezTo>
                  <a:pt x="46" y="87"/>
                  <a:pt x="52" y="90"/>
                  <a:pt x="58" y="90"/>
                </a:cubicBezTo>
                <a:close/>
                <a:moveTo>
                  <a:pt x="47" y="56"/>
                </a:moveTo>
                <a:cubicBezTo>
                  <a:pt x="47" y="56"/>
                  <a:pt x="47" y="56"/>
                  <a:pt x="47" y="56"/>
                </a:cubicBezTo>
                <a:cubicBezTo>
                  <a:pt x="49" y="54"/>
                  <a:pt x="52" y="52"/>
                  <a:pt x="55" y="52"/>
                </a:cubicBezTo>
                <a:cubicBezTo>
                  <a:pt x="55" y="68"/>
                  <a:pt x="55" y="68"/>
                  <a:pt x="55" y="68"/>
                </a:cubicBezTo>
                <a:cubicBezTo>
                  <a:pt x="55" y="69"/>
                  <a:pt x="56" y="70"/>
                  <a:pt x="57" y="70"/>
                </a:cubicBezTo>
                <a:cubicBezTo>
                  <a:pt x="70" y="78"/>
                  <a:pt x="70" y="78"/>
                  <a:pt x="70" y="78"/>
                </a:cubicBezTo>
                <a:cubicBezTo>
                  <a:pt x="69" y="80"/>
                  <a:pt x="68" y="81"/>
                  <a:pt x="66" y="82"/>
                </a:cubicBezTo>
                <a:cubicBezTo>
                  <a:pt x="66" y="82"/>
                  <a:pt x="66" y="82"/>
                  <a:pt x="66" y="82"/>
                </a:cubicBezTo>
                <a:cubicBezTo>
                  <a:pt x="64" y="83"/>
                  <a:pt x="61" y="84"/>
                  <a:pt x="58" y="84"/>
                </a:cubicBezTo>
                <a:cubicBezTo>
                  <a:pt x="54" y="84"/>
                  <a:pt x="50" y="82"/>
                  <a:pt x="47" y="79"/>
                </a:cubicBezTo>
                <a:cubicBezTo>
                  <a:pt x="44" y="76"/>
                  <a:pt x="42" y="72"/>
                  <a:pt x="42" y="68"/>
                </a:cubicBezTo>
                <a:cubicBezTo>
                  <a:pt x="42" y="63"/>
                  <a:pt x="44" y="59"/>
                  <a:pt x="47" y="56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38" name="adasfcsdf"/>
          <p:cNvSpPr>
            <a:spLocks noEditPoints="1"/>
          </p:cNvSpPr>
          <p:nvPr/>
        </p:nvSpPr>
        <p:spPr bwMode="auto">
          <a:xfrm>
            <a:off x="3852888" y="3429259"/>
            <a:ext cx="319536" cy="319533"/>
          </a:xfrm>
          <a:custGeom>
            <a:avLst/>
            <a:gdLst>
              <a:gd name="T0" fmla="*/ 100 w 121"/>
              <a:gd name="T1" fmla="*/ 1 h 121"/>
              <a:gd name="T2" fmla="*/ 105 w 121"/>
              <a:gd name="T3" fmla="*/ 2 h 121"/>
              <a:gd name="T4" fmla="*/ 108 w 121"/>
              <a:gd name="T5" fmla="*/ 13 h 121"/>
              <a:gd name="T6" fmla="*/ 119 w 121"/>
              <a:gd name="T7" fmla="*/ 16 h 121"/>
              <a:gd name="T8" fmla="*/ 120 w 121"/>
              <a:gd name="T9" fmla="*/ 17 h 121"/>
              <a:gd name="T10" fmla="*/ 105 w 121"/>
              <a:gd name="T11" fmla="*/ 36 h 121"/>
              <a:gd name="T12" fmla="*/ 93 w 121"/>
              <a:gd name="T13" fmla="*/ 35 h 121"/>
              <a:gd name="T14" fmla="*/ 96 w 121"/>
              <a:gd name="T15" fmla="*/ 62 h 121"/>
              <a:gd name="T16" fmla="*/ 85 w 121"/>
              <a:gd name="T17" fmla="*/ 88 h 121"/>
              <a:gd name="T18" fmla="*/ 33 w 121"/>
              <a:gd name="T19" fmla="*/ 88 h 121"/>
              <a:gd name="T20" fmla="*/ 33 w 121"/>
              <a:gd name="T21" fmla="*/ 35 h 121"/>
              <a:gd name="T22" fmla="*/ 82 w 121"/>
              <a:gd name="T23" fmla="*/ 32 h 121"/>
              <a:gd name="T24" fmla="*/ 84 w 121"/>
              <a:gd name="T25" fmla="*/ 19 h 121"/>
              <a:gd name="T26" fmla="*/ 107 w 121"/>
              <a:gd name="T27" fmla="*/ 47 h 121"/>
              <a:gd name="T28" fmla="*/ 109 w 121"/>
              <a:gd name="T29" fmla="*/ 54 h 121"/>
              <a:gd name="T30" fmla="*/ 95 w 121"/>
              <a:gd name="T31" fmla="*/ 97 h 121"/>
              <a:gd name="T32" fmla="*/ 24 w 121"/>
              <a:gd name="T33" fmla="*/ 97 h 121"/>
              <a:gd name="T34" fmla="*/ 24 w 121"/>
              <a:gd name="T35" fmla="*/ 26 h 121"/>
              <a:gd name="T36" fmla="*/ 67 w 121"/>
              <a:gd name="T37" fmla="*/ 12 h 121"/>
              <a:gd name="T38" fmla="*/ 80 w 121"/>
              <a:gd name="T39" fmla="*/ 10 h 121"/>
              <a:gd name="T40" fmla="*/ 68 w 121"/>
              <a:gd name="T41" fmla="*/ 3 h 121"/>
              <a:gd name="T42" fmla="*/ 17 w 121"/>
              <a:gd name="T43" fmla="*/ 19 h 121"/>
              <a:gd name="T44" fmla="*/ 17 w 121"/>
              <a:gd name="T45" fmla="*/ 104 h 121"/>
              <a:gd name="T46" fmla="*/ 102 w 121"/>
              <a:gd name="T47" fmla="*/ 104 h 121"/>
              <a:gd name="T48" fmla="*/ 118 w 121"/>
              <a:gd name="T49" fmla="*/ 53 h 121"/>
              <a:gd name="T50" fmla="*/ 111 w 121"/>
              <a:gd name="T51" fmla="*/ 41 h 121"/>
              <a:gd name="T52" fmla="*/ 59 w 121"/>
              <a:gd name="T53" fmla="*/ 45 h 121"/>
              <a:gd name="T54" fmla="*/ 68 w 121"/>
              <a:gd name="T55" fmla="*/ 47 h 121"/>
              <a:gd name="T56" fmla="*/ 59 w 121"/>
              <a:gd name="T57" fmla="*/ 30 h 121"/>
              <a:gd name="T58" fmla="*/ 37 w 121"/>
              <a:gd name="T59" fmla="*/ 39 h 121"/>
              <a:gd name="T60" fmla="*/ 28 w 121"/>
              <a:gd name="T61" fmla="*/ 62 h 121"/>
              <a:gd name="T62" fmla="*/ 59 w 121"/>
              <a:gd name="T63" fmla="*/ 93 h 121"/>
              <a:gd name="T64" fmla="*/ 82 w 121"/>
              <a:gd name="T65" fmla="*/ 84 h 121"/>
              <a:gd name="T66" fmla="*/ 85 w 121"/>
              <a:gd name="T67" fmla="*/ 43 h 121"/>
              <a:gd name="T68" fmla="*/ 76 w 121"/>
              <a:gd name="T69" fmla="*/ 62 h 121"/>
              <a:gd name="T70" fmla="*/ 71 w 121"/>
              <a:gd name="T71" fmla="*/ 74 h 121"/>
              <a:gd name="T72" fmla="*/ 47 w 121"/>
              <a:gd name="T73" fmla="*/ 74 h 121"/>
              <a:gd name="T74" fmla="*/ 47 w 121"/>
              <a:gd name="T75" fmla="*/ 50 h 121"/>
              <a:gd name="T76" fmla="*/ 59 w 121"/>
              <a:gd name="T77" fmla="*/ 45 h 121"/>
              <a:gd name="T78" fmla="*/ 63 w 121"/>
              <a:gd name="T79" fmla="*/ 51 h 121"/>
              <a:gd name="T80" fmla="*/ 51 w 121"/>
              <a:gd name="T81" fmla="*/ 54 h 121"/>
              <a:gd name="T82" fmla="*/ 51 w 121"/>
              <a:gd name="T83" fmla="*/ 70 h 121"/>
              <a:gd name="T84" fmla="*/ 67 w 121"/>
              <a:gd name="T85" fmla="*/ 70 h 121"/>
              <a:gd name="T86" fmla="*/ 71 w 121"/>
              <a:gd name="T87" fmla="*/ 62 h 121"/>
              <a:gd name="T88" fmla="*/ 63 w 121"/>
              <a:gd name="T89" fmla="*/ 65 h 121"/>
              <a:gd name="T90" fmla="*/ 56 w 121"/>
              <a:gd name="T91" fmla="*/ 58 h 121"/>
              <a:gd name="T92" fmla="*/ 101 w 121"/>
              <a:gd name="T93" fmla="*/ 8 h 121"/>
              <a:gd name="T94" fmla="*/ 90 w 121"/>
              <a:gd name="T95" fmla="*/ 19 h 121"/>
              <a:gd name="T96" fmla="*/ 103 w 121"/>
              <a:gd name="T97" fmla="*/ 14 h 121"/>
              <a:gd name="T98" fmla="*/ 107 w 121"/>
              <a:gd name="T99" fmla="*/ 18 h 121"/>
              <a:gd name="T100" fmla="*/ 96 w 121"/>
              <a:gd name="T101" fmla="*/ 29 h 121"/>
              <a:gd name="T102" fmla="*/ 113 w 121"/>
              <a:gd name="T103" fmla="*/ 2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21" h="121">
                <a:moveTo>
                  <a:pt x="85" y="16"/>
                </a:moveTo>
                <a:cubicBezTo>
                  <a:pt x="100" y="1"/>
                  <a:pt x="100" y="1"/>
                  <a:pt x="100" y="1"/>
                </a:cubicBezTo>
                <a:cubicBezTo>
                  <a:pt x="101" y="0"/>
                  <a:pt x="103" y="0"/>
                  <a:pt x="104" y="1"/>
                </a:cubicBezTo>
                <a:cubicBezTo>
                  <a:pt x="105" y="1"/>
                  <a:pt x="105" y="2"/>
                  <a:pt x="105" y="2"/>
                </a:cubicBezTo>
                <a:cubicBezTo>
                  <a:pt x="105" y="2"/>
                  <a:pt x="105" y="2"/>
                  <a:pt x="105" y="2"/>
                </a:cubicBezTo>
                <a:cubicBezTo>
                  <a:pt x="108" y="13"/>
                  <a:pt x="108" y="13"/>
                  <a:pt x="108" y="13"/>
                </a:cubicBezTo>
                <a:cubicBezTo>
                  <a:pt x="119" y="16"/>
                  <a:pt x="119" y="16"/>
                  <a:pt x="119" y="16"/>
                </a:cubicBezTo>
                <a:cubicBezTo>
                  <a:pt x="119" y="16"/>
                  <a:pt x="119" y="16"/>
                  <a:pt x="119" y="16"/>
                </a:cubicBezTo>
                <a:cubicBezTo>
                  <a:pt x="119" y="16"/>
                  <a:pt x="119" y="16"/>
                  <a:pt x="119" y="16"/>
                </a:cubicBezTo>
                <a:cubicBezTo>
                  <a:pt x="119" y="16"/>
                  <a:pt x="120" y="16"/>
                  <a:pt x="120" y="17"/>
                </a:cubicBezTo>
                <a:cubicBezTo>
                  <a:pt x="121" y="18"/>
                  <a:pt x="121" y="19"/>
                  <a:pt x="120" y="21"/>
                </a:cubicBezTo>
                <a:cubicBezTo>
                  <a:pt x="105" y="36"/>
                  <a:pt x="105" y="36"/>
                  <a:pt x="105" y="36"/>
                </a:cubicBezTo>
                <a:cubicBezTo>
                  <a:pt x="104" y="37"/>
                  <a:pt x="103" y="37"/>
                  <a:pt x="102" y="37"/>
                </a:cubicBezTo>
                <a:cubicBezTo>
                  <a:pt x="93" y="35"/>
                  <a:pt x="93" y="35"/>
                  <a:pt x="93" y="35"/>
                </a:cubicBezTo>
                <a:cubicBezTo>
                  <a:pt x="89" y="39"/>
                  <a:pt x="89" y="39"/>
                  <a:pt x="89" y="39"/>
                </a:cubicBezTo>
                <a:cubicBezTo>
                  <a:pt x="94" y="45"/>
                  <a:pt x="96" y="53"/>
                  <a:pt x="96" y="62"/>
                </a:cubicBezTo>
                <a:cubicBezTo>
                  <a:pt x="96" y="72"/>
                  <a:pt x="92" y="81"/>
                  <a:pt x="86" y="88"/>
                </a:cubicBezTo>
                <a:cubicBezTo>
                  <a:pt x="85" y="88"/>
                  <a:pt x="85" y="88"/>
                  <a:pt x="85" y="88"/>
                </a:cubicBezTo>
                <a:cubicBezTo>
                  <a:pt x="79" y="95"/>
                  <a:pt x="70" y="99"/>
                  <a:pt x="59" y="99"/>
                </a:cubicBezTo>
                <a:cubicBezTo>
                  <a:pt x="49" y="99"/>
                  <a:pt x="40" y="94"/>
                  <a:pt x="33" y="88"/>
                </a:cubicBezTo>
                <a:cubicBezTo>
                  <a:pt x="27" y="81"/>
                  <a:pt x="22" y="72"/>
                  <a:pt x="22" y="62"/>
                </a:cubicBezTo>
                <a:cubicBezTo>
                  <a:pt x="22" y="51"/>
                  <a:pt x="27" y="42"/>
                  <a:pt x="33" y="35"/>
                </a:cubicBezTo>
                <a:cubicBezTo>
                  <a:pt x="40" y="29"/>
                  <a:pt x="49" y="25"/>
                  <a:pt x="59" y="25"/>
                </a:cubicBezTo>
                <a:cubicBezTo>
                  <a:pt x="68" y="25"/>
                  <a:pt x="76" y="27"/>
                  <a:pt x="82" y="32"/>
                </a:cubicBezTo>
                <a:cubicBezTo>
                  <a:pt x="86" y="28"/>
                  <a:pt x="86" y="28"/>
                  <a:pt x="86" y="28"/>
                </a:cubicBezTo>
                <a:cubicBezTo>
                  <a:pt x="84" y="19"/>
                  <a:pt x="84" y="19"/>
                  <a:pt x="84" y="19"/>
                </a:cubicBezTo>
                <a:cubicBezTo>
                  <a:pt x="84" y="18"/>
                  <a:pt x="84" y="17"/>
                  <a:pt x="85" y="16"/>
                </a:cubicBezTo>
                <a:close/>
                <a:moveTo>
                  <a:pt x="107" y="47"/>
                </a:moveTo>
                <a:cubicBezTo>
                  <a:pt x="107" y="47"/>
                  <a:pt x="107" y="47"/>
                  <a:pt x="107" y="47"/>
                </a:cubicBezTo>
                <a:cubicBezTo>
                  <a:pt x="108" y="49"/>
                  <a:pt x="109" y="52"/>
                  <a:pt x="109" y="54"/>
                </a:cubicBezTo>
                <a:cubicBezTo>
                  <a:pt x="109" y="57"/>
                  <a:pt x="110" y="59"/>
                  <a:pt x="110" y="62"/>
                </a:cubicBezTo>
                <a:cubicBezTo>
                  <a:pt x="110" y="75"/>
                  <a:pt x="104" y="88"/>
                  <a:pt x="95" y="97"/>
                </a:cubicBezTo>
                <a:cubicBezTo>
                  <a:pt x="86" y="106"/>
                  <a:pt x="73" y="112"/>
                  <a:pt x="59" y="112"/>
                </a:cubicBezTo>
                <a:cubicBezTo>
                  <a:pt x="46" y="112"/>
                  <a:pt x="33" y="106"/>
                  <a:pt x="24" y="97"/>
                </a:cubicBezTo>
                <a:cubicBezTo>
                  <a:pt x="15" y="88"/>
                  <a:pt x="9" y="75"/>
                  <a:pt x="9" y="62"/>
                </a:cubicBezTo>
                <a:cubicBezTo>
                  <a:pt x="9" y="48"/>
                  <a:pt x="15" y="35"/>
                  <a:pt x="24" y="26"/>
                </a:cubicBezTo>
                <a:cubicBezTo>
                  <a:pt x="33" y="17"/>
                  <a:pt x="46" y="11"/>
                  <a:pt x="59" y="11"/>
                </a:cubicBezTo>
                <a:cubicBezTo>
                  <a:pt x="62" y="11"/>
                  <a:pt x="64" y="12"/>
                  <a:pt x="67" y="12"/>
                </a:cubicBezTo>
                <a:cubicBezTo>
                  <a:pt x="69" y="12"/>
                  <a:pt x="72" y="13"/>
                  <a:pt x="74" y="14"/>
                </a:cubicBezTo>
                <a:cubicBezTo>
                  <a:pt x="76" y="14"/>
                  <a:pt x="79" y="13"/>
                  <a:pt x="80" y="10"/>
                </a:cubicBezTo>
                <a:cubicBezTo>
                  <a:pt x="81" y="8"/>
                  <a:pt x="79" y="5"/>
                  <a:pt x="77" y="5"/>
                </a:cubicBezTo>
                <a:cubicBezTo>
                  <a:pt x="74" y="4"/>
                  <a:pt x="71" y="3"/>
                  <a:pt x="68" y="3"/>
                </a:cubicBezTo>
                <a:cubicBezTo>
                  <a:pt x="65" y="2"/>
                  <a:pt x="62" y="2"/>
                  <a:pt x="59" y="2"/>
                </a:cubicBezTo>
                <a:cubicBezTo>
                  <a:pt x="43" y="2"/>
                  <a:pt x="28" y="9"/>
                  <a:pt x="17" y="19"/>
                </a:cubicBezTo>
                <a:cubicBezTo>
                  <a:pt x="6" y="30"/>
                  <a:pt x="0" y="45"/>
                  <a:pt x="0" y="62"/>
                </a:cubicBezTo>
                <a:cubicBezTo>
                  <a:pt x="0" y="78"/>
                  <a:pt x="6" y="93"/>
                  <a:pt x="17" y="104"/>
                </a:cubicBezTo>
                <a:cubicBezTo>
                  <a:pt x="28" y="115"/>
                  <a:pt x="43" y="121"/>
                  <a:pt x="59" y="121"/>
                </a:cubicBezTo>
                <a:cubicBezTo>
                  <a:pt x="76" y="121"/>
                  <a:pt x="91" y="115"/>
                  <a:pt x="102" y="104"/>
                </a:cubicBezTo>
                <a:cubicBezTo>
                  <a:pt x="112" y="93"/>
                  <a:pt x="119" y="78"/>
                  <a:pt x="119" y="62"/>
                </a:cubicBezTo>
                <a:cubicBezTo>
                  <a:pt x="119" y="59"/>
                  <a:pt x="119" y="56"/>
                  <a:pt x="118" y="53"/>
                </a:cubicBezTo>
                <a:cubicBezTo>
                  <a:pt x="118" y="50"/>
                  <a:pt x="117" y="47"/>
                  <a:pt x="116" y="44"/>
                </a:cubicBezTo>
                <a:cubicBezTo>
                  <a:pt x="116" y="42"/>
                  <a:pt x="113" y="40"/>
                  <a:pt x="111" y="41"/>
                </a:cubicBezTo>
                <a:cubicBezTo>
                  <a:pt x="108" y="42"/>
                  <a:pt x="107" y="44"/>
                  <a:pt x="107" y="47"/>
                </a:cubicBezTo>
                <a:close/>
                <a:moveTo>
                  <a:pt x="59" y="45"/>
                </a:moveTo>
                <a:cubicBezTo>
                  <a:pt x="59" y="45"/>
                  <a:pt x="59" y="45"/>
                  <a:pt x="59" y="45"/>
                </a:cubicBezTo>
                <a:cubicBezTo>
                  <a:pt x="62" y="45"/>
                  <a:pt x="65" y="45"/>
                  <a:pt x="68" y="47"/>
                </a:cubicBezTo>
                <a:cubicBezTo>
                  <a:pt x="78" y="36"/>
                  <a:pt x="78" y="36"/>
                  <a:pt x="78" y="36"/>
                </a:cubicBezTo>
                <a:cubicBezTo>
                  <a:pt x="73" y="33"/>
                  <a:pt x="66" y="30"/>
                  <a:pt x="59" y="30"/>
                </a:cubicBezTo>
                <a:cubicBezTo>
                  <a:pt x="51" y="30"/>
                  <a:pt x="43" y="34"/>
                  <a:pt x="37" y="39"/>
                </a:cubicBezTo>
                <a:cubicBezTo>
                  <a:pt x="37" y="39"/>
                  <a:pt x="37" y="39"/>
                  <a:pt x="37" y="39"/>
                </a:cubicBezTo>
                <a:cubicBezTo>
                  <a:pt x="37" y="39"/>
                  <a:pt x="37" y="39"/>
                  <a:pt x="37" y="39"/>
                </a:cubicBezTo>
                <a:cubicBezTo>
                  <a:pt x="32" y="45"/>
                  <a:pt x="28" y="53"/>
                  <a:pt x="28" y="62"/>
                </a:cubicBezTo>
                <a:cubicBezTo>
                  <a:pt x="28" y="70"/>
                  <a:pt x="32" y="78"/>
                  <a:pt x="37" y="84"/>
                </a:cubicBezTo>
                <a:cubicBezTo>
                  <a:pt x="43" y="89"/>
                  <a:pt x="51" y="93"/>
                  <a:pt x="59" y="93"/>
                </a:cubicBezTo>
                <a:cubicBezTo>
                  <a:pt x="68" y="93"/>
                  <a:pt x="76" y="90"/>
                  <a:pt x="81" y="84"/>
                </a:cubicBezTo>
                <a:cubicBezTo>
                  <a:pt x="82" y="84"/>
                  <a:pt x="82" y="84"/>
                  <a:pt x="82" y="84"/>
                </a:cubicBezTo>
                <a:cubicBezTo>
                  <a:pt x="87" y="78"/>
                  <a:pt x="91" y="70"/>
                  <a:pt x="91" y="62"/>
                </a:cubicBezTo>
                <a:cubicBezTo>
                  <a:pt x="91" y="55"/>
                  <a:pt x="88" y="48"/>
                  <a:pt x="85" y="43"/>
                </a:cubicBezTo>
                <a:cubicBezTo>
                  <a:pt x="74" y="53"/>
                  <a:pt x="74" y="53"/>
                  <a:pt x="74" y="53"/>
                </a:cubicBezTo>
                <a:cubicBezTo>
                  <a:pt x="76" y="56"/>
                  <a:pt x="76" y="59"/>
                  <a:pt x="76" y="62"/>
                </a:cubicBezTo>
                <a:cubicBezTo>
                  <a:pt x="76" y="66"/>
                  <a:pt x="75" y="71"/>
                  <a:pt x="71" y="74"/>
                </a:cubicBezTo>
                <a:cubicBezTo>
                  <a:pt x="71" y="74"/>
                  <a:pt x="71" y="74"/>
                  <a:pt x="71" y="74"/>
                </a:cubicBezTo>
                <a:cubicBezTo>
                  <a:pt x="68" y="77"/>
                  <a:pt x="64" y="79"/>
                  <a:pt x="59" y="79"/>
                </a:cubicBezTo>
                <a:cubicBezTo>
                  <a:pt x="55" y="79"/>
                  <a:pt x="50" y="77"/>
                  <a:pt x="47" y="74"/>
                </a:cubicBezTo>
                <a:cubicBezTo>
                  <a:pt x="44" y="71"/>
                  <a:pt x="42" y="66"/>
                  <a:pt x="42" y="62"/>
                </a:cubicBezTo>
                <a:cubicBezTo>
                  <a:pt x="42" y="57"/>
                  <a:pt x="44" y="53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50" y="47"/>
                  <a:pt x="55" y="45"/>
                  <a:pt x="59" y="45"/>
                </a:cubicBezTo>
                <a:close/>
                <a:moveTo>
                  <a:pt x="63" y="51"/>
                </a:moveTo>
                <a:cubicBezTo>
                  <a:pt x="63" y="51"/>
                  <a:pt x="63" y="51"/>
                  <a:pt x="63" y="51"/>
                </a:cubicBezTo>
                <a:cubicBezTo>
                  <a:pt x="62" y="51"/>
                  <a:pt x="61" y="50"/>
                  <a:pt x="59" y="50"/>
                </a:cubicBezTo>
                <a:cubicBezTo>
                  <a:pt x="56" y="50"/>
                  <a:pt x="53" y="52"/>
                  <a:pt x="51" y="54"/>
                </a:cubicBezTo>
                <a:cubicBezTo>
                  <a:pt x="49" y="56"/>
                  <a:pt x="48" y="58"/>
                  <a:pt x="48" y="62"/>
                </a:cubicBezTo>
                <a:cubicBezTo>
                  <a:pt x="48" y="65"/>
                  <a:pt x="49" y="68"/>
                  <a:pt x="51" y="70"/>
                </a:cubicBezTo>
                <a:cubicBezTo>
                  <a:pt x="53" y="72"/>
                  <a:pt x="56" y="73"/>
                  <a:pt x="59" y="73"/>
                </a:cubicBezTo>
                <a:cubicBezTo>
                  <a:pt x="63" y="73"/>
                  <a:pt x="65" y="72"/>
                  <a:pt x="67" y="70"/>
                </a:cubicBezTo>
                <a:cubicBezTo>
                  <a:pt x="67" y="70"/>
                  <a:pt x="67" y="70"/>
                  <a:pt x="67" y="70"/>
                </a:cubicBezTo>
                <a:cubicBezTo>
                  <a:pt x="69" y="68"/>
                  <a:pt x="71" y="65"/>
                  <a:pt x="71" y="62"/>
                </a:cubicBezTo>
                <a:cubicBezTo>
                  <a:pt x="71" y="60"/>
                  <a:pt x="71" y="59"/>
                  <a:pt x="70" y="58"/>
                </a:cubicBezTo>
                <a:cubicBezTo>
                  <a:pt x="63" y="65"/>
                  <a:pt x="63" y="65"/>
                  <a:pt x="63" y="65"/>
                </a:cubicBezTo>
                <a:cubicBezTo>
                  <a:pt x="61" y="67"/>
                  <a:pt x="58" y="67"/>
                  <a:pt x="56" y="65"/>
                </a:cubicBezTo>
                <a:cubicBezTo>
                  <a:pt x="54" y="63"/>
                  <a:pt x="54" y="60"/>
                  <a:pt x="56" y="58"/>
                </a:cubicBezTo>
                <a:cubicBezTo>
                  <a:pt x="63" y="51"/>
                  <a:pt x="63" y="51"/>
                  <a:pt x="63" y="51"/>
                </a:cubicBezTo>
                <a:close/>
                <a:moveTo>
                  <a:pt x="101" y="8"/>
                </a:moveTo>
                <a:cubicBezTo>
                  <a:pt x="101" y="8"/>
                  <a:pt x="101" y="8"/>
                  <a:pt x="101" y="8"/>
                </a:cubicBezTo>
                <a:cubicBezTo>
                  <a:pt x="90" y="19"/>
                  <a:pt x="90" y="19"/>
                  <a:pt x="90" y="19"/>
                </a:cubicBezTo>
                <a:cubicBezTo>
                  <a:pt x="92" y="25"/>
                  <a:pt x="92" y="25"/>
                  <a:pt x="92" y="25"/>
                </a:cubicBezTo>
                <a:cubicBezTo>
                  <a:pt x="103" y="14"/>
                  <a:pt x="103" y="14"/>
                  <a:pt x="103" y="14"/>
                </a:cubicBezTo>
                <a:cubicBezTo>
                  <a:pt x="101" y="8"/>
                  <a:pt x="101" y="8"/>
                  <a:pt x="101" y="8"/>
                </a:cubicBezTo>
                <a:close/>
                <a:moveTo>
                  <a:pt x="107" y="18"/>
                </a:moveTo>
                <a:cubicBezTo>
                  <a:pt x="107" y="18"/>
                  <a:pt x="107" y="18"/>
                  <a:pt x="107" y="18"/>
                </a:cubicBezTo>
                <a:cubicBezTo>
                  <a:pt x="96" y="29"/>
                  <a:pt x="96" y="29"/>
                  <a:pt x="96" y="29"/>
                </a:cubicBezTo>
                <a:cubicBezTo>
                  <a:pt x="102" y="31"/>
                  <a:pt x="102" y="31"/>
                  <a:pt x="102" y="31"/>
                </a:cubicBezTo>
                <a:cubicBezTo>
                  <a:pt x="113" y="20"/>
                  <a:pt x="113" y="20"/>
                  <a:pt x="113" y="20"/>
                </a:cubicBezTo>
                <a:cubicBezTo>
                  <a:pt x="107" y="18"/>
                  <a:pt x="107" y="18"/>
                  <a:pt x="107" y="1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39" name="adasfcsdf"/>
          <p:cNvSpPr>
            <a:spLocks noEditPoints="1"/>
          </p:cNvSpPr>
          <p:nvPr/>
        </p:nvSpPr>
        <p:spPr bwMode="auto">
          <a:xfrm>
            <a:off x="8066666" y="2405934"/>
            <a:ext cx="225357" cy="324019"/>
          </a:xfrm>
          <a:custGeom>
            <a:avLst/>
            <a:gdLst>
              <a:gd name="T0" fmla="*/ 3 w 85"/>
              <a:gd name="T1" fmla="*/ 84 h 122"/>
              <a:gd name="T2" fmla="*/ 17 w 85"/>
              <a:gd name="T3" fmla="*/ 81 h 122"/>
              <a:gd name="T4" fmla="*/ 27 w 85"/>
              <a:gd name="T5" fmla="*/ 51 h 122"/>
              <a:gd name="T6" fmla="*/ 27 w 85"/>
              <a:gd name="T7" fmla="*/ 51 h 122"/>
              <a:gd name="T8" fmla="*/ 27 w 85"/>
              <a:gd name="T9" fmla="*/ 21 h 122"/>
              <a:gd name="T10" fmla="*/ 38 w 85"/>
              <a:gd name="T11" fmla="*/ 15 h 122"/>
              <a:gd name="T12" fmla="*/ 43 w 85"/>
              <a:gd name="T13" fmla="*/ 0 h 122"/>
              <a:gd name="T14" fmla="*/ 48 w 85"/>
              <a:gd name="T15" fmla="*/ 15 h 122"/>
              <a:gd name="T16" fmla="*/ 65 w 85"/>
              <a:gd name="T17" fmla="*/ 36 h 122"/>
              <a:gd name="T18" fmla="*/ 58 w 85"/>
              <a:gd name="T19" fmla="*/ 52 h 122"/>
              <a:gd name="T20" fmla="*/ 69 w 85"/>
              <a:gd name="T21" fmla="*/ 81 h 122"/>
              <a:gd name="T22" fmla="*/ 83 w 85"/>
              <a:gd name="T23" fmla="*/ 84 h 122"/>
              <a:gd name="T24" fmla="*/ 72 w 85"/>
              <a:gd name="T25" fmla="*/ 86 h 122"/>
              <a:gd name="T26" fmla="*/ 81 w 85"/>
              <a:gd name="T27" fmla="*/ 111 h 122"/>
              <a:gd name="T28" fmla="*/ 85 w 85"/>
              <a:gd name="T29" fmla="*/ 117 h 122"/>
              <a:gd name="T30" fmla="*/ 79 w 85"/>
              <a:gd name="T31" fmla="*/ 120 h 122"/>
              <a:gd name="T32" fmla="*/ 76 w 85"/>
              <a:gd name="T33" fmla="*/ 113 h 122"/>
              <a:gd name="T34" fmla="*/ 61 w 85"/>
              <a:gd name="T35" fmla="*/ 86 h 122"/>
              <a:gd name="T36" fmla="*/ 48 w 85"/>
              <a:gd name="T37" fmla="*/ 90 h 122"/>
              <a:gd name="T38" fmla="*/ 38 w 85"/>
              <a:gd name="T39" fmla="*/ 90 h 122"/>
              <a:gd name="T40" fmla="*/ 24 w 85"/>
              <a:gd name="T41" fmla="*/ 86 h 122"/>
              <a:gd name="T42" fmla="*/ 9 w 85"/>
              <a:gd name="T43" fmla="*/ 113 h 122"/>
              <a:gd name="T44" fmla="*/ 6 w 85"/>
              <a:gd name="T45" fmla="*/ 120 h 122"/>
              <a:gd name="T46" fmla="*/ 1 w 85"/>
              <a:gd name="T47" fmla="*/ 117 h 122"/>
              <a:gd name="T48" fmla="*/ 4 w 85"/>
              <a:gd name="T49" fmla="*/ 111 h 122"/>
              <a:gd name="T50" fmla="*/ 14 w 85"/>
              <a:gd name="T51" fmla="*/ 86 h 122"/>
              <a:gd name="T52" fmla="*/ 38 w 85"/>
              <a:gd name="T53" fmla="*/ 81 h 122"/>
              <a:gd name="T54" fmla="*/ 38 w 85"/>
              <a:gd name="T55" fmla="*/ 77 h 122"/>
              <a:gd name="T56" fmla="*/ 48 w 85"/>
              <a:gd name="T57" fmla="*/ 77 h 122"/>
              <a:gd name="T58" fmla="*/ 58 w 85"/>
              <a:gd name="T59" fmla="*/ 81 h 122"/>
              <a:gd name="T60" fmla="*/ 38 w 85"/>
              <a:gd name="T61" fmla="*/ 57 h 122"/>
              <a:gd name="T62" fmla="*/ 38 w 85"/>
              <a:gd name="T63" fmla="*/ 81 h 122"/>
              <a:gd name="T64" fmla="*/ 52 w 85"/>
              <a:gd name="T65" fmla="*/ 27 h 122"/>
              <a:gd name="T66" fmla="*/ 34 w 85"/>
              <a:gd name="T67" fmla="*/ 27 h 122"/>
              <a:gd name="T68" fmla="*/ 34 w 85"/>
              <a:gd name="T69" fmla="*/ 45 h 122"/>
              <a:gd name="T70" fmla="*/ 48 w 85"/>
              <a:gd name="T71" fmla="*/ 47 h 122"/>
              <a:gd name="T72" fmla="*/ 52 w 85"/>
              <a:gd name="T73" fmla="*/ 45 h 122"/>
              <a:gd name="T74" fmla="*/ 52 w 85"/>
              <a:gd name="T75" fmla="*/ 27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5" h="122">
                <a:moveTo>
                  <a:pt x="6" y="86"/>
                </a:moveTo>
                <a:cubicBezTo>
                  <a:pt x="4" y="86"/>
                  <a:pt x="3" y="85"/>
                  <a:pt x="3" y="84"/>
                </a:cubicBezTo>
                <a:cubicBezTo>
                  <a:pt x="3" y="82"/>
                  <a:pt x="4" y="81"/>
                  <a:pt x="6" y="81"/>
                </a:cubicBezTo>
                <a:cubicBezTo>
                  <a:pt x="17" y="81"/>
                  <a:pt x="17" y="81"/>
                  <a:pt x="17" y="81"/>
                </a:cubicBezTo>
                <a:cubicBezTo>
                  <a:pt x="30" y="54"/>
                  <a:pt x="30" y="54"/>
                  <a:pt x="30" y="54"/>
                </a:cubicBezTo>
                <a:cubicBezTo>
                  <a:pt x="29" y="53"/>
                  <a:pt x="28" y="52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3" y="47"/>
                  <a:pt x="21" y="42"/>
                  <a:pt x="21" y="36"/>
                </a:cubicBezTo>
                <a:cubicBezTo>
                  <a:pt x="21" y="30"/>
                  <a:pt x="23" y="25"/>
                  <a:pt x="27" y="21"/>
                </a:cubicBezTo>
                <a:cubicBezTo>
                  <a:pt x="28" y="20"/>
                  <a:pt x="28" y="20"/>
                  <a:pt x="28" y="20"/>
                </a:cubicBezTo>
                <a:cubicBezTo>
                  <a:pt x="30" y="18"/>
                  <a:pt x="34" y="16"/>
                  <a:pt x="38" y="15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2"/>
                  <a:pt x="40" y="0"/>
                  <a:pt x="43" y="0"/>
                </a:cubicBezTo>
                <a:cubicBezTo>
                  <a:pt x="45" y="0"/>
                  <a:pt x="48" y="2"/>
                  <a:pt x="48" y="5"/>
                </a:cubicBezTo>
                <a:cubicBezTo>
                  <a:pt x="48" y="15"/>
                  <a:pt x="48" y="15"/>
                  <a:pt x="48" y="15"/>
                </a:cubicBezTo>
                <a:cubicBezTo>
                  <a:pt x="52" y="16"/>
                  <a:pt x="55" y="18"/>
                  <a:pt x="58" y="21"/>
                </a:cubicBezTo>
                <a:cubicBezTo>
                  <a:pt x="62" y="25"/>
                  <a:pt x="65" y="30"/>
                  <a:pt x="65" y="36"/>
                </a:cubicBezTo>
                <a:cubicBezTo>
                  <a:pt x="65" y="42"/>
                  <a:pt x="62" y="47"/>
                  <a:pt x="58" y="51"/>
                </a:cubicBezTo>
                <a:cubicBezTo>
                  <a:pt x="58" y="52"/>
                  <a:pt x="58" y="52"/>
                  <a:pt x="58" y="52"/>
                </a:cubicBezTo>
                <a:cubicBezTo>
                  <a:pt x="57" y="52"/>
                  <a:pt x="57" y="53"/>
                  <a:pt x="56" y="54"/>
                </a:cubicBezTo>
                <a:cubicBezTo>
                  <a:pt x="69" y="81"/>
                  <a:pt x="69" y="81"/>
                  <a:pt x="69" y="81"/>
                </a:cubicBezTo>
                <a:cubicBezTo>
                  <a:pt x="80" y="81"/>
                  <a:pt x="80" y="81"/>
                  <a:pt x="80" y="81"/>
                </a:cubicBezTo>
                <a:cubicBezTo>
                  <a:pt x="81" y="81"/>
                  <a:pt x="83" y="82"/>
                  <a:pt x="83" y="84"/>
                </a:cubicBezTo>
                <a:cubicBezTo>
                  <a:pt x="83" y="85"/>
                  <a:pt x="81" y="86"/>
                  <a:pt x="80" y="86"/>
                </a:cubicBezTo>
                <a:cubicBezTo>
                  <a:pt x="72" y="86"/>
                  <a:pt x="72" y="86"/>
                  <a:pt x="72" y="86"/>
                </a:cubicBezTo>
                <a:cubicBezTo>
                  <a:pt x="81" y="107"/>
                  <a:pt x="81" y="107"/>
                  <a:pt x="81" y="107"/>
                </a:cubicBezTo>
                <a:cubicBezTo>
                  <a:pt x="82" y="108"/>
                  <a:pt x="82" y="110"/>
                  <a:pt x="81" y="111"/>
                </a:cubicBezTo>
                <a:cubicBezTo>
                  <a:pt x="82" y="113"/>
                  <a:pt x="82" y="113"/>
                  <a:pt x="82" y="113"/>
                </a:cubicBezTo>
                <a:cubicBezTo>
                  <a:pt x="85" y="117"/>
                  <a:pt x="85" y="117"/>
                  <a:pt x="85" y="117"/>
                </a:cubicBezTo>
                <a:cubicBezTo>
                  <a:pt x="85" y="119"/>
                  <a:pt x="85" y="121"/>
                  <a:pt x="83" y="121"/>
                </a:cubicBezTo>
                <a:cubicBezTo>
                  <a:pt x="82" y="122"/>
                  <a:pt x="80" y="121"/>
                  <a:pt x="79" y="120"/>
                </a:cubicBezTo>
                <a:cubicBezTo>
                  <a:pt x="77" y="116"/>
                  <a:pt x="77" y="116"/>
                  <a:pt x="77" y="116"/>
                </a:cubicBezTo>
                <a:cubicBezTo>
                  <a:pt x="76" y="113"/>
                  <a:pt x="76" y="113"/>
                  <a:pt x="76" y="113"/>
                </a:cubicBezTo>
                <a:cubicBezTo>
                  <a:pt x="75" y="113"/>
                  <a:pt x="74" y="112"/>
                  <a:pt x="73" y="111"/>
                </a:cubicBezTo>
                <a:cubicBezTo>
                  <a:pt x="61" y="86"/>
                  <a:pt x="61" y="86"/>
                  <a:pt x="61" y="86"/>
                </a:cubicBezTo>
                <a:cubicBezTo>
                  <a:pt x="48" y="86"/>
                  <a:pt x="48" y="86"/>
                  <a:pt x="48" y="86"/>
                </a:cubicBezTo>
                <a:cubicBezTo>
                  <a:pt x="48" y="90"/>
                  <a:pt x="48" y="90"/>
                  <a:pt x="48" y="90"/>
                </a:cubicBezTo>
                <a:cubicBezTo>
                  <a:pt x="48" y="93"/>
                  <a:pt x="45" y="95"/>
                  <a:pt x="43" y="95"/>
                </a:cubicBezTo>
                <a:cubicBezTo>
                  <a:pt x="40" y="95"/>
                  <a:pt x="38" y="93"/>
                  <a:pt x="38" y="90"/>
                </a:cubicBezTo>
                <a:cubicBezTo>
                  <a:pt x="38" y="86"/>
                  <a:pt x="38" y="86"/>
                  <a:pt x="38" y="86"/>
                </a:cubicBezTo>
                <a:cubicBezTo>
                  <a:pt x="24" y="86"/>
                  <a:pt x="24" y="86"/>
                  <a:pt x="24" y="86"/>
                </a:cubicBezTo>
                <a:cubicBezTo>
                  <a:pt x="13" y="111"/>
                  <a:pt x="13" y="111"/>
                  <a:pt x="13" y="111"/>
                </a:cubicBezTo>
                <a:cubicBezTo>
                  <a:pt x="12" y="112"/>
                  <a:pt x="11" y="113"/>
                  <a:pt x="9" y="113"/>
                </a:cubicBezTo>
                <a:cubicBezTo>
                  <a:pt x="8" y="116"/>
                  <a:pt x="8" y="116"/>
                  <a:pt x="8" y="116"/>
                </a:cubicBezTo>
                <a:cubicBezTo>
                  <a:pt x="6" y="120"/>
                  <a:pt x="6" y="120"/>
                  <a:pt x="6" y="120"/>
                </a:cubicBezTo>
                <a:cubicBezTo>
                  <a:pt x="6" y="121"/>
                  <a:pt x="4" y="122"/>
                  <a:pt x="2" y="121"/>
                </a:cubicBezTo>
                <a:cubicBezTo>
                  <a:pt x="1" y="121"/>
                  <a:pt x="0" y="119"/>
                  <a:pt x="1" y="117"/>
                </a:cubicBezTo>
                <a:cubicBezTo>
                  <a:pt x="3" y="113"/>
                  <a:pt x="3" y="113"/>
                  <a:pt x="3" y="113"/>
                </a:cubicBezTo>
                <a:cubicBezTo>
                  <a:pt x="4" y="111"/>
                  <a:pt x="4" y="111"/>
                  <a:pt x="4" y="111"/>
                </a:cubicBezTo>
                <a:cubicBezTo>
                  <a:pt x="4" y="110"/>
                  <a:pt x="3" y="108"/>
                  <a:pt x="4" y="107"/>
                </a:cubicBezTo>
                <a:cubicBezTo>
                  <a:pt x="14" y="86"/>
                  <a:pt x="14" y="86"/>
                  <a:pt x="14" y="86"/>
                </a:cubicBezTo>
                <a:cubicBezTo>
                  <a:pt x="6" y="86"/>
                  <a:pt x="6" y="86"/>
                  <a:pt x="6" y="86"/>
                </a:cubicBezTo>
                <a:close/>
                <a:moveTo>
                  <a:pt x="38" y="81"/>
                </a:moveTo>
                <a:cubicBezTo>
                  <a:pt x="38" y="81"/>
                  <a:pt x="38" y="81"/>
                  <a:pt x="38" y="81"/>
                </a:cubicBezTo>
                <a:cubicBezTo>
                  <a:pt x="38" y="77"/>
                  <a:pt x="38" y="77"/>
                  <a:pt x="38" y="77"/>
                </a:cubicBezTo>
                <a:cubicBezTo>
                  <a:pt x="38" y="75"/>
                  <a:pt x="40" y="72"/>
                  <a:pt x="43" y="72"/>
                </a:cubicBezTo>
                <a:cubicBezTo>
                  <a:pt x="45" y="72"/>
                  <a:pt x="48" y="75"/>
                  <a:pt x="48" y="77"/>
                </a:cubicBezTo>
                <a:cubicBezTo>
                  <a:pt x="48" y="81"/>
                  <a:pt x="48" y="81"/>
                  <a:pt x="48" y="81"/>
                </a:cubicBezTo>
                <a:cubicBezTo>
                  <a:pt x="58" y="81"/>
                  <a:pt x="58" y="81"/>
                  <a:pt x="58" y="81"/>
                </a:cubicBezTo>
                <a:cubicBezTo>
                  <a:pt x="47" y="57"/>
                  <a:pt x="47" y="57"/>
                  <a:pt x="47" y="57"/>
                </a:cubicBezTo>
                <a:cubicBezTo>
                  <a:pt x="44" y="58"/>
                  <a:pt x="41" y="58"/>
                  <a:pt x="38" y="57"/>
                </a:cubicBezTo>
                <a:cubicBezTo>
                  <a:pt x="27" y="81"/>
                  <a:pt x="27" y="81"/>
                  <a:pt x="27" y="81"/>
                </a:cubicBezTo>
                <a:cubicBezTo>
                  <a:pt x="38" y="81"/>
                  <a:pt x="38" y="81"/>
                  <a:pt x="38" y="81"/>
                </a:cubicBezTo>
                <a:close/>
                <a:moveTo>
                  <a:pt x="52" y="27"/>
                </a:moveTo>
                <a:cubicBezTo>
                  <a:pt x="52" y="27"/>
                  <a:pt x="52" y="27"/>
                  <a:pt x="52" y="27"/>
                </a:cubicBezTo>
                <a:cubicBezTo>
                  <a:pt x="47" y="22"/>
                  <a:pt x="39" y="22"/>
                  <a:pt x="34" y="27"/>
                </a:cubicBezTo>
                <a:cubicBezTo>
                  <a:pt x="34" y="27"/>
                  <a:pt x="34" y="27"/>
                  <a:pt x="34" y="27"/>
                </a:cubicBezTo>
                <a:cubicBezTo>
                  <a:pt x="32" y="30"/>
                  <a:pt x="30" y="33"/>
                  <a:pt x="30" y="36"/>
                </a:cubicBezTo>
                <a:cubicBezTo>
                  <a:pt x="30" y="39"/>
                  <a:pt x="32" y="43"/>
                  <a:pt x="34" y="45"/>
                </a:cubicBezTo>
                <a:cubicBezTo>
                  <a:pt x="38" y="48"/>
                  <a:pt x="43" y="49"/>
                  <a:pt x="48" y="47"/>
                </a:cubicBezTo>
                <a:cubicBezTo>
                  <a:pt x="48" y="47"/>
                  <a:pt x="48" y="47"/>
                  <a:pt x="48" y="47"/>
                </a:cubicBezTo>
                <a:cubicBezTo>
                  <a:pt x="49" y="47"/>
                  <a:pt x="50" y="46"/>
                  <a:pt x="51" y="45"/>
                </a:cubicBezTo>
                <a:cubicBezTo>
                  <a:pt x="52" y="45"/>
                  <a:pt x="52" y="45"/>
                  <a:pt x="52" y="45"/>
                </a:cubicBezTo>
                <a:cubicBezTo>
                  <a:pt x="54" y="43"/>
                  <a:pt x="55" y="39"/>
                  <a:pt x="55" y="36"/>
                </a:cubicBezTo>
                <a:cubicBezTo>
                  <a:pt x="55" y="33"/>
                  <a:pt x="54" y="30"/>
                  <a:pt x="52" y="27"/>
                </a:cubicBezTo>
                <a:cubicBezTo>
                  <a:pt x="52" y="27"/>
                  <a:pt x="52" y="27"/>
                  <a:pt x="52" y="27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40" name="adasfcsdf"/>
          <p:cNvSpPr>
            <a:spLocks noEditPoints="1"/>
          </p:cNvSpPr>
          <p:nvPr/>
        </p:nvSpPr>
        <p:spPr bwMode="auto">
          <a:xfrm>
            <a:off x="8016214" y="3418808"/>
            <a:ext cx="326261" cy="344200"/>
          </a:xfrm>
          <a:custGeom>
            <a:avLst/>
            <a:gdLst>
              <a:gd name="T0" fmla="*/ 108 w 123"/>
              <a:gd name="T1" fmla="*/ 62 h 130"/>
              <a:gd name="T2" fmla="*/ 84 w 123"/>
              <a:gd name="T3" fmla="*/ 26 h 130"/>
              <a:gd name="T4" fmla="*/ 41 w 123"/>
              <a:gd name="T5" fmla="*/ 23 h 130"/>
              <a:gd name="T6" fmla="*/ 37 w 123"/>
              <a:gd name="T7" fmla="*/ 26 h 130"/>
              <a:gd name="T8" fmla="*/ 17 w 123"/>
              <a:gd name="T9" fmla="*/ 65 h 130"/>
              <a:gd name="T10" fmla="*/ 37 w 123"/>
              <a:gd name="T11" fmla="*/ 103 h 130"/>
              <a:gd name="T12" fmla="*/ 41 w 123"/>
              <a:gd name="T13" fmla="*/ 106 h 130"/>
              <a:gd name="T14" fmla="*/ 84 w 123"/>
              <a:gd name="T15" fmla="*/ 103 h 130"/>
              <a:gd name="T16" fmla="*/ 108 w 123"/>
              <a:gd name="T17" fmla="*/ 67 h 130"/>
              <a:gd name="T18" fmla="*/ 88 w 123"/>
              <a:gd name="T19" fmla="*/ 32 h 130"/>
              <a:gd name="T20" fmla="*/ 103 w 123"/>
              <a:gd name="T21" fmla="*/ 59 h 130"/>
              <a:gd name="T22" fmla="*/ 90 w 123"/>
              <a:gd name="T23" fmla="*/ 49 h 130"/>
              <a:gd name="T24" fmla="*/ 88 w 123"/>
              <a:gd name="T25" fmla="*/ 32 h 130"/>
              <a:gd name="T26" fmla="*/ 99 w 123"/>
              <a:gd name="T27" fmla="*/ 65 h 130"/>
              <a:gd name="T28" fmla="*/ 90 w 123"/>
              <a:gd name="T29" fmla="*/ 56 h 130"/>
              <a:gd name="T30" fmla="*/ 83 w 123"/>
              <a:gd name="T31" fmla="*/ 44 h 130"/>
              <a:gd name="T32" fmla="*/ 69 w 123"/>
              <a:gd name="T33" fmla="*/ 36 h 130"/>
              <a:gd name="T34" fmla="*/ 83 w 123"/>
              <a:gd name="T35" fmla="*/ 44 h 130"/>
              <a:gd name="T36" fmla="*/ 46 w 123"/>
              <a:gd name="T37" fmla="*/ 26 h 130"/>
              <a:gd name="T38" fmla="*/ 78 w 123"/>
              <a:gd name="T39" fmla="*/ 27 h 130"/>
              <a:gd name="T40" fmla="*/ 45 w 123"/>
              <a:gd name="T41" fmla="*/ 27 h 130"/>
              <a:gd name="T42" fmla="*/ 43 w 123"/>
              <a:gd name="T43" fmla="*/ 33 h 130"/>
              <a:gd name="T44" fmla="*/ 55 w 123"/>
              <a:gd name="T45" fmla="*/ 36 h 130"/>
              <a:gd name="T46" fmla="*/ 43 w 123"/>
              <a:gd name="T47" fmla="*/ 33 h 130"/>
              <a:gd name="T48" fmla="*/ 36 w 123"/>
              <a:gd name="T49" fmla="*/ 98 h 130"/>
              <a:gd name="T50" fmla="*/ 21 w 123"/>
              <a:gd name="T51" fmla="*/ 69 h 130"/>
              <a:gd name="T52" fmla="*/ 38 w 123"/>
              <a:gd name="T53" fmla="*/ 98 h 130"/>
              <a:gd name="T54" fmla="*/ 25 w 123"/>
              <a:gd name="T55" fmla="*/ 65 h 130"/>
              <a:gd name="T56" fmla="*/ 33 w 123"/>
              <a:gd name="T57" fmla="*/ 56 h 130"/>
              <a:gd name="T58" fmla="*/ 25 w 123"/>
              <a:gd name="T59" fmla="*/ 65 h 130"/>
              <a:gd name="T60" fmla="*/ 34 w 123"/>
              <a:gd name="T61" fmla="*/ 49 h 130"/>
              <a:gd name="T62" fmla="*/ 20 w 123"/>
              <a:gd name="T63" fmla="*/ 59 h 130"/>
              <a:gd name="T64" fmla="*/ 38 w 123"/>
              <a:gd name="T65" fmla="*/ 32 h 130"/>
              <a:gd name="T66" fmla="*/ 41 w 123"/>
              <a:gd name="T67" fmla="*/ 85 h 130"/>
              <a:gd name="T68" fmla="*/ 55 w 123"/>
              <a:gd name="T69" fmla="*/ 93 h 130"/>
              <a:gd name="T70" fmla="*/ 41 w 123"/>
              <a:gd name="T71" fmla="*/ 85 h 130"/>
              <a:gd name="T72" fmla="*/ 78 w 123"/>
              <a:gd name="T73" fmla="*/ 104 h 130"/>
              <a:gd name="T74" fmla="*/ 45 w 123"/>
              <a:gd name="T75" fmla="*/ 102 h 130"/>
              <a:gd name="T76" fmla="*/ 78 w 123"/>
              <a:gd name="T77" fmla="*/ 102 h 130"/>
              <a:gd name="T78" fmla="*/ 80 w 123"/>
              <a:gd name="T79" fmla="*/ 97 h 130"/>
              <a:gd name="T80" fmla="*/ 69 w 123"/>
              <a:gd name="T81" fmla="*/ 93 h 130"/>
              <a:gd name="T82" fmla="*/ 80 w 123"/>
              <a:gd name="T83" fmla="*/ 97 h 130"/>
              <a:gd name="T84" fmla="*/ 84 w 123"/>
              <a:gd name="T85" fmla="*/ 78 h 130"/>
              <a:gd name="T86" fmla="*/ 39 w 123"/>
              <a:gd name="T87" fmla="*/ 78 h 130"/>
              <a:gd name="T88" fmla="*/ 62 w 123"/>
              <a:gd name="T89" fmla="*/ 39 h 130"/>
              <a:gd name="T90" fmla="*/ 84 w 123"/>
              <a:gd name="T91" fmla="*/ 78 h 130"/>
              <a:gd name="T92" fmla="*/ 88 w 123"/>
              <a:gd name="T93" fmla="*/ 98 h 130"/>
              <a:gd name="T94" fmla="*/ 90 w 123"/>
              <a:gd name="T95" fmla="*/ 81 h 130"/>
              <a:gd name="T96" fmla="*/ 103 w 123"/>
              <a:gd name="T97" fmla="*/ 70 h 130"/>
              <a:gd name="T98" fmla="*/ 62 w 123"/>
              <a:gd name="T99" fmla="*/ 47 h 130"/>
              <a:gd name="T100" fmla="*/ 44 w 123"/>
              <a:gd name="T101" fmla="*/ 65 h 130"/>
              <a:gd name="T102" fmla="*/ 79 w 123"/>
              <a:gd name="T103" fmla="*/ 65 h 130"/>
              <a:gd name="T104" fmla="*/ 62 w 123"/>
              <a:gd name="T105" fmla="*/ 73 h 130"/>
              <a:gd name="T106" fmla="*/ 54 w 123"/>
              <a:gd name="T107" fmla="*/ 65 h 130"/>
              <a:gd name="T108" fmla="*/ 70 w 123"/>
              <a:gd name="T109" fmla="*/ 65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23" h="130">
                <a:moveTo>
                  <a:pt x="106" y="65"/>
                </a:moveTo>
                <a:cubicBezTo>
                  <a:pt x="107" y="64"/>
                  <a:pt x="107" y="63"/>
                  <a:pt x="108" y="62"/>
                </a:cubicBezTo>
                <a:cubicBezTo>
                  <a:pt x="123" y="41"/>
                  <a:pt x="113" y="23"/>
                  <a:pt x="87" y="26"/>
                </a:cubicBezTo>
                <a:cubicBezTo>
                  <a:pt x="86" y="26"/>
                  <a:pt x="85" y="26"/>
                  <a:pt x="84" y="26"/>
                </a:cubicBezTo>
                <a:cubicBezTo>
                  <a:pt x="84" y="25"/>
                  <a:pt x="83" y="24"/>
                  <a:pt x="83" y="23"/>
                </a:cubicBezTo>
                <a:cubicBezTo>
                  <a:pt x="72" y="0"/>
                  <a:pt x="52" y="0"/>
                  <a:pt x="41" y="23"/>
                </a:cubicBezTo>
                <a:cubicBezTo>
                  <a:pt x="40" y="24"/>
                  <a:pt x="40" y="25"/>
                  <a:pt x="40" y="26"/>
                </a:cubicBezTo>
                <a:cubicBezTo>
                  <a:pt x="39" y="26"/>
                  <a:pt x="37" y="26"/>
                  <a:pt x="37" y="26"/>
                </a:cubicBezTo>
                <a:cubicBezTo>
                  <a:pt x="10" y="23"/>
                  <a:pt x="0" y="40"/>
                  <a:pt x="16" y="62"/>
                </a:cubicBezTo>
                <a:cubicBezTo>
                  <a:pt x="16" y="63"/>
                  <a:pt x="17" y="64"/>
                  <a:pt x="17" y="65"/>
                </a:cubicBezTo>
                <a:cubicBezTo>
                  <a:pt x="17" y="66"/>
                  <a:pt x="16" y="66"/>
                  <a:pt x="16" y="67"/>
                </a:cubicBezTo>
                <a:cubicBezTo>
                  <a:pt x="1" y="88"/>
                  <a:pt x="11" y="106"/>
                  <a:pt x="37" y="103"/>
                </a:cubicBezTo>
                <a:cubicBezTo>
                  <a:pt x="37" y="103"/>
                  <a:pt x="39" y="103"/>
                  <a:pt x="40" y="103"/>
                </a:cubicBezTo>
                <a:cubicBezTo>
                  <a:pt x="40" y="104"/>
                  <a:pt x="40" y="105"/>
                  <a:pt x="41" y="106"/>
                </a:cubicBezTo>
                <a:cubicBezTo>
                  <a:pt x="52" y="130"/>
                  <a:pt x="72" y="130"/>
                  <a:pt x="83" y="106"/>
                </a:cubicBezTo>
                <a:cubicBezTo>
                  <a:pt x="83" y="105"/>
                  <a:pt x="84" y="104"/>
                  <a:pt x="84" y="103"/>
                </a:cubicBezTo>
                <a:cubicBezTo>
                  <a:pt x="85" y="103"/>
                  <a:pt x="86" y="103"/>
                  <a:pt x="87" y="103"/>
                </a:cubicBezTo>
                <a:cubicBezTo>
                  <a:pt x="113" y="106"/>
                  <a:pt x="123" y="88"/>
                  <a:pt x="108" y="67"/>
                </a:cubicBezTo>
                <a:cubicBezTo>
                  <a:pt x="107" y="66"/>
                  <a:pt x="107" y="66"/>
                  <a:pt x="106" y="65"/>
                </a:cubicBezTo>
                <a:close/>
                <a:moveTo>
                  <a:pt x="88" y="32"/>
                </a:moveTo>
                <a:cubicBezTo>
                  <a:pt x="88" y="32"/>
                  <a:pt x="88" y="32"/>
                  <a:pt x="88" y="32"/>
                </a:cubicBezTo>
                <a:cubicBezTo>
                  <a:pt x="109" y="29"/>
                  <a:pt x="116" y="41"/>
                  <a:pt x="103" y="59"/>
                </a:cubicBezTo>
                <a:cubicBezTo>
                  <a:pt x="102" y="60"/>
                  <a:pt x="102" y="60"/>
                  <a:pt x="102" y="60"/>
                </a:cubicBezTo>
                <a:cubicBezTo>
                  <a:pt x="99" y="56"/>
                  <a:pt x="95" y="52"/>
                  <a:pt x="90" y="49"/>
                </a:cubicBezTo>
                <a:cubicBezTo>
                  <a:pt x="89" y="43"/>
                  <a:pt x="88" y="37"/>
                  <a:pt x="86" y="32"/>
                </a:cubicBezTo>
                <a:cubicBezTo>
                  <a:pt x="88" y="32"/>
                  <a:pt x="88" y="32"/>
                  <a:pt x="88" y="32"/>
                </a:cubicBezTo>
                <a:close/>
                <a:moveTo>
                  <a:pt x="99" y="65"/>
                </a:moveTo>
                <a:cubicBezTo>
                  <a:pt x="99" y="65"/>
                  <a:pt x="99" y="65"/>
                  <a:pt x="99" y="65"/>
                </a:cubicBezTo>
                <a:cubicBezTo>
                  <a:pt x="96" y="67"/>
                  <a:pt x="93" y="70"/>
                  <a:pt x="90" y="73"/>
                </a:cubicBezTo>
                <a:cubicBezTo>
                  <a:pt x="91" y="67"/>
                  <a:pt x="91" y="62"/>
                  <a:pt x="90" y="56"/>
                </a:cubicBezTo>
                <a:cubicBezTo>
                  <a:pt x="93" y="59"/>
                  <a:pt x="96" y="62"/>
                  <a:pt x="99" y="65"/>
                </a:cubicBezTo>
                <a:close/>
                <a:moveTo>
                  <a:pt x="83" y="44"/>
                </a:moveTo>
                <a:cubicBezTo>
                  <a:pt x="83" y="44"/>
                  <a:pt x="83" y="44"/>
                  <a:pt x="83" y="44"/>
                </a:cubicBezTo>
                <a:cubicBezTo>
                  <a:pt x="79" y="41"/>
                  <a:pt x="74" y="38"/>
                  <a:pt x="69" y="36"/>
                </a:cubicBezTo>
                <a:cubicBezTo>
                  <a:pt x="73" y="35"/>
                  <a:pt x="77" y="33"/>
                  <a:pt x="80" y="33"/>
                </a:cubicBezTo>
                <a:cubicBezTo>
                  <a:pt x="81" y="36"/>
                  <a:pt x="82" y="40"/>
                  <a:pt x="83" y="44"/>
                </a:cubicBezTo>
                <a:close/>
                <a:moveTo>
                  <a:pt x="46" y="26"/>
                </a:moveTo>
                <a:cubicBezTo>
                  <a:pt x="46" y="26"/>
                  <a:pt x="46" y="26"/>
                  <a:pt x="46" y="26"/>
                </a:cubicBezTo>
                <a:cubicBezTo>
                  <a:pt x="55" y="7"/>
                  <a:pt x="69" y="7"/>
                  <a:pt x="78" y="26"/>
                </a:cubicBezTo>
                <a:cubicBezTo>
                  <a:pt x="78" y="26"/>
                  <a:pt x="78" y="27"/>
                  <a:pt x="78" y="27"/>
                </a:cubicBezTo>
                <a:cubicBezTo>
                  <a:pt x="73" y="28"/>
                  <a:pt x="68" y="30"/>
                  <a:pt x="62" y="33"/>
                </a:cubicBezTo>
                <a:cubicBezTo>
                  <a:pt x="56" y="30"/>
                  <a:pt x="51" y="28"/>
                  <a:pt x="45" y="27"/>
                </a:cubicBezTo>
                <a:cubicBezTo>
                  <a:pt x="46" y="26"/>
                  <a:pt x="46" y="26"/>
                  <a:pt x="46" y="26"/>
                </a:cubicBezTo>
                <a:close/>
                <a:moveTo>
                  <a:pt x="43" y="33"/>
                </a:moveTo>
                <a:cubicBezTo>
                  <a:pt x="43" y="33"/>
                  <a:pt x="43" y="33"/>
                  <a:pt x="43" y="33"/>
                </a:cubicBezTo>
                <a:cubicBezTo>
                  <a:pt x="47" y="33"/>
                  <a:pt x="51" y="35"/>
                  <a:pt x="55" y="36"/>
                </a:cubicBezTo>
                <a:cubicBezTo>
                  <a:pt x="50" y="38"/>
                  <a:pt x="45" y="41"/>
                  <a:pt x="41" y="44"/>
                </a:cubicBezTo>
                <a:cubicBezTo>
                  <a:pt x="41" y="40"/>
                  <a:pt x="42" y="36"/>
                  <a:pt x="43" y="33"/>
                </a:cubicBezTo>
                <a:close/>
                <a:moveTo>
                  <a:pt x="36" y="98"/>
                </a:moveTo>
                <a:cubicBezTo>
                  <a:pt x="36" y="98"/>
                  <a:pt x="36" y="98"/>
                  <a:pt x="36" y="98"/>
                </a:cubicBezTo>
                <a:cubicBezTo>
                  <a:pt x="15" y="100"/>
                  <a:pt x="8" y="88"/>
                  <a:pt x="20" y="70"/>
                </a:cubicBezTo>
                <a:cubicBezTo>
                  <a:pt x="20" y="70"/>
                  <a:pt x="21" y="70"/>
                  <a:pt x="21" y="69"/>
                </a:cubicBezTo>
                <a:cubicBezTo>
                  <a:pt x="25" y="73"/>
                  <a:pt x="29" y="77"/>
                  <a:pt x="34" y="81"/>
                </a:cubicBezTo>
                <a:cubicBezTo>
                  <a:pt x="35" y="87"/>
                  <a:pt x="36" y="92"/>
                  <a:pt x="38" y="98"/>
                </a:cubicBezTo>
                <a:cubicBezTo>
                  <a:pt x="36" y="98"/>
                  <a:pt x="36" y="98"/>
                  <a:pt x="36" y="98"/>
                </a:cubicBezTo>
                <a:close/>
                <a:moveTo>
                  <a:pt x="25" y="65"/>
                </a:moveTo>
                <a:cubicBezTo>
                  <a:pt x="25" y="65"/>
                  <a:pt x="25" y="65"/>
                  <a:pt x="25" y="65"/>
                </a:cubicBezTo>
                <a:cubicBezTo>
                  <a:pt x="27" y="62"/>
                  <a:pt x="30" y="59"/>
                  <a:pt x="33" y="56"/>
                </a:cubicBezTo>
                <a:cubicBezTo>
                  <a:pt x="33" y="62"/>
                  <a:pt x="33" y="67"/>
                  <a:pt x="33" y="73"/>
                </a:cubicBezTo>
                <a:cubicBezTo>
                  <a:pt x="30" y="70"/>
                  <a:pt x="27" y="67"/>
                  <a:pt x="25" y="65"/>
                </a:cubicBezTo>
                <a:close/>
                <a:moveTo>
                  <a:pt x="34" y="49"/>
                </a:moveTo>
                <a:cubicBezTo>
                  <a:pt x="34" y="49"/>
                  <a:pt x="34" y="49"/>
                  <a:pt x="34" y="49"/>
                </a:cubicBezTo>
                <a:cubicBezTo>
                  <a:pt x="29" y="52"/>
                  <a:pt x="25" y="56"/>
                  <a:pt x="21" y="60"/>
                </a:cubicBezTo>
                <a:cubicBezTo>
                  <a:pt x="20" y="59"/>
                  <a:pt x="20" y="59"/>
                  <a:pt x="20" y="59"/>
                </a:cubicBezTo>
                <a:cubicBezTo>
                  <a:pt x="8" y="41"/>
                  <a:pt x="15" y="29"/>
                  <a:pt x="36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6" y="37"/>
                  <a:pt x="35" y="43"/>
                  <a:pt x="34" y="49"/>
                </a:cubicBezTo>
                <a:close/>
                <a:moveTo>
                  <a:pt x="41" y="85"/>
                </a:moveTo>
                <a:cubicBezTo>
                  <a:pt x="41" y="85"/>
                  <a:pt x="41" y="85"/>
                  <a:pt x="41" y="85"/>
                </a:cubicBezTo>
                <a:cubicBezTo>
                  <a:pt x="45" y="88"/>
                  <a:pt x="50" y="91"/>
                  <a:pt x="55" y="93"/>
                </a:cubicBezTo>
                <a:cubicBezTo>
                  <a:pt x="51" y="95"/>
                  <a:pt x="47" y="96"/>
                  <a:pt x="43" y="97"/>
                </a:cubicBezTo>
                <a:cubicBezTo>
                  <a:pt x="42" y="93"/>
                  <a:pt x="41" y="89"/>
                  <a:pt x="41" y="85"/>
                </a:cubicBezTo>
                <a:close/>
                <a:moveTo>
                  <a:pt x="78" y="104"/>
                </a:moveTo>
                <a:cubicBezTo>
                  <a:pt x="78" y="104"/>
                  <a:pt x="78" y="104"/>
                  <a:pt x="78" y="104"/>
                </a:cubicBezTo>
                <a:cubicBezTo>
                  <a:pt x="69" y="123"/>
                  <a:pt x="55" y="123"/>
                  <a:pt x="46" y="104"/>
                </a:cubicBezTo>
                <a:cubicBezTo>
                  <a:pt x="45" y="102"/>
                  <a:pt x="45" y="102"/>
                  <a:pt x="45" y="102"/>
                </a:cubicBezTo>
                <a:cubicBezTo>
                  <a:pt x="51" y="101"/>
                  <a:pt x="56" y="99"/>
                  <a:pt x="62" y="97"/>
                </a:cubicBezTo>
                <a:cubicBezTo>
                  <a:pt x="68" y="99"/>
                  <a:pt x="73" y="101"/>
                  <a:pt x="78" y="102"/>
                </a:cubicBezTo>
                <a:cubicBezTo>
                  <a:pt x="78" y="103"/>
                  <a:pt x="78" y="103"/>
                  <a:pt x="78" y="104"/>
                </a:cubicBezTo>
                <a:close/>
                <a:moveTo>
                  <a:pt x="80" y="97"/>
                </a:moveTo>
                <a:cubicBezTo>
                  <a:pt x="80" y="97"/>
                  <a:pt x="80" y="97"/>
                  <a:pt x="80" y="97"/>
                </a:cubicBezTo>
                <a:cubicBezTo>
                  <a:pt x="77" y="96"/>
                  <a:pt x="73" y="95"/>
                  <a:pt x="69" y="93"/>
                </a:cubicBezTo>
                <a:cubicBezTo>
                  <a:pt x="74" y="91"/>
                  <a:pt x="79" y="88"/>
                  <a:pt x="83" y="85"/>
                </a:cubicBezTo>
                <a:cubicBezTo>
                  <a:pt x="82" y="89"/>
                  <a:pt x="81" y="93"/>
                  <a:pt x="80" y="97"/>
                </a:cubicBezTo>
                <a:close/>
                <a:moveTo>
                  <a:pt x="84" y="78"/>
                </a:moveTo>
                <a:cubicBezTo>
                  <a:pt x="84" y="78"/>
                  <a:pt x="84" y="78"/>
                  <a:pt x="84" y="78"/>
                </a:cubicBezTo>
                <a:cubicBezTo>
                  <a:pt x="77" y="83"/>
                  <a:pt x="70" y="87"/>
                  <a:pt x="62" y="91"/>
                </a:cubicBezTo>
                <a:cubicBezTo>
                  <a:pt x="54" y="87"/>
                  <a:pt x="46" y="83"/>
                  <a:pt x="39" y="78"/>
                </a:cubicBezTo>
                <a:cubicBezTo>
                  <a:pt x="38" y="69"/>
                  <a:pt x="38" y="60"/>
                  <a:pt x="39" y="52"/>
                </a:cubicBezTo>
                <a:cubicBezTo>
                  <a:pt x="46" y="47"/>
                  <a:pt x="54" y="42"/>
                  <a:pt x="62" y="39"/>
                </a:cubicBezTo>
                <a:cubicBezTo>
                  <a:pt x="70" y="42"/>
                  <a:pt x="77" y="47"/>
                  <a:pt x="84" y="52"/>
                </a:cubicBezTo>
                <a:cubicBezTo>
                  <a:pt x="85" y="60"/>
                  <a:pt x="85" y="69"/>
                  <a:pt x="84" y="78"/>
                </a:cubicBezTo>
                <a:close/>
                <a:moveTo>
                  <a:pt x="88" y="98"/>
                </a:moveTo>
                <a:cubicBezTo>
                  <a:pt x="88" y="98"/>
                  <a:pt x="88" y="98"/>
                  <a:pt x="88" y="98"/>
                </a:cubicBezTo>
                <a:cubicBezTo>
                  <a:pt x="86" y="98"/>
                  <a:pt x="86" y="98"/>
                  <a:pt x="86" y="98"/>
                </a:cubicBezTo>
                <a:cubicBezTo>
                  <a:pt x="88" y="92"/>
                  <a:pt x="89" y="87"/>
                  <a:pt x="90" y="81"/>
                </a:cubicBezTo>
                <a:cubicBezTo>
                  <a:pt x="95" y="77"/>
                  <a:pt x="99" y="73"/>
                  <a:pt x="102" y="69"/>
                </a:cubicBezTo>
                <a:cubicBezTo>
                  <a:pt x="103" y="70"/>
                  <a:pt x="103" y="70"/>
                  <a:pt x="103" y="70"/>
                </a:cubicBezTo>
                <a:cubicBezTo>
                  <a:pt x="116" y="88"/>
                  <a:pt x="109" y="100"/>
                  <a:pt x="88" y="98"/>
                </a:cubicBezTo>
                <a:close/>
                <a:moveTo>
                  <a:pt x="62" y="47"/>
                </a:moveTo>
                <a:cubicBezTo>
                  <a:pt x="62" y="47"/>
                  <a:pt x="62" y="47"/>
                  <a:pt x="62" y="47"/>
                </a:cubicBezTo>
                <a:cubicBezTo>
                  <a:pt x="52" y="47"/>
                  <a:pt x="44" y="55"/>
                  <a:pt x="44" y="65"/>
                </a:cubicBezTo>
                <a:cubicBezTo>
                  <a:pt x="44" y="74"/>
                  <a:pt x="52" y="82"/>
                  <a:pt x="62" y="82"/>
                </a:cubicBezTo>
                <a:cubicBezTo>
                  <a:pt x="71" y="82"/>
                  <a:pt x="79" y="74"/>
                  <a:pt x="79" y="65"/>
                </a:cubicBezTo>
                <a:cubicBezTo>
                  <a:pt x="79" y="55"/>
                  <a:pt x="71" y="47"/>
                  <a:pt x="62" y="47"/>
                </a:cubicBezTo>
                <a:close/>
                <a:moveTo>
                  <a:pt x="62" y="73"/>
                </a:moveTo>
                <a:cubicBezTo>
                  <a:pt x="62" y="73"/>
                  <a:pt x="62" y="73"/>
                  <a:pt x="62" y="73"/>
                </a:cubicBezTo>
                <a:cubicBezTo>
                  <a:pt x="57" y="73"/>
                  <a:pt x="54" y="69"/>
                  <a:pt x="54" y="65"/>
                </a:cubicBezTo>
                <a:cubicBezTo>
                  <a:pt x="54" y="60"/>
                  <a:pt x="57" y="57"/>
                  <a:pt x="62" y="57"/>
                </a:cubicBezTo>
                <a:cubicBezTo>
                  <a:pt x="66" y="57"/>
                  <a:pt x="70" y="60"/>
                  <a:pt x="70" y="65"/>
                </a:cubicBezTo>
                <a:cubicBezTo>
                  <a:pt x="70" y="69"/>
                  <a:pt x="66" y="73"/>
                  <a:pt x="62" y="73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41" name="adasfcsdf"/>
          <p:cNvSpPr>
            <a:spLocks noEditPoints="1"/>
          </p:cNvSpPr>
          <p:nvPr/>
        </p:nvSpPr>
        <p:spPr bwMode="auto">
          <a:xfrm>
            <a:off x="3862977" y="2417145"/>
            <a:ext cx="299355" cy="301597"/>
          </a:xfrm>
          <a:custGeom>
            <a:avLst/>
            <a:gdLst>
              <a:gd name="T0" fmla="*/ 108 w 113"/>
              <a:gd name="T1" fmla="*/ 25 h 114"/>
              <a:gd name="T2" fmla="*/ 76 w 113"/>
              <a:gd name="T3" fmla="*/ 0 h 114"/>
              <a:gd name="T4" fmla="*/ 1 w 113"/>
              <a:gd name="T5" fmla="*/ 68 h 114"/>
              <a:gd name="T6" fmla="*/ 1 w 113"/>
              <a:gd name="T7" fmla="*/ 68 h 114"/>
              <a:gd name="T8" fmla="*/ 1 w 113"/>
              <a:gd name="T9" fmla="*/ 68 h 114"/>
              <a:gd name="T10" fmla="*/ 1 w 113"/>
              <a:gd name="T11" fmla="*/ 68 h 114"/>
              <a:gd name="T12" fmla="*/ 1 w 113"/>
              <a:gd name="T13" fmla="*/ 68 h 114"/>
              <a:gd name="T14" fmla="*/ 1 w 113"/>
              <a:gd name="T15" fmla="*/ 68 h 114"/>
              <a:gd name="T16" fmla="*/ 0 w 113"/>
              <a:gd name="T17" fmla="*/ 68 h 114"/>
              <a:gd name="T18" fmla="*/ 0 w 113"/>
              <a:gd name="T19" fmla="*/ 69 h 114"/>
              <a:gd name="T20" fmla="*/ 0 w 113"/>
              <a:gd name="T21" fmla="*/ 69 h 114"/>
              <a:gd name="T22" fmla="*/ 0 w 113"/>
              <a:gd name="T23" fmla="*/ 69 h 114"/>
              <a:gd name="T24" fmla="*/ 0 w 113"/>
              <a:gd name="T25" fmla="*/ 69 h 114"/>
              <a:gd name="T26" fmla="*/ 0 w 113"/>
              <a:gd name="T27" fmla="*/ 69 h 114"/>
              <a:gd name="T28" fmla="*/ 0 w 113"/>
              <a:gd name="T29" fmla="*/ 69 h 114"/>
              <a:gd name="T30" fmla="*/ 0 w 113"/>
              <a:gd name="T31" fmla="*/ 69 h 114"/>
              <a:gd name="T32" fmla="*/ 0 w 113"/>
              <a:gd name="T33" fmla="*/ 70 h 114"/>
              <a:gd name="T34" fmla="*/ 0 w 113"/>
              <a:gd name="T35" fmla="*/ 70 h 114"/>
              <a:gd name="T36" fmla="*/ 0 w 113"/>
              <a:gd name="T37" fmla="*/ 70 h 114"/>
              <a:gd name="T38" fmla="*/ 0 w 113"/>
              <a:gd name="T39" fmla="*/ 70 h 114"/>
              <a:gd name="T40" fmla="*/ 0 w 113"/>
              <a:gd name="T41" fmla="*/ 70 h 114"/>
              <a:gd name="T42" fmla="*/ 0 w 113"/>
              <a:gd name="T43" fmla="*/ 70 h 114"/>
              <a:gd name="T44" fmla="*/ 0 w 113"/>
              <a:gd name="T45" fmla="*/ 71 h 114"/>
              <a:gd name="T46" fmla="*/ 0 w 113"/>
              <a:gd name="T47" fmla="*/ 71 h 114"/>
              <a:gd name="T48" fmla="*/ 0 w 113"/>
              <a:gd name="T49" fmla="*/ 109 h 114"/>
              <a:gd name="T50" fmla="*/ 42 w 113"/>
              <a:gd name="T51" fmla="*/ 114 h 114"/>
              <a:gd name="T52" fmla="*/ 43 w 113"/>
              <a:gd name="T53" fmla="*/ 114 h 114"/>
              <a:gd name="T54" fmla="*/ 43 w 113"/>
              <a:gd name="T55" fmla="*/ 114 h 114"/>
              <a:gd name="T56" fmla="*/ 43 w 113"/>
              <a:gd name="T57" fmla="*/ 114 h 114"/>
              <a:gd name="T58" fmla="*/ 43 w 113"/>
              <a:gd name="T59" fmla="*/ 113 h 114"/>
              <a:gd name="T60" fmla="*/ 44 w 113"/>
              <a:gd name="T61" fmla="*/ 113 h 114"/>
              <a:gd name="T62" fmla="*/ 44 w 113"/>
              <a:gd name="T63" fmla="*/ 113 h 114"/>
              <a:gd name="T64" fmla="*/ 45 w 113"/>
              <a:gd name="T65" fmla="*/ 113 h 114"/>
              <a:gd name="T66" fmla="*/ 45 w 113"/>
              <a:gd name="T67" fmla="*/ 113 h 114"/>
              <a:gd name="T68" fmla="*/ 45 w 113"/>
              <a:gd name="T69" fmla="*/ 113 h 114"/>
              <a:gd name="T70" fmla="*/ 45 w 113"/>
              <a:gd name="T71" fmla="*/ 113 h 114"/>
              <a:gd name="T72" fmla="*/ 108 w 113"/>
              <a:gd name="T73" fmla="*/ 50 h 114"/>
              <a:gd name="T74" fmla="*/ 113 w 113"/>
              <a:gd name="T75" fmla="*/ 37 h 114"/>
              <a:gd name="T76" fmla="*/ 56 w 113"/>
              <a:gd name="T77" fmla="*/ 27 h 114"/>
              <a:gd name="T78" fmla="*/ 17 w 113"/>
              <a:gd name="T79" fmla="*/ 77 h 114"/>
              <a:gd name="T80" fmla="*/ 56 w 113"/>
              <a:gd name="T81" fmla="*/ 27 h 114"/>
              <a:gd name="T82" fmla="*/ 9 w 113"/>
              <a:gd name="T83" fmla="*/ 104 h 114"/>
              <a:gd name="T84" fmla="*/ 31 w 113"/>
              <a:gd name="T85" fmla="*/ 104 h 114"/>
              <a:gd name="T86" fmla="*/ 21 w 113"/>
              <a:gd name="T87" fmla="*/ 81 h 114"/>
              <a:gd name="T88" fmla="*/ 65 w 113"/>
              <a:gd name="T89" fmla="*/ 36 h 114"/>
              <a:gd name="T90" fmla="*/ 32 w 113"/>
              <a:gd name="T91" fmla="*/ 93 h 114"/>
              <a:gd name="T92" fmla="*/ 42 w 113"/>
              <a:gd name="T93" fmla="*/ 102 h 114"/>
              <a:gd name="T94" fmla="*/ 37 w 113"/>
              <a:gd name="T95" fmla="*/ 97 h 114"/>
              <a:gd name="T96" fmla="*/ 87 w 113"/>
              <a:gd name="T97" fmla="*/ 58 h 114"/>
              <a:gd name="T98" fmla="*/ 104 w 113"/>
              <a:gd name="T99" fmla="*/ 37 h 114"/>
              <a:gd name="T100" fmla="*/ 104 w 113"/>
              <a:gd name="T101" fmla="*/ 37 h 114"/>
              <a:gd name="T102" fmla="*/ 97 w 113"/>
              <a:gd name="T103" fmla="*/ 47 h 114"/>
              <a:gd name="T104" fmla="*/ 93 w 113"/>
              <a:gd name="T105" fmla="*/ 51 h 114"/>
              <a:gd name="T106" fmla="*/ 66 w 113"/>
              <a:gd name="T107" fmla="*/ 16 h 114"/>
              <a:gd name="T108" fmla="*/ 76 w 113"/>
              <a:gd name="T109" fmla="*/ 10 h 114"/>
              <a:gd name="T110" fmla="*/ 101 w 113"/>
              <a:gd name="T111" fmla="*/ 32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13" h="114">
                <a:moveTo>
                  <a:pt x="113" y="37"/>
                </a:moveTo>
                <a:cubicBezTo>
                  <a:pt x="113" y="33"/>
                  <a:pt x="111" y="28"/>
                  <a:pt x="108" y="25"/>
                </a:cubicBezTo>
                <a:cubicBezTo>
                  <a:pt x="88" y="5"/>
                  <a:pt x="88" y="5"/>
                  <a:pt x="88" y="5"/>
                </a:cubicBezTo>
                <a:cubicBezTo>
                  <a:pt x="85" y="2"/>
                  <a:pt x="80" y="0"/>
                  <a:pt x="76" y="0"/>
                </a:cubicBezTo>
                <a:cubicBezTo>
                  <a:pt x="71" y="0"/>
                  <a:pt x="67" y="2"/>
                  <a:pt x="63" y="5"/>
                </a:cubicBezTo>
                <a:cubicBezTo>
                  <a:pt x="43" y="26"/>
                  <a:pt x="22" y="47"/>
                  <a:pt x="1" y="68"/>
                </a:cubicBezTo>
                <a:cubicBezTo>
                  <a:pt x="1" y="68"/>
                  <a:pt x="1" y="68"/>
                  <a:pt x="1" y="68"/>
                </a:cubicBezTo>
                <a:cubicBezTo>
                  <a:pt x="1" y="68"/>
                  <a:pt x="1" y="68"/>
                  <a:pt x="1" y="68"/>
                </a:cubicBezTo>
                <a:cubicBezTo>
                  <a:pt x="1" y="68"/>
                  <a:pt x="1" y="68"/>
                  <a:pt x="1" y="68"/>
                </a:cubicBezTo>
                <a:cubicBezTo>
                  <a:pt x="1" y="68"/>
                  <a:pt x="1" y="68"/>
                  <a:pt x="1" y="68"/>
                </a:cubicBezTo>
                <a:cubicBezTo>
                  <a:pt x="1" y="68"/>
                  <a:pt x="1" y="68"/>
                  <a:pt x="1" y="68"/>
                </a:cubicBezTo>
                <a:cubicBezTo>
                  <a:pt x="1" y="68"/>
                  <a:pt x="1" y="68"/>
                  <a:pt x="1" y="68"/>
                </a:cubicBezTo>
                <a:cubicBezTo>
                  <a:pt x="1" y="68"/>
                  <a:pt x="1" y="68"/>
                  <a:pt x="1" y="68"/>
                </a:cubicBezTo>
                <a:cubicBezTo>
                  <a:pt x="1" y="68"/>
                  <a:pt x="1" y="68"/>
                  <a:pt x="1" y="68"/>
                </a:cubicBezTo>
                <a:cubicBezTo>
                  <a:pt x="1" y="68"/>
                  <a:pt x="1" y="68"/>
                  <a:pt x="1" y="68"/>
                </a:cubicBezTo>
                <a:cubicBezTo>
                  <a:pt x="1" y="68"/>
                  <a:pt x="1" y="68"/>
                  <a:pt x="1" y="68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109"/>
                  <a:pt x="0" y="109"/>
                  <a:pt x="0" y="109"/>
                </a:cubicBezTo>
                <a:cubicBezTo>
                  <a:pt x="0" y="112"/>
                  <a:pt x="2" y="114"/>
                  <a:pt x="4" y="114"/>
                </a:cubicBezTo>
                <a:cubicBezTo>
                  <a:pt x="42" y="114"/>
                  <a:pt x="42" y="114"/>
                  <a:pt x="42" y="114"/>
                </a:cubicBezTo>
                <a:cubicBezTo>
                  <a:pt x="43" y="114"/>
                  <a:pt x="43" y="114"/>
                  <a:pt x="43" y="114"/>
                </a:cubicBezTo>
                <a:cubicBezTo>
                  <a:pt x="43" y="114"/>
                  <a:pt x="43" y="114"/>
                  <a:pt x="43" y="114"/>
                </a:cubicBezTo>
                <a:cubicBezTo>
                  <a:pt x="43" y="114"/>
                  <a:pt x="43" y="114"/>
                  <a:pt x="43" y="114"/>
                </a:cubicBezTo>
                <a:cubicBezTo>
                  <a:pt x="43" y="114"/>
                  <a:pt x="43" y="114"/>
                  <a:pt x="43" y="114"/>
                </a:cubicBezTo>
                <a:cubicBezTo>
                  <a:pt x="43" y="114"/>
                  <a:pt x="43" y="114"/>
                  <a:pt x="43" y="114"/>
                </a:cubicBezTo>
                <a:cubicBezTo>
                  <a:pt x="43" y="114"/>
                  <a:pt x="43" y="114"/>
                  <a:pt x="43" y="114"/>
                </a:cubicBezTo>
                <a:cubicBezTo>
                  <a:pt x="43" y="114"/>
                  <a:pt x="43" y="114"/>
                  <a:pt x="43" y="114"/>
                </a:cubicBezTo>
                <a:cubicBezTo>
                  <a:pt x="43" y="113"/>
                  <a:pt x="43" y="113"/>
                  <a:pt x="43" y="113"/>
                </a:cubicBezTo>
                <a:cubicBezTo>
                  <a:pt x="44" y="113"/>
                  <a:pt x="44" y="113"/>
                  <a:pt x="44" y="113"/>
                </a:cubicBezTo>
                <a:cubicBezTo>
                  <a:pt x="44" y="113"/>
                  <a:pt x="44" y="113"/>
                  <a:pt x="44" y="113"/>
                </a:cubicBezTo>
                <a:cubicBezTo>
                  <a:pt x="44" y="113"/>
                  <a:pt x="44" y="113"/>
                  <a:pt x="44" y="113"/>
                </a:cubicBezTo>
                <a:cubicBezTo>
                  <a:pt x="44" y="113"/>
                  <a:pt x="44" y="113"/>
                  <a:pt x="44" y="113"/>
                </a:cubicBezTo>
                <a:cubicBezTo>
                  <a:pt x="45" y="113"/>
                  <a:pt x="45" y="113"/>
                  <a:pt x="45" y="113"/>
                </a:cubicBezTo>
                <a:cubicBezTo>
                  <a:pt x="45" y="113"/>
                  <a:pt x="45" y="113"/>
                  <a:pt x="45" y="113"/>
                </a:cubicBezTo>
                <a:cubicBezTo>
                  <a:pt x="45" y="113"/>
                  <a:pt x="45" y="113"/>
                  <a:pt x="45" y="113"/>
                </a:cubicBezTo>
                <a:cubicBezTo>
                  <a:pt x="45" y="113"/>
                  <a:pt x="45" y="113"/>
                  <a:pt x="45" y="113"/>
                </a:cubicBezTo>
                <a:cubicBezTo>
                  <a:pt x="45" y="113"/>
                  <a:pt x="45" y="113"/>
                  <a:pt x="45" y="113"/>
                </a:cubicBezTo>
                <a:cubicBezTo>
                  <a:pt x="45" y="113"/>
                  <a:pt x="45" y="113"/>
                  <a:pt x="45" y="113"/>
                </a:cubicBezTo>
                <a:cubicBezTo>
                  <a:pt x="45" y="113"/>
                  <a:pt x="45" y="113"/>
                  <a:pt x="45" y="113"/>
                </a:cubicBezTo>
                <a:cubicBezTo>
                  <a:pt x="45" y="113"/>
                  <a:pt x="45" y="113"/>
                  <a:pt x="45" y="113"/>
                </a:cubicBezTo>
                <a:cubicBezTo>
                  <a:pt x="46" y="112"/>
                  <a:pt x="46" y="112"/>
                  <a:pt x="46" y="112"/>
                </a:cubicBezTo>
                <a:cubicBezTo>
                  <a:pt x="66" y="91"/>
                  <a:pt x="87" y="71"/>
                  <a:pt x="108" y="50"/>
                </a:cubicBezTo>
                <a:cubicBezTo>
                  <a:pt x="111" y="46"/>
                  <a:pt x="113" y="42"/>
                  <a:pt x="113" y="37"/>
                </a:cubicBezTo>
                <a:cubicBezTo>
                  <a:pt x="113" y="37"/>
                  <a:pt x="113" y="37"/>
                  <a:pt x="113" y="37"/>
                </a:cubicBezTo>
                <a:close/>
                <a:moveTo>
                  <a:pt x="56" y="27"/>
                </a:moveTo>
                <a:cubicBezTo>
                  <a:pt x="56" y="27"/>
                  <a:pt x="56" y="27"/>
                  <a:pt x="56" y="27"/>
                </a:cubicBezTo>
                <a:cubicBezTo>
                  <a:pt x="61" y="32"/>
                  <a:pt x="61" y="32"/>
                  <a:pt x="61" y="32"/>
                </a:cubicBezTo>
                <a:cubicBezTo>
                  <a:pt x="17" y="77"/>
                  <a:pt x="17" y="77"/>
                  <a:pt x="17" y="77"/>
                </a:cubicBezTo>
                <a:cubicBezTo>
                  <a:pt x="11" y="71"/>
                  <a:pt x="11" y="71"/>
                  <a:pt x="11" y="71"/>
                </a:cubicBezTo>
                <a:cubicBezTo>
                  <a:pt x="56" y="27"/>
                  <a:pt x="56" y="27"/>
                  <a:pt x="56" y="27"/>
                </a:cubicBezTo>
                <a:close/>
                <a:moveTo>
                  <a:pt x="9" y="104"/>
                </a:moveTo>
                <a:cubicBezTo>
                  <a:pt x="9" y="104"/>
                  <a:pt x="9" y="104"/>
                  <a:pt x="9" y="104"/>
                </a:cubicBezTo>
                <a:cubicBezTo>
                  <a:pt x="9" y="82"/>
                  <a:pt x="9" y="82"/>
                  <a:pt x="9" y="82"/>
                </a:cubicBezTo>
                <a:cubicBezTo>
                  <a:pt x="31" y="104"/>
                  <a:pt x="31" y="104"/>
                  <a:pt x="31" y="104"/>
                </a:cubicBezTo>
                <a:cubicBezTo>
                  <a:pt x="9" y="104"/>
                  <a:pt x="9" y="104"/>
                  <a:pt x="9" y="104"/>
                </a:cubicBezTo>
                <a:close/>
                <a:moveTo>
                  <a:pt x="21" y="81"/>
                </a:moveTo>
                <a:cubicBezTo>
                  <a:pt x="21" y="81"/>
                  <a:pt x="21" y="81"/>
                  <a:pt x="21" y="81"/>
                </a:cubicBezTo>
                <a:cubicBezTo>
                  <a:pt x="65" y="36"/>
                  <a:pt x="65" y="36"/>
                  <a:pt x="65" y="36"/>
                </a:cubicBezTo>
                <a:cubicBezTo>
                  <a:pt x="77" y="48"/>
                  <a:pt x="77" y="48"/>
                  <a:pt x="77" y="48"/>
                </a:cubicBezTo>
                <a:cubicBezTo>
                  <a:pt x="32" y="93"/>
                  <a:pt x="32" y="93"/>
                  <a:pt x="32" y="93"/>
                </a:cubicBezTo>
                <a:cubicBezTo>
                  <a:pt x="21" y="81"/>
                  <a:pt x="21" y="81"/>
                  <a:pt x="21" y="81"/>
                </a:cubicBezTo>
                <a:close/>
                <a:moveTo>
                  <a:pt x="42" y="102"/>
                </a:moveTo>
                <a:cubicBezTo>
                  <a:pt x="42" y="102"/>
                  <a:pt x="42" y="102"/>
                  <a:pt x="42" y="102"/>
                </a:cubicBezTo>
                <a:cubicBezTo>
                  <a:pt x="37" y="97"/>
                  <a:pt x="37" y="97"/>
                  <a:pt x="37" y="97"/>
                </a:cubicBezTo>
                <a:cubicBezTo>
                  <a:pt x="81" y="52"/>
                  <a:pt x="81" y="52"/>
                  <a:pt x="81" y="52"/>
                </a:cubicBezTo>
                <a:cubicBezTo>
                  <a:pt x="87" y="58"/>
                  <a:pt x="87" y="58"/>
                  <a:pt x="87" y="58"/>
                </a:cubicBezTo>
                <a:cubicBezTo>
                  <a:pt x="42" y="102"/>
                  <a:pt x="42" y="102"/>
                  <a:pt x="42" y="102"/>
                </a:cubicBezTo>
                <a:close/>
                <a:moveTo>
                  <a:pt x="104" y="37"/>
                </a:moveTo>
                <a:cubicBezTo>
                  <a:pt x="104" y="37"/>
                  <a:pt x="104" y="37"/>
                  <a:pt x="104" y="37"/>
                </a:cubicBezTo>
                <a:cubicBezTo>
                  <a:pt x="104" y="37"/>
                  <a:pt x="104" y="37"/>
                  <a:pt x="104" y="37"/>
                </a:cubicBezTo>
                <a:cubicBezTo>
                  <a:pt x="104" y="39"/>
                  <a:pt x="103" y="42"/>
                  <a:pt x="101" y="43"/>
                </a:cubicBezTo>
                <a:cubicBezTo>
                  <a:pt x="97" y="47"/>
                  <a:pt x="97" y="47"/>
                  <a:pt x="97" y="47"/>
                </a:cubicBezTo>
                <a:cubicBezTo>
                  <a:pt x="94" y="50"/>
                  <a:pt x="94" y="50"/>
                  <a:pt x="94" y="50"/>
                </a:cubicBezTo>
                <a:cubicBezTo>
                  <a:pt x="93" y="51"/>
                  <a:pt x="93" y="51"/>
                  <a:pt x="93" y="51"/>
                </a:cubicBezTo>
                <a:cubicBezTo>
                  <a:pt x="62" y="20"/>
                  <a:pt x="62" y="20"/>
                  <a:pt x="62" y="20"/>
                </a:cubicBezTo>
                <a:cubicBezTo>
                  <a:pt x="66" y="16"/>
                  <a:pt x="66" y="16"/>
                  <a:pt x="66" y="16"/>
                </a:cubicBezTo>
                <a:cubicBezTo>
                  <a:pt x="70" y="12"/>
                  <a:pt x="70" y="12"/>
                  <a:pt x="70" y="12"/>
                </a:cubicBezTo>
                <a:cubicBezTo>
                  <a:pt x="72" y="10"/>
                  <a:pt x="74" y="10"/>
                  <a:pt x="76" y="10"/>
                </a:cubicBezTo>
                <a:cubicBezTo>
                  <a:pt x="78" y="10"/>
                  <a:pt x="80" y="10"/>
                  <a:pt x="81" y="12"/>
                </a:cubicBezTo>
                <a:cubicBezTo>
                  <a:pt x="101" y="32"/>
                  <a:pt x="101" y="32"/>
                  <a:pt x="101" y="32"/>
                </a:cubicBezTo>
                <a:cubicBezTo>
                  <a:pt x="103" y="33"/>
                  <a:pt x="104" y="35"/>
                  <a:pt x="104" y="37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42" name="adasfcsdf"/>
          <p:cNvSpPr>
            <a:spLocks noChangeArrowheads="1"/>
          </p:cNvSpPr>
          <p:nvPr/>
        </p:nvSpPr>
        <p:spPr bwMode="auto">
          <a:xfrm>
            <a:off x="8579875" y="2123718"/>
            <a:ext cx="2988733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此处添加详细文本描述，建议与标题相关并符合整体语言风格，语言描述尽量</a:t>
            </a:r>
          </a:p>
        </p:txBody>
      </p:sp>
      <p:sp>
        <p:nvSpPr>
          <p:cNvPr id="43" name="adasfcsdf"/>
          <p:cNvSpPr>
            <a:spLocks noChangeArrowheads="1"/>
          </p:cNvSpPr>
          <p:nvPr/>
        </p:nvSpPr>
        <p:spPr bwMode="auto">
          <a:xfrm>
            <a:off x="8579875" y="3144802"/>
            <a:ext cx="2988733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此处添加详细文本描述，建议与标题相关并符合整体语言风格，语言描述尽量</a:t>
            </a:r>
          </a:p>
        </p:txBody>
      </p:sp>
      <p:sp>
        <p:nvSpPr>
          <p:cNvPr id="44" name="adasfcsdf"/>
          <p:cNvSpPr>
            <a:spLocks noChangeArrowheads="1"/>
          </p:cNvSpPr>
          <p:nvPr/>
        </p:nvSpPr>
        <p:spPr bwMode="auto">
          <a:xfrm>
            <a:off x="8579875" y="4168709"/>
            <a:ext cx="2988733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此处添加详细文本描述，建议与标题相关并符合整体语言风格，语言描述尽量</a:t>
            </a:r>
          </a:p>
        </p:txBody>
      </p:sp>
      <p:sp>
        <p:nvSpPr>
          <p:cNvPr id="45" name="adasfcsdf"/>
          <p:cNvSpPr>
            <a:spLocks noChangeArrowheads="1"/>
          </p:cNvSpPr>
          <p:nvPr/>
        </p:nvSpPr>
        <p:spPr bwMode="auto">
          <a:xfrm>
            <a:off x="561942" y="2123718"/>
            <a:ext cx="2988733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5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此处添加详细文本描述，建议与标题相关并符合整体语言风格，语言描述尽量</a:t>
            </a:r>
          </a:p>
        </p:txBody>
      </p:sp>
      <p:sp>
        <p:nvSpPr>
          <p:cNvPr id="46" name="adasfcsdf"/>
          <p:cNvSpPr>
            <a:spLocks noChangeArrowheads="1"/>
          </p:cNvSpPr>
          <p:nvPr/>
        </p:nvSpPr>
        <p:spPr bwMode="auto">
          <a:xfrm>
            <a:off x="561942" y="3144802"/>
            <a:ext cx="2988733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5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此处添加详细文本描述，建议与标题相关并符合整体语言风格，语言描述尽量</a:t>
            </a:r>
          </a:p>
        </p:txBody>
      </p:sp>
      <p:sp>
        <p:nvSpPr>
          <p:cNvPr id="47" name="adasfcsdf"/>
          <p:cNvSpPr>
            <a:spLocks noChangeArrowheads="1"/>
          </p:cNvSpPr>
          <p:nvPr/>
        </p:nvSpPr>
        <p:spPr bwMode="auto">
          <a:xfrm>
            <a:off x="561942" y="4168709"/>
            <a:ext cx="2988733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5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此处添加详细文本描述，建议与标题相关并符合整体语言风格，语言描述尽量</a:t>
            </a:r>
          </a:p>
        </p:txBody>
      </p:sp>
      <p:sp>
        <p:nvSpPr>
          <p:cNvPr id="48" name="adasfcsdf"/>
          <p:cNvSpPr>
            <a:spLocks noChangeArrowheads="1"/>
          </p:cNvSpPr>
          <p:nvPr/>
        </p:nvSpPr>
        <p:spPr bwMode="auto">
          <a:xfrm>
            <a:off x="5208188" y="2896471"/>
            <a:ext cx="1728192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400"/>
              </a:spcBef>
            </a:pPr>
            <a:r>
              <a:rPr lang="zh-CN" altLang="en-US" sz="2400" dirty="0" smtClean="0">
                <a:solidFill>
                  <a:srgbClr val="E10314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添加标题</a:t>
            </a:r>
            <a:endParaRPr lang="zh-CN" altLang="en-US" sz="2400" dirty="0">
              <a:solidFill>
                <a:srgbClr val="E10314"/>
              </a:solidFill>
              <a:latin typeface="迷你简菱心" panose="02010609000101010101" pitchFamily="49" charset="-122"/>
              <a:ea typeface="迷你简菱心" panose="02010609000101010101" pitchFamily="49" charset="-122"/>
            </a:endParaRPr>
          </a:p>
        </p:txBody>
      </p:sp>
      <p:sp>
        <p:nvSpPr>
          <p:cNvPr id="49" name="adasfcsdf"/>
          <p:cNvSpPr/>
          <p:nvPr/>
        </p:nvSpPr>
        <p:spPr>
          <a:xfrm>
            <a:off x="5267745" y="3296659"/>
            <a:ext cx="1728192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此处添加详细文本描述，建议与标题相关并符合整体语言风格</a:t>
            </a:r>
          </a:p>
        </p:txBody>
      </p:sp>
    </p:spTree>
    <p:extLst>
      <p:ext uri="{BB962C8B-B14F-4D97-AF65-F5344CB8AC3E}">
        <p14:creationId xmlns:p14="http://schemas.microsoft.com/office/powerpoint/2010/main" val="12145277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9" presetClass="entr" presetSubtype="5" fill="hold" grpId="0" nodeType="withEffect">
                                      <p:stCondLst>
                                        <p:cond delay="1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 fmla="#ppt_h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42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fill="hold" grpId="0" nodeType="withEffect" p14:presetBounceEnd="60000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4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5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 p14:presetBounceEnd="60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4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8" fill="hold" grpId="0" nodeType="withEffect" p14:presetBounceEnd="60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2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3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fill="hold" grpId="0" nodeType="withEffect" p14:presetBounceEnd="60000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1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2" fill="hold" grpId="0" nodeType="withEffect" p14:presetBounceEnd="60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0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1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grpId="0" nodeType="withEffect" p14:presetBounceEnd="60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9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0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36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/>
          <p:bldP spid="43" grpId="0"/>
          <p:bldP spid="44" grpId="0"/>
          <p:bldP spid="45" grpId="0"/>
          <p:bldP spid="46" grpId="0"/>
          <p:bldP spid="47" grpId="0"/>
          <p:bldP spid="48" grpId="0"/>
          <p:bldP spid="4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9" presetClass="entr" presetSubtype="5" fill="hold" grpId="0" nodeType="withEffect">
                                      <p:stCondLst>
                                        <p:cond delay="1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 fmla="#ppt_h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42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2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36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/>
          <p:bldP spid="43" grpId="0"/>
          <p:bldP spid="44" grpId="0"/>
          <p:bldP spid="45" grpId="0"/>
          <p:bldP spid="46" grpId="0"/>
          <p:bldP spid="47" grpId="0"/>
          <p:bldP spid="48" grpId="0"/>
          <p:bldP spid="49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701" b="76872"/>
          <a:stretch/>
        </p:blipFill>
        <p:spPr>
          <a:xfrm>
            <a:off x="-12569" y="-1823"/>
            <a:ext cx="1926210" cy="786998"/>
          </a:xfrm>
          <a:prstGeom prst="rect">
            <a:avLst/>
          </a:prstGeom>
        </p:spPr>
      </p:pic>
      <p:sp>
        <p:nvSpPr>
          <p:cNvPr id="3" name="TextBox 90"/>
          <p:cNvSpPr txBox="1"/>
          <p:nvPr/>
        </p:nvSpPr>
        <p:spPr>
          <a:xfrm>
            <a:off x="1096776" y="391676"/>
            <a:ext cx="4999224" cy="537428"/>
          </a:xfrm>
          <a:prstGeom prst="rect">
            <a:avLst/>
          </a:prstGeom>
          <a:noFill/>
        </p:spPr>
        <p:txBody>
          <a:bodyPr wrap="square" lIns="105509" tIns="52755" rIns="105509" bIns="52755" rtlCol="0">
            <a:spAutoFit/>
          </a:bodyPr>
          <a:lstStyle/>
          <a:p>
            <a:r>
              <a:rPr lang="zh-CN" altLang="en-US" sz="2800" spc="600" dirty="0" smtClean="0">
                <a:solidFill>
                  <a:srgbClr val="E10314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五、</a:t>
            </a:r>
            <a:r>
              <a:rPr lang="zh-CN" altLang="en-US" sz="2800" spc="600" dirty="0" smtClean="0">
                <a:solidFill>
                  <a:srgbClr val="E10314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此处</a:t>
            </a:r>
            <a:r>
              <a:rPr lang="zh-CN" altLang="en-US" sz="2800" spc="600" dirty="0">
                <a:solidFill>
                  <a:srgbClr val="E10314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添加您的标题</a:t>
            </a:r>
          </a:p>
        </p:txBody>
      </p:sp>
      <p:sp>
        <p:nvSpPr>
          <p:cNvPr id="4" name="矩形 3"/>
          <p:cNvSpPr/>
          <p:nvPr/>
        </p:nvSpPr>
        <p:spPr>
          <a:xfrm>
            <a:off x="1616473" y="2068442"/>
            <a:ext cx="4612777" cy="625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详写内容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……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点击输入本栏的具体文字，简明扼要的说明分项内容，此为概念图解</a:t>
            </a:r>
          </a:p>
        </p:txBody>
      </p:sp>
      <p:sp>
        <p:nvSpPr>
          <p:cNvPr id="5" name="矩形 4"/>
          <p:cNvSpPr/>
          <p:nvPr/>
        </p:nvSpPr>
        <p:spPr>
          <a:xfrm>
            <a:off x="1616473" y="3176008"/>
            <a:ext cx="4612777" cy="625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详写内容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……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点击输入本栏的具体文字，简明扼要的说明分项内容，此为概念图解</a:t>
            </a:r>
          </a:p>
        </p:txBody>
      </p:sp>
      <p:sp>
        <p:nvSpPr>
          <p:cNvPr id="6" name="矩形 5"/>
          <p:cNvSpPr/>
          <p:nvPr/>
        </p:nvSpPr>
        <p:spPr>
          <a:xfrm>
            <a:off x="1616473" y="4344452"/>
            <a:ext cx="4612777" cy="625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详写内容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……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点击输入本栏的具体文字，简明扼要的说明分项内容，此为概念图解</a:t>
            </a:r>
          </a:p>
        </p:txBody>
      </p:sp>
      <p:sp>
        <p:nvSpPr>
          <p:cNvPr id="7" name="矩形 6"/>
          <p:cNvSpPr/>
          <p:nvPr/>
        </p:nvSpPr>
        <p:spPr>
          <a:xfrm>
            <a:off x="1616473" y="5460594"/>
            <a:ext cx="4612777" cy="625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详写内容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……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点击输入本栏的具体文字，简明扼要的说明分项内容，此为概念图解</a:t>
            </a:r>
          </a:p>
        </p:txBody>
      </p:sp>
      <p:sp>
        <p:nvSpPr>
          <p:cNvPr id="8" name="矩形 7"/>
          <p:cNvSpPr/>
          <p:nvPr/>
        </p:nvSpPr>
        <p:spPr>
          <a:xfrm>
            <a:off x="6827376" y="2073722"/>
            <a:ext cx="4612777" cy="625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详写内容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……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点击输入本栏的具体文字，简明扼要的说明分项内容，此为概念图解</a:t>
            </a:r>
          </a:p>
        </p:txBody>
      </p:sp>
      <p:sp>
        <p:nvSpPr>
          <p:cNvPr id="9" name="矩形 8"/>
          <p:cNvSpPr/>
          <p:nvPr/>
        </p:nvSpPr>
        <p:spPr>
          <a:xfrm>
            <a:off x="6827376" y="3181288"/>
            <a:ext cx="4612777" cy="625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详写内容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……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点击输入本栏的具体文字，简明扼要的说明分项内容，此为概念图解</a:t>
            </a:r>
          </a:p>
        </p:txBody>
      </p:sp>
      <p:sp>
        <p:nvSpPr>
          <p:cNvPr id="10" name="矩形 9"/>
          <p:cNvSpPr/>
          <p:nvPr/>
        </p:nvSpPr>
        <p:spPr>
          <a:xfrm>
            <a:off x="6827376" y="4349732"/>
            <a:ext cx="4612777" cy="625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详写内容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……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点击输入本栏的具体文字，简明扼要的说明分项内容，此为概念图解</a:t>
            </a:r>
          </a:p>
        </p:txBody>
      </p:sp>
      <p:sp>
        <p:nvSpPr>
          <p:cNvPr id="11" name="矩形 10"/>
          <p:cNvSpPr/>
          <p:nvPr/>
        </p:nvSpPr>
        <p:spPr>
          <a:xfrm>
            <a:off x="6827376" y="5465874"/>
            <a:ext cx="4612777" cy="625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详写内容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……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点击输入本栏的具体文字，简明扼要的说明分项内容，此为概念图解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1007435" y="2085562"/>
            <a:ext cx="622300" cy="626727"/>
            <a:chOff x="755576" y="1564171"/>
            <a:chExt cx="466725" cy="470045"/>
          </a:xfrm>
        </p:grpSpPr>
        <p:sp>
          <p:nvSpPr>
            <p:cNvPr id="13" name="PA_椭圆 4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755576" y="1564171"/>
              <a:ext cx="466725" cy="470045"/>
            </a:xfrm>
            <a:prstGeom prst="ellipse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33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900665" y="1676468"/>
              <a:ext cx="182896" cy="243861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1007435" y="3177019"/>
            <a:ext cx="622300" cy="624609"/>
            <a:chOff x="755576" y="2408981"/>
            <a:chExt cx="466725" cy="468457"/>
          </a:xfrm>
        </p:grpSpPr>
        <p:sp>
          <p:nvSpPr>
            <p:cNvPr id="16" name="PA_椭圆 5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755576" y="2408981"/>
              <a:ext cx="466725" cy="468457"/>
            </a:xfrm>
            <a:prstGeom prst="ellipse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33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880155" y="2524993"/>
              <a:ext cx="188992" cy="231668"/>
            </a:xfrm>
            <a:prstGeom prst="rect">
              <a:avLst/>
            </a:prstGeom>
          </p:spPr>
        </p:pic>
      </p:grpSp>
      <p:grpSp>
        <p:nvGrpSpPr>
          <p:cNvPr id="18" name="组合 17"/>
          <p:cNvGrpSpPr/>
          <p:nvPr/>
        </p:nvGrpSpPr>
        <p:grpSpPr>
          <a:xfrm>
            <a:off x="6193269" y="2085562"/>
            <a:ext cx="622300" cy="626727"/>
            <a:chOff x="4644951" y="1564171"/>
            <a:chExt cx="466725" cy="470045"/>
          </a:xfrm>
        </p:grpSpPr>
        <p:sp>
          <p:nvSpPr>
            <p:cNvPr id="19" name="PA_椭圆 8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4644951" y="1564171"/>
              <a:ext cx="466725" cy="470045"/>
            </a:xfrm>
            <a:prstGeom prst="ellipse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33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4799059" y="1703903"/>
              <a:ext cx="158510" cy="188992"/>
            </a:xfrm>
            <a:prstGeom prst="rect">
              <a:avLst/>
            </a:prstGeom>
          </p:spPr>
        </p:pic>
      </p:grpSp>
      <p:grpSp>
        <p:nvGrpSpPr>
          <p:cNvPr id="21" name="组合 20"/>
          <p:cNvGrpSpPr/>
          <p:nvPr/>
        </p:nvGrpSpPr>
        <p:grpSpPr>
          <a:xfrm>
            <a:off x="6193269" y="3211976"/>
            <a:ext cx="622300" cy="624609"/>
            <a:chOff x="4644951" y="2408981"/>
            <a:chExt cx="466725" cy="468457"/>
          </a:xfrm>
        </p:grpSpPr>
        <p:sp>
          <p:nvSpPr>
            <p:cNvPr id="22" name="PA_椭圆 9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4644951" y="2408981"/>
              <a:ext cx="466725" cy="468457"/>
            </a:xfrm>
            <a:prstGeom prst="ellipse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33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4754796" y="2529886"/>
              <a:ext cx="243861" cy="237765"/>
            </a:xfrm>
            <a:prstGeom prst="rect">
              <a:avLst/>
            </a:prstGeom>
          </p:spPr>
        </p:pic>
      </p:grpSp>
      <p:grpSp>
        <p:nvGrpSpPr>
          <p:cNvPr id="24" name="组合 23"/>
          <p:cNvGrpSpPr/>
          <p:nvPr/>
        </p:nvGrpSpPr>
        <p:grpSpPr>
          <a:xfrm>
            <a:off x="1007435" y="4334156"/>
            <a:ext cx="622300" cy="624609"/>
            <a:chOff x="755576" y="3250616"/>
            <a:chExt cx="466725" cy="468457"/>
          </a:xfrm>
        </p:grpSpPr>
        <p:sp>
          <p:nvSpPr>
            <p:cNvPr id="25" name="PA_椭圆 6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755576" y="3250616"/>
              <a:ext cx="466725" cy="468457"/>
            </a:xfrm>
            <a:prstGeom prst="ellipse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33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920923" y="3405434"/>
              <a:ext cx="164606" cy="188992"/>
            </a:xfrm>
            <a:prstGeom prst="rect">
              <a:avLst/>
            </a:prstGeom>
          </p:spPr>
        </p:pic>
      </p:grpSp>
      <p:grpSp>
        <p:nvGrpSpPr>
          <p:cNvPr id="27" name="组合 26"/>
          <p:cNvGrpSpPr/>
          <p:nvPr/>
        </p:nvGrpSpPr>
        <p:grpSpPr>
          <a:xfrm>
            <a:off x="1007435" y="5456334"/>
            <a:ext cx="622300" cy="624609"/>
            <a:chOff x="755576" y="4092250"/>
            <a:chExt cx="466725" cy="468457"/>
          </a:xfrm>
        </p:grpSpPr>
        <p:sp>
          <p:nvSpPr>
            <p:cNvPr id="28" name="PA_椭圆 7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755576" y="4092250"/>
              <a:ext cx="466725" cy="468457"/>
            </a:xfrm>
            <a:prstGeom prst="ellipse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33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873104" y="4211439"/>
              <a:ext cx="231668" cy="231668"/>
            </a:xfrm>
            <a:prstGeom prst="rect">
              <a:avLst/>
            </a:prstGeom>
          </p:spPr>
        </p:pic>
      </p:grpSp>
      <p:grpSp>
        <p:nvGrpSpPr>
          <p:cNvPr id="30" name="组合 29"/>
          <p:cNvGrpSpPr/>
          <p:nvPr/>
        </p:nvGrpSpPr>
        <p:grpSpPr>
          <a:xfrm>
            <a:off x="6193269" y="4334156"/>
            <a:ext cx="622300" cy="624609"/>
            <a:chOff x="4644951" y="3250616"/>
            <a:chExt cx="466725" cy="468457"/>
          </a:xfrm>
        </p:grpSpPr>
        <p:sp>
          <p:nvSpPr>
            <p:cNvPr id="31" name="PA_椭圆 10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4644951" y="3250616"/>
              <a:ext cx="466725" cy="468457"/>
            </a:xfrm>
            <a:prstGeom prst="ellipse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33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4767781" y="3392576"/>
              <a:ext cx="219475" cy="219475"/>
            </a:xfrm>
            <a:prstGeom prst="rect">
              <a:avLst/>
            </a:prstGeom>
          </p:spPr>
        </p:pic>
      </p:grpSp>
      <p:grpSp>
        <p:nvGrpSpPr>
          <p:cNvPr id="33" name="组合 32"/>
          <p:cNvGrpSpPr/>
          <p:nvPr/>
        </p:nvGrpSpPr>
        <p:grpSpPr>
          <a:xfrm>
            <a:off x="6193269" y="5456334"/>
            <a:ext cx="622300" cy="624609"/>
            <a:chOff x="4644951" y="4092250"/>
            <a:chExt cx="466725" cy="468457"/>
          </a:xfrm>
        </p:grpSpPr>
        <p:sp>
          <p:nvSpPr>
            <p:cNvPr id="34" name="PA_椭圆 11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4644951" y="4092250"/>
              <a:ext cx="466725" cy="468457"/>
            </a:xfrm>
            <a:prstGeom prst="ellipse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33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19"/>
            <a:stretch>
              <a:fillRect/>
            </a:stretch>
          </p:blipFill>
          <p:spPr>
            <a:xfrm>
              <a:off x="4803693" y="4218330"/>
              <a:ext cx="152413" cy="219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582343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50"/>
                            </p:stCondLst>
                            <p:childTnLst>
                              <p:par>
                                <p:cTn id="1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5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50"/>
                            </p:stCondLst>
                            <p:childTnLst>
                              <p:par>
                                <p:cTn id="2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5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5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50"/>
                            </p:stCondLst>
                            <p:childTnLst>
                              <p:par>
                                <p:cTn id="3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5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50"/>
                            </p:stCondLst>
                            <p:childTnLst>
                              <p:par>
                                <p:cTn id="4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50"/>
                            </p:stCondLst>
                            <p:childTnLst>
                              <p:par>
                                <p:cTn id="5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50"/>
                            </p:stCondLst>
                            <p:childTnLst>
                              <p:par>
                                <p:cTn id="6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5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550"/>
                            </p:stCondLst>
                            <p:childTnLst>
                              <p:par>
                                <p:cTn id="6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50"/>
                            </p:stCondLst>
                            <p:childTnLst>
                              <p:par>
                                <p:cTn id="7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5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550"/>
                            </p:stCondLst>
                            <p:childTnLst>
                              <p:par>
                                <p:cTn id="8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050"/>
                            </p:stCondLst>
                            <p:childTnLst>
                              <p:par>
                                <p:cTn id="8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5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550"/>
                            </p:stCondLst>
                            <p:childTnLst>
                              <p:par>
                                <p:cTn id="9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050"/>
                            </p:stCondLst>
                            <p:childTnLst>
                              <p:par>
                                <p:cTn id="9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45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8550"/>
                            </p:stCondLst>
                            <p:childTnLst>
                              <p:par>
                                <p:cTn id="10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701" b="76872"/>
          <a:stretch/>
        </p:blipFill>
        <p:spPr>
          <a:xfrm>
            <a:off x="-12569" y="-1823"/>
            <a:ext cx="1926210" cy="786998"/>
          </a:xfrm>
          <a:prstGeom prst="rect">
            <a:avLst/>
          </a:prstGeom>
        </p:spPr>
      </p:pic>
      <p:sp>
        <p:nvSpPr>
          <p:cNvPr id="3" name="TextBox 90"/>
          <p:cNvSpPr txBox="1"/>
          <p:nvPr/>
        </p:nvSpPr>
        <p:spPr>
          <a:xfrm>
            <a:off x="1096776" y="391676"/>
            <a:ext cx="4999224" cy="537428"/>
          </a:xfrm>
          <a:prstGeom prst="rect">
            <a:avLst/>
          </a:prstGeom>
          <a:noFill/>
        </p:spPr>
        <p:txBody>
          <a:bodyPr wrap="square" lIns="105509" tIns="52755" rIns="105509" bIns="52755" rtlCol="0">
            <a:spAutoFit/>
          </a:bodyPr>
          <a:lstStyle/>
          <a:p>
            <a:r>
              <a:rPr lang="zh-CN" altLang="en-US" sz="2800" spc="600" dirty="0" smtClean="0">
                <a:solidFill>
                  <a:srgbClr val="E10314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五、</a:t>
            </a:r>
            <a:r>
              <a:rPr lang="zh-CN" altLang="en-US" sz="2800" spc="600" dirty="0" smtClean="0">
                <a:solidFill>
                  <a:srgbClr val="E10314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此处</a:t>
            </a:r>
            <a:r>
              <a:rPr lang="zh-CN" altLang="en-US" sz="2800" spc="600" dirty="0">
                <a:solidFill>
                  <a:srgbClr val="E10314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添加您的标题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665322" y="5062560"/>
            <a:ext cx="4417335" cy="1314056"/>
            <a:chOff x="665322" y="5062560"/>
            <a:chExt cx="4417335" cy="1314056"/>
          </a:xfrm>
        </p:grpSpPr>
        <p:grpSp>
          <p:nvGrpSpPr>
            <p:cNvPr id="5" name="组合 4"/>
            <p:cNvGrpSpPr/>
            <p:nvPr/>
          </p:nvGrpSpPr>
          <p:grpSpPr>
            <a:xfrm>
              <a:off x="665322" y="5062560"/>
              <a:ext cx="4417335" cy="1301251"/>
              <a:chOff x="800100" y="1566767"/>
              <a:chExt cx="4417335" cy="1301251"/>
            </a:xfrm>
          </p:grpSpPr>
          <p:grpSp>
            <p:nvGrpSpPr>
              <p:cNvPr id="9" name="组合 8"/>
              <p:cNvGrpSpPr/>
              <p:nvPr/>
            </p:nvGrpSpPr>
            <p:grpSpPr>
              <a:xfrm>
                <a:off x="800100" y="1769806"/>
                <a:ext cx="4417335" cy="1098212"/>
                <a:chOff x="800100" y="1769806"/>
                <a:chExt cx="4417335" cy="1098212"/>
              </a:xfrm>
              <a:effectLst>
                <a:outerShdw blurRad="25400" dist="12700" dir="2700000" algn="tl" rotWithShape="0">
                  <a:prstClr val="black">
                    <a:alpha val="10000"/>
                  </a:prstClr>
                </a:outerShdw>
              </a:effectLst>
            </p:grpSpPr>
            <p:sp>
              <p:nvSpPr>
                <p:cNvPr id="11" name="五边形 10"/>
                <p:cNvSpPr/>
                <p:nvPr/>
              </p:nvSpPr>
              <p:spPr>
                <a:xfrm>
                  <a:off x="1016910" y="1769806"/>
                  <a:ext cx="4200525" cy="1094661"/>
                </a:xfrm>
                <a:prstGeom prst="homePlate">
                  <a:avLst/>
                </a:prstGeom>
                <a:solidFill>
                  <a:srgbClr val="E31612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" name="平行四边形 11"/>
                <p:cNvSpPr/>
                <p:nvPr/>
              </p:nvSpPr>
              <p:spPr>
                <a:xfrm rot="5400000">
                  <a:off x="458679" y="2309787"/>
                  <a:ext cx="899652" cy="216810"/>
                </a:xfrm>
                <a:prstGeom prst="parallelogram">
                  <a:avLst>
                    <a:gd name="adj" fmla="val 59615"/>
                  </a:avLst>
                </a:prstGeom>
                <a:solidFill>
                  <a:srgbClr val="E31612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0" name="矩形 9"/>
              <p:cNvSpPr/>
              <p:nvPr/>
            </p:nvSpPr>
            <p:spPr>
              <a:xfrm>
                <a:off x="800100" y="1566767"/>
                <a:ext cx="1176184" cy="1162050"/>
              </a:xfrm>
              <a:prstGeom prst="rect">
                <a:avLst/>
              </a:prstGeom>
              <a:solidFill>
                <a:srgbClr val="E31612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KSO_Shape"/>
            <p:cNvSpPr>
              <a:spLocks/>
            </p:cNvSpPr>
            <p:nvPr/>
          </p:nvSpPr>
          <p:spPr bwMode="auto">
            <a:xfrm>
              <a:off x="943631" y="5431961"/>
              <a:ext cx="619565" cy="527663"/>
            </a:xfrm>
            <a:custGeom>
              <a:avLst/>
              <a:gdLst/>
              <a:ahLst/>
              <a:cxnLst/>
              <a:rect l="0" t="0" r="r" b="b"/>
              <a:pathLst>
                <a:path w="4999037" h="4260141">
                  <a:moveTo>
                    <a:pt x="1900345" y="3557911"/>
                  </a:moveTo>
                  <a:lnTo>
                    <a:pt x="3097730" y="3557911"/>
                  </a:lnTo>
                  <a:lnTo>
                    <a:pt x="3102535" y="3590573"/>
                  </a:lnTo>
                  <a:lnTo>
                    <a:pt x="3107340" y="3623235"/>
                  </a:lnTo>
                  <a:lnTo>
                    <a:pt x="3113106" y="3656858"/>
                  </a:lnTo>
                  <a:lnTo>
                    <a:pt x="3119833" y="3691441"/>
                  </a:lnTo>
                  <a:lnTo>
                    <a:pt x="3126560" y="3717378"/>
                  </a:lnTo>
                  <a:lnTo>
                    <a:pt x="3134248" y="3744276"/>
                  </a:lnTo>
                  <a:lnTo>
                    <a:pt x="3140975" y="3769253"/>
                  </a:lnTo>
                  <a:lnTo>
                    <a:pt x="3148663" y="3795190"/>
                  </a:lnTo>
                  <a:lnTo>
                    <a:pt x="3158272" y="3821127"/>
                  </a:lnTo>
                  <a:lnTo>
                    <a:pt x="3166921" y="3846104"/>
                  </a:lnTo>
                  <a:lnTo>
                    <a:pt x="3177492" y="3871081"/>
                  </a:lnTo>
                  <a:lnTo>
                    <a:pt x="3189024" y="3895097"/>
                  </a:lnTo>
                  <a:lnTo>
                    <a:pt x="3200556" y="3919113"/>
                  </a:lnTo>
                  <a:lnTo>
                    <a:pt x="3213048" y="3941208"/>
                  </a:lnTo>
                  <a:lnTo>
                    <a:pt x="3226502" y="3964263"/>
                  </a:lnTo>
                  <a:lnTo>
                    <a:pt x="3240917" y="3984437"/>
                  </a:lnTo>
                  <a:lnTo>
                    <a:pt x="3256293" y="4004610"/>
                  </a:lnTo>
                  <a:lnTo>
                    <a:pt x="3271668" y="4024784"/>
                  </a:lnTo>
                  <a:lnTo>
                    <a:pt x="3288966" y="4042075"/>
                  </a:lnTo>
                  <a:lnTo>
                    <a:pt x="3306264" y="4058406"/>
                  </a:lnTo>
                  <a:lnTo>
                    <a:pt x="3318757" y="4069934"/>
                  </a:lnTo>
                  <a:lnTo>
                    <a:pt x="3331249" y="4079540"/>
                  </a:lnTo>
                  <a:lnTo>
                    <a:pt x="3344703" y="4089147"/>
                  </a:lnTo>
                  <a:lnTo>
                    <a:pt x="3358157" y="4097793"/>
                  </a:lnTo>
                  <a:lnTo>
                    <a:pt x="3372572" y="4106438"/>
                  </a:lnTo>
                  <a:lnTo>
                    <a:pt x="3386026" y="4114123"/>
                  </a:lnTo>
                  <a:lnTo>
                    <a:pt x="3402362" y="4121809"/>
                  </a:lnTo>
                  <a:lnTo>
                    <a:pt x="3417738" y="4127573"/>
                  </a:lnTo>
                  <a:lnTo>
                    <a:pt x="3433114" y="4133336"/>
                  </a:lnTo>
                  <a:lnTo>
                    <a:pt x="3450411" y="4138140"/>
                  </a:lnTo>
                  <a:lnTo>
                    <a:pt x="3467709" y="4142943"/>
                  </a:lnTo>
                  <a:lnTo>
                    <a:pt x="3485007" y="4145825"/>
                  </a:lnTo>
                  <a:lnTo>
                    <a:pt x="3504227" y="4148707"/>
                  </a:lnTo>
                  <a:lnTo>
                    <a:pt x="3523446" y="4151589"/>
                  </a:lnTo>
                  <a:lnTo>
                    <a:pt x="3543627" y="4152549"/>
                  </a:lnTo>
                  <a:lnTo>
                    <a:pt x="3564769" y="4152549"/>
                  </a:lnTo>
                  <a:lnTo>
                    <a:pt x="3564769" y="4260141"/>
                  </a:lnTo>
                  <a:lnTo>
                    <a:pt x="1434268" y="4260141"/>
                  </a:lnTo>
                  <a:lnTo>
                    <a:pt x="1434268" y="4152549"/>
                  </a:lnTo>
                  <a:lnTo>
                    <a:pt x="1455409" y="4152549"/>
                  </a:lnTo>
                  <a:lnTo>
                    <a:pt x="1474629" y="4151589"/>
                  </a:lnTo>
                  <a:lnTo>
                    <a:pt x="1493849" y="4148707"/>
                  </a:lnTo>
                  <a:lnTo>
                    <a:pt x="1513068" y="4145825"/>
                  </a:lnTo>
                  <a:lnTo>
                    <a:pt x="1530366" y="4142943"/>
                  </a:lnTo>
                  <a:lnTo>
                    <a:pt x="1547664" y="4138140"/>
                  </a:lnTo>
                  <a:lnTo>
                    <a:pt x="1564962" y="4133336"/>
                  </a:lnTo>
                  <a:lnTo>
                    <a:pt x="1581298" y="4127573"/>
                  </a:lnTo>
                  <a:lnTo>
                    <a:pt x="1596674" y="4121809"/>
                  </a:lnTo>
                  <a:lnTo>
                    <a:pt x="1612050" y="4114123"/>
                  </a:lnTo>
                  <a:lnTo>
                    <a:pt x="1626465" y="4106438"/>
                  </a:lnTo>
                  <a:lnTo>
                    <a:pt x="1639918" y="4097793"/>
                  </a:lnTo>
                  <a:lnTo>
                    <a:pt x="1653372" y="4089147"/>
                  </a:lnTo>
                  <a:lnTo>
                    <a:pt x="1666826" y="4079540"/>
                  </a:lnTo>
                  <a:lnTo>
                    <a:pt x="1679319" y="4069934"/>
                  </a:lnTo>
                  <a:lnTo>
                    <a:pt x="1691811" y="4058406"/>
                  </a:lnTo>
                  <a:lnTo>
                    <a:pt x="1703343" y="4047839"/>
                  </a:lnTo>
                  <a:lnTo>
                    <a:pt x="1715836" y="4036311"/>
                  </a:lnTo>
                  <a:lnTo>
                    <a:pt x="1726407" y="4024784"/>
                  </a:lnTo>
                  <a:lnTo>
                    <a:pt x="1736978" y="4012295"/>
                  </a:lnTo>
                  <a:lnTo>
                    <a:pt x="1757158" y="3985397"/>
                  </a:lnTo>
                  <a:lnTo>
                    <a:pt x="1776378" y="3956578"/>
                  </a:lnTo>
                  <a:lnTo>
                    <a:pt x="1793676" y="3926798"/>
                  </a:lnTo>
                  <a:lnTo>
                    <a:pt x="1809052" y="3895097"/>
                  </a:lnTo>
                  <a:lnTo>
                    <a:pt x="1824427" y="3863396"/>
                  </a:lnTo>
                  <a:lnTo>
                    <a:pt x="1837881" y="3829773"/>
                  </a:lnTo>
                  <a:lnTo>
                    <a:pt x="1849413" y="3795190"/>
                  </a:lnTo>
                  <a:lnTo>
                    <a:pt x="1859984" y="3761568"/>
                  </a:lnTo>
                  <a:lnTo>
                    <a:pt x="1868632" y="3726984"/>
                  </a:lnTo>
                  <a:lnTo>
                    <a:pt x="1878242" y="3692401"/>
                  </a:lnTo>
                  <a:lnTo>
                    <a:pt x="1884969" y="3657818"/>
                  </a:lnTo>
                  <a:lnTo>
                    <a:pt x="1890735" y="3623235"/>
                  </a:lnTo>
                  <a:lnTo>
                    <a:pt x="1896501" y="3590573"/>
                  </a:lnTo>
                  <a:lnTo>
                    <a:pt x="1900345" y="3557911"/>
                  </a:lnTo>
                  <a:close/>
                  <a:moveTo>
                    <a:pt x="344993" y="345832"/>
                  </a:moveTo>
                  <a:lnTo>
                    <a:pt x="344993" y="3036592"/>
                  </a:lnTo>
                  <a:lnTo>
                    <a:pt x="4655005" y="3036592"/>
                  </a:lnTo>
                  <a:lnTo>
                    <a:pt x="4655005" y="345832"/>
                  </a:lnTo>
                  <a:lnTo>
                    <a:pt x="344993" y="345832"/>
                  </a:lnTo>
                  <a:close/>
                  <a:moveTo>
                    <a:pt x="142226" y="0"/>
                  </a:moveTo>
                  <a:lnTo>
                    <a:pt x="4857773" y="0"/>
                  </a:lnTo>
                  <a:lnTo>
                    <a:pt x="4872187" y="961"/>
                  </a:lnTo>
                  <a:lnTo>
                    <a:pt x="4885641" y="2882"/>
                  </a:lnTo>
                  <a:lnTo>
                    <a:pt x="4899095" y="6725"/>
                  </a:lnTo>
                  <a:lnTo>
                    <a:pt x="4913510" y="10567"/>
                  </a:lnTo>
                  <a:lnTo>
                    <a:pt x="4925042" y="17292"/>
                  </a:lnTo>
                  <a:lnTo>
                    <a:pt x="4936573" y="24016"/>
                  </a:lnTo>
                  <a:lnTo>
                    <a:pt x="4947144" y="32662"/>
                  </a:lnTo>
                  <a:lnTo>
                    <a:pt x="4957715" y="42268"/>
                  </a:lnTo>
                  <a:lnTo>
                    <a:pt x="4967325" y="51875"/>
                  </a:lnTo>
                  <a:lnTo>
                    <a:pt x="4975974" y="62442"/>
                  </a:lnTo>
                  <a:lnTo>
                    <a:pt x="4982701" y="73970"/>
                  </a:lnTo>
                  <a:lnTo>
                    <a:pt x="4988466" y="87419"/>
                  </a:lnTo>
                  <a:lnTo>
                    <a:pt x="4993271" y="99907"/>
                  </a:lnTo>
                  <a:lnTo>
                    <a:pt x="4996154" y="113356"/>
                  </a:lnTo>
                  <a:lnTo>
                    <a:pt x="4999037" y="127766"/>
                  </a:lnTo>
                  <a:lnTo>
                    <a:pt x="4999037" y="142175"/>
                  </a:lnTo>
                  <a:lnTo>
                    <a:pt x="4999037" y="3238327"/>
                  </a:lnTo>
                  <a:lnTo>
                    <a:pt x="4999037" y="3253697"/>
                  </a:lnTo>
                  <a:lnTo>
                    <a:pt x="4996154" y="3268106"/>
                  </a:lnTo>
                  <a:lnTo>
                    <a:pt x="4993271" y="3281555"/>
                  </a:lnTo>
                  <a:lnTo>
                    <a:pt x="4988466" y="3295004"/>
                  </a:lnTo>
                  <a:lnTo>
                    <a:pt x="4982701" y="3307493"/>
                  </a:lnTo>
                  <a:lnTo>
                    <a:pt x="4975974" y="3319021"/>
                  </a:lnTo>
                  <a:lnTo>
                    <a:pt x="4967325" y="3329588"/>
                  </a:lnTo>
                  <a:lnTo>
                    <a:pt x="4957715" y="3339194"/>
                  </a:lnTo>
                  <a:lnTo>
                    <a:pt x="4947144" y="3349761"/>
                  </a:lnTo>
                  <a:lnTo>
                    <a:pt x="4936573" y="3357446"/>
                  </a:lnTo>
                  <a:lnTo>
                    <a:pt x="4925042" y="3364171"/>
                  </a:lnTo>
                  <a:lnTo>
                    <a:pt x="4913510" y="3369935"/>
                  </a:lnTo>
                  <a:lnTo>
                    <a:pt x="4899095" y="3374738"/>
                  </a:lnTo>
                  <a:lnTo>
                    <a:pt x="4885641" y="3378580"/>
                  </a:lnTo>
                  <a:lnTo>
                    <a:pt x="4872187" y="3380502"/>
                  </a:lnTo>
                  <a:lnTo>
                    <a:pt x="4857773" y="3381462"/>
                  </a:lnTo>
                  <a:lnTo>
                    <a:pt x="142226" y="3381462"/>
                  </a:lnTo>
                  <a:lnTo>
                    <a:pt x="127811" y="3380502"/>
                  </a:lnTo>
                  <a:lnTo>
                    <a:pt x="113396" y="3378580"/>
                  </a:lnTo>
                  <a:lnTo>
                    <a:pt x="99942" y="3374738"/>
                  </a:lnTo>
                  <a:lnTo>
                    <a:pt x="86489" y="3369935"/>
                  </a:lnTo>
                  <a:lnTo>
                    <a:pt x="73996" y="3364171"/>
                  </a:lnTo>
                  <a:lnTo>
                    <a:pt x="62464" y="3357446"/>
                  </a:lnTo>
                  <a:lnTo>
                    <a:pt x="51893" y="3349761"/>
                  </a:lnTo>
                  <a:lnTo>
                    <a:pt x="42283" y="3339194"/>
                  </a:lnTo>
                  <a:lnTo>
                    <a:pt x="31713" y="3329588"/>
                  </a:lnTo>
                  <a:lnTo>
                    <a:pt x="24025" y="3319021"/>
                  </a:lnTo>
                  <a:lnTo>
                    <a:pt x="17298" y="3307493"/>
                  </a:lnTo>
                  <a:lnTo>
                    <a:pt x="11532" y="3295004"/>
                  </a:lnTo>
                  <a:lnTo>
                    <a:pt x="6727" y="3281555"/>
                  </a:lnTo>
                  <a:lnTo>
                    <a:pt x="2883" y="3268106"/>
                  </a:lnTo>
                  <a:lnTo>
                    <a:pt x="961" y="3253697"/>
                  </a:lnTo>
                  <a:lnTo>
                    <a:pt x="0" y="3238327"/>
                  </a:lnTo>
                  <a:lnTo>
                    <a:pt x="0" y="142175"/>
                  </a:lnTo>
                  <a:lnTo>
                    <a:pt x="961" y="127766"/>
                  </a:lnTo>
                  <a:lnTo>
                    <a:pt x="2883" y="113356"/>
                  </a:lnTo>
                  <a:lnTo>
                    <a:pt x="6727" y="99907"/>
                  </a:lnTo>
                  <a:lnTo>
                    <a:pt x="11532" y="87419"/>
                  </a:lnTo>
                  <a:lnTo>
                    <a:pt x="17298" y="73970"/>
                  </a:lnTo>
                  <a:lnTo>
                    <a:pt x="24025" y="62442"/>
                  </a:lnTo>
                  <a:lnTo>
                    <a:pt x="31713" y="51875"/>
                  </a:lnTo>
                  <a:lnTo>
                    <a:pt x="42283" y="42268"/>
                  </a:lnTo>
                  <a:lnTo>
                    <a:pt x="51893" y="32662"/>
                  </a:lnTo>
                  <a:lnTo>
                    <a:pt x="62464" y="24016"/>
                  </a:lnTo>
                  <a:lnTo>
                    <a:pt x="73996" y="17292"/>
                  </a:lnTo>
                  <a:lnTo>
                    <a:pt x="86489" y="10567"/>
                  </a:lnTo>
                  <a:lnTo>
                    <a:pt x="99942" y="6725"/>
                  </a:lnTo>
                  <a:lnTo>
                    <a:pt x="113396" y="2882"/>
                  </a:lnTo>
                  <a:lnTo>
                    <a:pt x="127811" y="961"/>
                  </a:lnTo>
                  <a:lnTo>
                    <a:pt x="14222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bIns="396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988554" y="5564086"/>
              <a:ext cx="2615719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1200" dirty="0">
                  <a:solidFill>
                    <a:schemeClr val="bg1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……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996786" y="5277603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</a:rPr>
                <a:t>添加标题</a:t>
              </a:r>
              <a:endParaRPr lang="zh-CN" altLang="en-US" b="1" dirty="0">
                <a:solidFill>
                  <a:schemeClr val="bg1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025156" y="3263722"/>
            <a:ext cx="4417335" cy="1301251"/>
            <a:chOff x="4025156" y="3263722"/>
            <a:chExt cx="4417335" cy="1301251"/>
          </a:xfrm>
        </p:grpSpPr>
        <p:grpSp>
          <p:nvGrpSpPr>
            <p:cNvPr id="14" name="组合 13"/>
            <p:cNvGrpSpPr/>
            <p:nvPr/>
          </p:nvGrpSpPr>
          <p:grpSpPr>
            <a:xfrm>
              <a:off x="4025156" y="3263722"/>
              <a:ext cx="4417335" cy="1301251"/>
              <a:chOff x="800100" y="1566767"/>
              <a:chExt cx="4417335" cy="1301251"/>
            </a:xfrm>
          </p:grpSpPr>
          <p:grpSp>
            <p:nvGrpSpPr>
              <p:cNvPr id="18" name="组合 17"/>
              <p:cNvGrpSpPr/>
              <p:nvPr/>
            </p:nvGrpSpPr>
            <p:grpSpPr>
              <a:xfrm>
                <a:off x="800100" y="1769806"/>
                <a:ext cx="4417335" cy="1098212"/>
                <a:chOff x="800100" y="1769806"/>
                <a:chExt cx="4417335" cy="1098212"/>
              </a:xfrm>
              <a:effectLst>
                <a:outerShdw blurRad="25400" dist="12700" dir="2700000" algn="tl" rotWithShape="0">
                  <a:prstClr val="black">
                    <a:alpha val="10000"/>
                  </a:prstClr>
                </a:outerShdw>
              </a:effectLst>
            </p:grpSpPr>
            <p:sp>
              <p:nvSpPr>
                <p:cNvPr id="20" name="五边形 19"/>
                <p:cNvSpPr/>
                <p:nvPr/>
              </p:nvSpPr>
              <p:spPr>
                <a:xfrm>
                  <a:off x="1016910" y="1769806"/>
                  <a:ext cx="4200525" cy="1094661"/>
                </a:xfrm>
                <a:prstGeom prst="homePlate">
                  <a:avLst/>
                </a:prstGeom>
                <a:solidFill>
                  <a:srgbClr val="E31612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" name="平行四边形 20"/>
                <p:cNvSpPr/>
                <p:nvPr/>
              </p:nvSpPr>
              <p:spPr>
                <a:xfrm rot="5400000">
                  <a:off x="458679" y="2309787"/>
                  <a:ext cx="899652" cy="216810"/>
                </a:xfrm>
                <a:prstGeom prst="parallelogram">
                  <a:avLst>
                    <a:gd name="adj" fmla="val 59615"/>
                  </a:avLst>
                </a:prstGeom>
                <a:solidFill>
                  <a:srgbClr val="E31612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9" name="矩形 18"/>
              <p:cNvSpPr/>
              <p:nvPr/>
            </p:nvSpPr>
            <p:spPr>
              <a:xfrm>
                <a:off x="800100" y="1566767"/>
                <a:ext cx="1176184" cy="1162050"/>
              </a:xfrm>
              <a:prstGeom prst="rect">
                <a:avLst/>
              </a:prstGeom>
              <a:solidFill>
                <a:srgbClr val="E31612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KSO_Shape"/>
            <p:cNvSpPr>
              <a:spLocks/>
            </p:cNvSpPr>
            <p:nvPr/>
          </p:nvSpPr>
          <p:spPr bwMode="auto">
            <a:xfrm>
              <a:off x="4268296" y="3586608"/>
              <a:ext cx="689903" cy="516277"/>
            </a:xfrm>
            <a:custGeom>
              <a:avLst/>
              <a:gdLst>
                <a:gd name="T0" fmla="*/ 151004 w 5185"/>
                <a:gd name="T1" fmla="*/ 1065477 h 3880"/>
                <a:gd name="T2" fmla="*/ 1873403 w 5185"/>
                <a:gd name="T3" fmla="*/ 1297678 h 3880"/>
                <a:gd name="T4" fmla="*/ 751713 w 5185"/>
                <a:gd name="T5" fmla="*/ 1241832 h 3880"/>
                <a:gd name="T6" fmla="*/ 1108464 w 5185"/>
                <a:gd name="T7" fmla="*/ 1148144 h 3880"/>
                <a:gd name="T8" fmla="*/ 751713 w 5185"/>
                <a:gd name="T9" fmla="*/ 1241832 h 3880"/>
                <a:gd name="T10" fmla="*/ 1726808 w 5185"/>
                <a:gd name="T11" fmla="*/ 1012203 h 3880"/>
                <a:gd name="T12" fmla="*/ 1726073 w 5185"/>
                <a:gd name="T13" fmla="*/ 1007794 h 3880"/>
                <a:gd name="T14" fmla="*/ 1726808 w 5185"/>
                <a:gd name="T15" fmla="*/ 44089 h 3880"/>
                <a:gd name="T16" fmla="*/ 1726441 w 5185"/>
                <a:gd name="T17" fmla="*/ 39680 h 3880"/>
                <a:gd name="T18" fmla="*/ 1724604 w 5185"/>
                <a:gd name="T19" fmla="*/ 30862 h 3880"/>
                <a:gd name="T20" fmla="*/ 1721297 w 5185"/>
                <a:gd name="T21" fmla="*/ 23147 h 3880"/>
                <a:gd name="T22" fmla="*/ 1716888 w 5185"/>
                <a:gd name="T23" fmla="*/ 15798 h 3880"/>
                <a:gd name="T24" fmla="*/ 1711010 w 5185"/>
                <a:gd name="T25" fmla="*/ 9920 h 3880"/>
                <a:gd name="T26" fmla="*/ 1703662 w 5185"/>
                <a:gd name="T27" fmla="*/ 5144 h 3880"/>
                <a:gd name="T28" fmla="*/ 1695946 w 5185"/>
                <a:gd name="T29" fmla="*/ 1837 h 3880"/>
                <a:gd name="T30" fmla="*/ 1687128 w 5185"/>
                <a:gd name="T31" fmla="*/ 367 h 3880"/>
                <a:gd name="T32" fmla="*/ 222281 w 5185"/>
                <a:gd name="T33" fmla="*/ 0 h 3880"/>
                <a:gd name="T34" fmla="*/ 217872 w 5185"/>
                <a:gd name="T35" fmla="*/ 367 h 3880"/>
                <a:gd name="T36" fmla="*/ 209054 w 5185"/>
                <a:gd name="T37" fmla="*/ 1837 h 3880"/>
                <a:gd name="T38" fmla="*/ 201338 w 5185"/>
                <a:gd name="T39" fmla="*/ 5144 h 3880"/>
                <a:gd name="T40" fmla="*/ 194358 w 5185"/>
                <a:gd name="T41" fmla="*/ 9920 h 3880"/>
                <a:gd name="T42" fmla="*/ 188112 w 5185"/>
                <a:gd name="T43" fmla="*/ 15798 h 3880"/>
                <a:gd name="T44" fmla="*/ 183336 w 5185"/>
                <a:gd name="T45" fmla="*/ 23147 h 3880"/>
                <a:gd name="T46" fmla="*/ 180029 w 5185"/>
                <a:gd name="T47" fmla="*/ 30862 h 3880"/>
                <a:gd name="T48" fmla="*/ 178559 w 5185"/>
                <a:gd name="T49" fmla="*/ 39680 h 3880"/>
                <a:gd name="T50" fmla="*/ 178192 w 5185"/>
                <a:gd name="T51" fmla="*/ 1003386 h 3880"/>
                <a:gd name="T52" fmla="*/ 178559 w 5185"/>
                <a:gd name="T53" fmla="*/ 1007794 h 3880"/>
                <a:gd name="T54" fmla="*/ 178192 w 5185"/>
                <a:gd name="T55" fmla="*/ 1012203 h 3880"/>
                <a:gd name="T56" fmla="*/ 1727176 w 5185"/>
                <a:gd name="T57" fmla="*/ 1012571 h 3880"/>
                <a:gd name="T58" fmla="*/ 1616954 w 5185"/>
                <a:gd name="T59" fmla="*/ 937620 h 3880"/>
                <a:gd name="T60" fmla="*/ 288046 w 5185"/>
                <a:gd name="T61" fmla="*/ 109854 h 3880"/>
                <a:gd name="T62" fmla="*/ 1616954 w 5185"/>
                <a:gd name="T63" fmla="*/ 937620 h 3880"/>
                <a:gd name="T64" fmla="*/ 4409 w 5185"/>
                <a:gd name="T65" fmla="*/ 1350584 h 3880"/>
                <a:gd name="T66" fmla="*/ 0 w 5185"/>
                <a:gd name="T67" fmla="*/ 1359402 h 3880"/>
                <a:gd name="T68" fmla="*/ 735 w 5185"/>
                <a:gd name="T69" fmla="*/ 1369322 h 3880"/>
                <a:gd name="T70" fmla="*/ 3307 w 5185"/>
                <a:gd name="T71" fmla="*/ 1379977 h 3880"/>
                <a:gd name="T72" fmla="*/ 7348 w 5185"/>
                <a:gd name="T73" fmla="*/ 1390999 h 3880"/>
                <a:gd name="T74" fmla="*/ 13227 w 5185"/>
                <a:gd name="T75" fmla="*/ 1401654 h 3880"/>
                <a:gd name="T76" fmla="*/ 19473 w 5185"/>
                <a:gd name="T77" fmla="*/ 1411206 h 3880"/>
                <a:gd name="T78" fmla="*/ 26821 w 5185"/>
                <a:gd name="T79" fmla="*/ 1418554 h 3880"/>
                <a:gd name="T80" fmla="*/ 35271 w 5185"/>
                <a:gd name="T81" fmla="*/ 1423698 h 3880"/>
                <a:gd name="T82" fmla="*/ 41884 w 5185"/>
                <a:gd name="T83" fmla="*/ 1425168 h 3880"/>
                <a:gd name="T84" fmla="*/ 1860911 w 5185"/>
                <a:gd name="T85" fmla="*/ 1425535 h 3880"/>
                <a:gd name="T86" fmla="*/ 1863116 w 5185"/>
                <a:gd name="T87" fmla="*/ 1425168 h 3880"/>
                <a:gd name="T88" fmla="*/ 1869729 w 5185"/>
                <a:gd name="T89" fmla="*/ 1423698 h 3880"/>
                <a:gd name="T90" fmla="*/ 1878179 w 5185"/>
                <a:gd name="T91" fmla="*/ 1418554 h 3880"/>
                <a:gd name="T92" fmla="*/ 1885527 w 5185"/>
                <a:gd name="T93" fmla="*/ 1411206 h 3880"/>
                <a:gd name="T94" fmla="*/ 1892141 w 5185"/>
                <a:gd name="T95" fmla="*/ 1401654 h 3880"/>
                <a:gd name="T96" fmla="*/ 1897652 w 5185"/>
                <a:gd name="T97" fmla="*/ 1390999 h 3880"/>
                <a:gd name="T98" fmla="*/ 1901693 w 5185"/>
                <a:gd name="T99" fmla="*/ 1379977 h 3880"/>
                <a:gd name="T100" fmla="*/ 1903898 w 5185"/>
                <a:gd name="T101" fmla="*/ 1369322 h 3880"/>
                <a:gd name="T102" fmla="*/ 1905000 w 5185"/>
                <a:gd name="T103" fmla="*/ 1359402 h 388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185" h="3880">
                  <a:moveTo>
                    <a:pt x="4775" y="2900"/>
                  </a:moveTo>
                  <a:lnTo>
                    <a:pt x="411" y="2900"/>
                  </a:lnTo>
                  <a:lnTo>
                    <a:pt x="87" y="3532"/>
                  </a:lnTo>
                  <a:lnTo>
                    <a:pt x="5099" y="3532"/>
                  </a:lnTo>
                  <a:lnTo>
                    <a:pt x="4775" y="2900"/>
                  </a:lnTo>
                  <a:close/>
                  <a:moveTo>
                    <a:pt x="2046" y="3380"/>
                  </a:moveTo>
                  <a:lnTo>
                    <a:pt x="2181" y="3125"/>
                  </a:lnTo>
                  <a:lnTo>
                    <a:pt x="3017" y="3125"/>
                  </a:lnTo>
                  <a:lnTo>
                    <a:pt x="3139" y="3380"/>
                  </a:lnTo>
                  <a:lnTo>
                    <a:pt x="2046" y="3380"/>
                  </a:lnTo>
                  <a:close/>
                  <a:moveTo>
                    <a:pt x="4700" y="2755"/>
                  </a:moveTo>
                  <a:lnTo>
                    <a:pt x="4700" y="2755"/>
                  </a:lnTo>
                  <a:lnTo>
                    <a:pt x="4698" y="2743"/>
                  </a:lnTo>
                  <a:lnTo>
                    <a:pt x="4700" y="2731"/>
                  </a:lnTo>
                  <a:lnTo>
                    <a:pt x="4700" y="120"/>
                  </a:lnTo>
                  <a:lnTo>
                    <a:pt x="4699" y="108"/>
                  </a:lnTo>
                  <a:lnTo>
                    <a:pt x="4697" y="95"/>
                  </a:lnTo>
                  <a:lnTo>
                    <a:pt x="4694" y="84"/>
                  </a:lnTo>
                  <a:lnTo>
                    <a:pt x="4690" y="73"/>
                  </a:lnTo>
                  <a:lnTo>
                    <a:pt x="4685" y="63"/>
                  </a:lnTo>
                  <a:lnTo>
                    <a:pt x="4680" y="53"/>
                  </a:lnTo>
                  <a:lnTo>
                    <a:pt x="4673" y="43"/>
                  </a:lnTo>
                  <a:lnTo>
                    <a:pt x="4665" y="34"/>
                  </a:lnTo>
                  <a:lnTo>
                    <a:pt x="4657" y="27"/>
                  </a:lnTo>
                  <a:lnTo>
                    <a:pt x="4647" y="20"/>
                  </a:lnTo>
                  <a:lnTo>
                    <a:pt x="4637" y="14"/>
                  </a:lnTo>
                  <a:lnTo>
                    <a:pt x="4627" y="9"/>
                  </a:lnTo>
                  <a:lnTo>
                    <a:pt x="4616" y="5"/>
                  </a:lnTo>
                  <a:lnTo>
                    <a:pt x="4605" y="2"/>
                  </a:lnTo>
                  <a:lnTo>
                    <a:pt x="4592" y="1"/>
                  </a:lnTo>
                  <a:lnTo>
                    <a:pt x="4580" y="0"/>
                  </a:lnTo>
                  <a:lnTo>
                    <a:pt x="605" y="0"/>
                  </a:lnTo>
                  <a:lnTo>
                    <a:pt x="593" y="1"/>
                  </a:lnTo>
                  <a:lnTo>
                    <a:pt x="581" y="2"/>
                  </a:lnTo>
                  <a:lnTo>
                    <a:pt x="569" y="5"/>
                  </a:lnTo>
                  <a:lnTo>
                    <a:pt x="558" y="9"/>
                  </a:lnTo>
                  <a:lnTo>
                    <a:pt x="548" y="14"/>
                  </a:lnTo>
                  <a:lnTo>
                    <a:pt x="538" y="20"/>
                  </a:lnTo>
                  <a:lnTo>
                    <a:pt x="529" y="27"/>
                  </a:lnTo>
                  <a:lnTo>
                    <a:pt x="521" y="34"/>
                  </a:lnTo>
                  <a:lnTo>
                    <a:pt x="512" y="43"/>
                  </a:lnTo>
                  <a:lnTo>
                    <a:pt x="505" y="53"/>
                  </a:lnTo>
                  <a:lnTo>
                    <a:pt x="499" y="63"/>
                  </a:lnTo>
                  <a:lnTo>
                    <a:pt x="494" y="73"/>
                  </a:lnTo>
                  <a:lnTo>
                    <a:pt x="490" y="84"/>
                  </a:lnTo>
                  <a:lnTo>
                    <a:pt x="488" y="95"/>
                  </a:lnTo>
                  <a:lnTo>
                    <a:pt x="486" y="108"/>
                  </a:lnTo>
                  <a:lnTo>
                    <a:pt x="485" y="120"/>
                  </a:lnTo>
                  <a:lnTo>
                    <a:pt x="485" y="2731"/>
                  </a:lnTo>
                  <a:lnTo>
                    <a:pt x="486" y="2743"/>
                  </a:lnTo>
                  <a:lnTo>
                    <a:pt x="485" y="2755"/>
                  </a:lnTo>
                  <a:lnTo>
                    <a:pt x="484" y="2756"/>
                  </a:lnTo>
                  <a:lnTo>
                    <a:pt x="4701" y="2756"/>
                  </a:lnTo>
                  <a:lnTo>
                    <a:pt x="4700" y="2755"/>
                  </a:lnTo>
                  <a:close/>
                  <a:moveTo>
                    <a:pt x="4401" y="2552"/>
                  </a:moveTo>
                  <a:lnTo>
                    <a:pt x="784" y="2552"/>
                  </a:lnTo>
                  <a:lnTo>
                    <a:pt x="784" y="299"/>
                  </a:lnTo>
                  <a:lnTo>
                    <a:pt x="4401" y="299"/>
                  </a:lnTo>
                  <a:lnTo>
                    <a:pt x="4401" y="2552"/>
                  </a:lnTo>
                  <a:close/>
                  <a:moveTo>
                    <a:pt x="5172" y="3676"/>
                  </a:moveTo>
                  <a:lnTo>
                    <a:pt x="12" y="3676"/>
                  </a:lnTo>
                  <a:lnTo>
                    <a:pt x="0" y="3700"/>
                  </a:lnTo>
                  <a:lnTo>
                    <a:pt x="1" y="3713"/>
                  </a:lnTo>
                  <a:lnTo>
                    <a:pt x="2" y="3727"/>
                  </a:lnTo>
                  <a:lnTo>
                    <a:pt x="5" y="3741"/>
                  </a:lnTo>
                  <a:lnTo>
                    <a:pt x="9" y="3756"/>
                  </a:lnTo>
                  <a:lnTo>
                    <a:pt x="14" y="3771"/>
                  </a:lnTo>
                  <a:lnTo>
                    <a:pt x="20" y="3786"/>
                  </a:lnTo>
                  <a:lnTo>
                    <a:pt x="28" y="3801"/>
                  </a:lnTo>
                  <a:lnTo>
                    <a:pt x="36" y="3815"/>
                  </a:lnTo>
                  <a:lnTo>
                    <a:pt x="44" y="3828"/>
                  </a:lnTo>
                  <a:lnTo>
                    <a:pt x="53" y="3841"/>
                  </a:lnTo>
                  <a:lnTo>
                    <a:pt x="63" y="3852"/>
                  </a:lnTo>
                  <a:lnTo>
                    <a:pt x="73" y="3861"/>
                  </a:lnTo>
                  <a:lnTo>
                    <a:pt x="85" y="3869"/>
                  </a:lnTo>
                  <a:lnTo>
                    <a:pt x="96" y="3875"/>
                  </a:lnTo>
                  <a:lnTo>
                    <a:pt x="108" y="3878"/>
                  </a:lnTo>
                  <a:lnTo>
                    <a:pt x="114" y="3879"/>
                  </a:lnTo>
                  <a:lnTo>
                    <a:pt x="120" y="3880"/>
                  </a:lnTo>
                  <a:lnTo>
                    <a:pt x="5065" y="3880"/>
                  </a:lnTo>
                  <a:lnTo>
                    <a:pt x="5071" y="3879"/>
                  </a:lnTo>
                  <a:lnTo>
                    <a:pt x="5077" y="3878"/>
                  </a:lnTo>
                  <a:lnTo>
                    <a:pt x="5089" y="3875"/>
                  </a:lnTo>
                  <a:lnTo>
                    <a:pt x="5101" y="3869"/>
                  </a:lnTo>
                  <a:lnTo>
                    <a:pt x="5112" y="3861"/>
                  </a:lnTo>
                  <a:lnTo>
                    <a:pt x="5122" y="3852"/>
                  </a:lnTo>
                  <a:lnTo>
                    <a:pt x="5132" y="3841"/>
                  </a:lnTo>
                  <a:lnTo>
                    <a:pt x="5141" y="3828"/>
                  </a:lnTo>
                  <a:lnTo>
                    <a:pt x="5150" y="3815"/>
                  </a:lnTo>
                  <a:lnTo>
                    <a:pt x="5158" y="3801"/>
                  </a:lnTo>
                  <a:lnTo>
                    <a:pt x="5165" y="3786"/>
                  </a:lnTo>
                  <a:lnTo>
                    <a:pt x="5171" y="3771"/>
                  </a:lnTo>
                  <a:lnTo>
                    <a:pt x="5176" y="3756"/>
                  </a:lnTo>
                  <a:lnTo>
                    <a:pt x="5180" y="3741"/>
                  </a:lnTo>
                  <a:lnTo>
                    <a:pt x="5182" y="3727"/>
                  </a:lnTo>
                  <a:lnTo>
                    <a:pt x="5184" y="3713"/>
                  </a:lnTo>
                  <a:lnTo>
                    <a:pt x="5185" y="3700"/>
                  </a:lnTo>
                  <a:lnTo>
                    <a:pt x="5172" y="36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bIns="360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5418151" y="3733553"/>
              <a:ext cx="2579956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1200" dirty="0">
                  <a:solidFill>
                    <a:schemeClr val="bg1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……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5426382" y="3447070"/>
              <a:ext cx="111440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</a:rPr>
                <a:t>添加标题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384989" y="1464883"/>
            <a:ext cx="4417335" cy="1301251"/>
            <a:chOff x="7384989" y="1464883"/>
            <a:chExt cx="4417335" cy="1301251"/>
          </a:xfrm>
        </p:grpSpPr>
        <p:grpSp>
          <p:nvGrpSpPr>
            <p:cNvPr id="23" name="组合 22"/>
            <p:cNvGrpSpPr/>
            <p:nvPr/>
          </p:nvGrpSpPr>
          <p:grpSpPr>
            <a:xfrm>
              <a:off x="7384989" y="1464883"/>
              <a:ext cx="4417335" cy="1301251"/>
              <a:chOff x="800100" y="1566767"/>
              <a:chExt cx="4417335" cy="1301251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800100" y="1769806"/>
                <a:ext cx="4417335" cy="1098212"/>
                <a:chOff x="800100" y="1769806"/>
                <a:chExt cx="4417335" cy="1098212"/>
              </a:xfrm>
              <a:effectLst>
                <a:outerShdw blurRad="25400" dist="12700" dir="2700000" algn="tl" rotWithShape="0">
                  <a:prstClr val="black">
                    <a:alpha val="10000"/>
                  </a:prstClr>
                </a:outerShdw>
              </a:effectLst>
            </p:grpSpPr>
            <p:sp>
              <p:nvSpPr>
                <p:cNvPr id="29" name="五边形 28"/>
                <p:cNvSpPr/>
                <p:nvPr/>
              </p:nvSpPr>
              <p:spPr>
                <a:xfrm>
                  <a:off x="1016910" y="1769806"/>
                  <a:ext cx="4200525" cy="1094661"/>
                </a:xfrm>
                <a:prstGeom prst="homePlate">
                  <a:avLst/>
                </a:prstGeom>
                <a:solidFill>
                  <a:srgbClr val="E31612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" name="平行四边形 29"/>
                <p:cNvSpPr/>
                <p:nvPr/>
              </p:nvSpPr>
              <p:spPr>
                <a:xfrm rot="5400000">
                  <a:off x="458679" y="2309787"/>
                  <a:ext cx="899652" cy="216810"/>
                </a:xfrm>
                <a:prstGeom prst="parallelogram">
                  <a:avLst>
                    <a:gd name="adj" fmla="val 59615"/>
                  </a:avLst>
                </a:prstGeom>
                <a:solidFill>
                  <a:srgbClr val="E31612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>
                <a:off x="800100" y="1566767"/>
                <a:ext cx="1176184" cy="1162050"/>
              </a:xfrm>
              <a:prstGeom prst="rect">
                <a:avLst/>
              </a:prstGeom>
              <a:solidFill>
                <a:srgbClr val="E31612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4" name="KSO_Shape"/>
            <p:cNvSpPr>
              <a:spLocks/>
            </p:cNvSpPr>
            <p:nvPr/>
          </p:nvSpPr>
          <p:spPr bwMode="auto">
            <a:xfrm>
              <a:off x="7700399" y="1787769"/>
              <a:ext cx="545363" cy="516277"/>
            </a:xfrm>
            <a:custGeom>
              <a:avLst/>
              <a:gdLst>
                <a:gd name="T0" fmla="*/ 576551976 w 5778"/>
                <a:gd name="T1" fmla="*/ 0 h 5471"/>
                <a:gd name="T2" fmla="*/ 587313346 w 5778"/>
                <a:gd name="T3" fmla="*/ 1630345 h 5471"/>
                <a:gd name="T4" fmla="*/ 597313772 w 5778"/>
                <a:gd name="T5" fmla="*/ 5326145 h 5471"/>
                <a:gd name="T6" fmla="*/ 606227510 w 5778"/>
                <a:gd name="T7" fmla="*/ 10761067 h 5471"/>
                <a:gd name="T8" fmla="*/ 613836301 w 5778"/>
                <a:gd name="T9" fmla="*/ 17717886 h 5471"/>
                <a:gd name="T10" fmla="*/ 620141132 w 5778"/>
                <a:gd name="T11" fmla="*/ 26087495 h 5471"/>
                <a:gd name="T12" fmla="*/ 624815273 w 5778"/>
                <a:gd name="T13" fmla="*/ 35544220 h 5471"/>
                <a:gd name="T14" fmla="*/ 627424180 w 5778"/>
                <a:gd name="T15" fmla="*/ 45979283 h 5471"/>
                <a:gd name="T16" fmla="*/ 628076324 w 5778"/>
                <a:gd name="T17" fmla="*/ 382291463 h 5471"/>
                <a:gd name="T18" fmla="*/ 627424180 w 5778"/>
                <a:gd name="T19" fmla="*/ 390552294 h 5471"/>
                <a:gd name="T20" fmla="*/ 624815273 w 5778"/>
                <a:gd name="T21" fmla="*/ 400987358 h 5471"/>
                <a:gd name="T22" fmla="*/ 620141132 w 5778"/>
                <a:gd name="T23" fmla="*/ 410444083 h 5471"/>
                <a:gd name="T24" fmla="*/ 613836301 w 5778"/>
                <a:gd name="T25" fmla="*/ 418814021 h 5471"/>
                <a:gd name="T26" fmla="*/ 606227510 w 5778"/>
                <a:gd name="T27" fmla="*/ 425770511 h 5471"/>
                <a:gd name="T28" fmla="*/ 597313772 w 5778"/>
                <a:gd name="T29" fmla="*/ 431205433 h 5471"/>
                <a:gd name="T30" fmla="*/ 587313346 w 5778"/>
                <a:gd name="T31" fmla="*/ 434901233 h 5471"/>
                <a:gd name="T32" fmla="*/ 576551976 w 5778"/>
                <a:gd name="T33" fmla="*/ 436531907 h 5471"/>
                <a:gd name="T34" fmla="*/ 51633149 w 5778"/>
                <a:gd name="T35" fmla="*/ 436531907 h 5471"/>
                <a:gd name="T36" fmla="*/ 40871778 w 5778"/>
                <a:gd name="T37" fmla="*/ 434901233 h 5471"/>
                <a:gd name="T38" fmla="*/ 30871023 w 5778"/>
                <a:gd name="T39" fmla="*/ 431205433 h 5471"/>
                <a:gd name="T40" fmla="*/ 21957614 w 5778"/>
                <a:gd name="T41" fmla="*/ 425770511 h 5471"/>
                <a:gd name="T42" fmla="*/ 14131223 w 5778"/>
                <a:gd name="T43" fmla="*/ 418814021 h 5471"/>
                <a:gd name="T44" fmla="*/ 7826391 w 5778"/>
                <a:gd name="T45" fmla="*/ 410444083 h 5471"/>
                <a:gd name="T46" fmla="*/ 3369852 w 5778"/>
                <a:gd name="T47" fmla="*/ 400987358 h 5471"/>
                <a:gd name="T48" fmla="*/ 652144 w 5778"/>
                <a:gd name="T49" fmla="*/ 390552294 h 5471"/>
                <a:gd name="T50" fmla="*/ 0 w 5778"/>
                <a:gd name="T51" fmla="*/ 54240444 h 5471"/>
                <a:gd name="T52" fmla="*/ 652144 w 5778"/>
                <a:gd name="T53" fmla="*/ 45979283 h 5471"/>
                <a:gd name="T54" fmla="*/ 3369852 w 5778"/>
                <a:gd name="T55" fmla="*/ 35544220 h 5471"/>
                <a:gd name="T56" fmla="*/ 7826391 w 5778"/>
                <a:gd name="T57" fmla="*/ 26087495 h 5471"/>
                <a:gd name="T58" fmla="*/ 14131223 w 5778"/>
                <a:gd name="T59" fmla="*/ 17717886 h 5471"/>
                <a:gd name="T60" fmla="*/ 21957614 w 5778"/>
                <a:gd name="T61" fmla="*/ 10761067 h 5471"/>
                <a:gd name="T62" fmla="*/ 30871023 w 5778"/>
                <a:gd name="T63" fmla="*/ 5326145 h 5471"/>
                <a:gd name="T64" fmla="*/ 40871778 w 5778"/>
                <a:gd name="T65" fmla="*/ 1630345 h 5471"/>
                <a:gd name="T66" fmla="*/ 51633149 w 5778"/>
                <a:gd name="T67" fmla="*/ 0 h 5471"/>
                <a:gd name="T68" fmla="*/ 154355774 w 5778"/>
                <a:gd name="T69" fmla="*/ 556643094 h 5471"/>
                <a:gd name="T70" fmla="*/ 206749868 w 5778"/>
                <a:gd name="T71" fmla="*/ 548382263 h 5471"/>
                <a:gd name="T72" fmla="*/ 259143962 w 5778"/>
                <a:gd name="T73" fmla="*/ 543273344 h 5471"/>
                <a:gd name="T74" fmla="*/ 384150602 w 5778"/>
                <a:gd name="T75" fmla="*/ 543925679 h 5471"/>
                <a:gd name="T76" fmla="*/ 434370662 w 5778"/>
                <a:gd name="T77" fmla="*/ 549034269 h 5471"/>
                <a:gd name="T78" fmla="*/ 484699193 w 5778"/>
                <a:gd name="T79" fmla="*/ 556643094 h 5471"/>
                <a:gd name="T80" fmla="*/ 154355774 w 5778"/>
                <a:gd name="T81" fmla="*/ 556643094 h 5471"/>
                <a:gd name="T82" fmla="*/ 577856264 w 5778"/>
                <a:gd name="T83" fmla="*/ 339681647 h 5471"/>
                <a:gd name="T84" fmla="*/ 524049081 w 5778"/>
                <a:gd name="T85" fmla="*/ 365117135 h 5471"/>
                <a:gd name="T86" fmla="*/ 517309707 w 5778"/>
                <a:gd name="T87" fmla="*/ 366203922 h 5471"/>
                <a:gd name="T88" fmla="*/ 509700587 w 5778"/>
                <a:gd name="T89" fmla="*/ 370334502 h 5471"/>
                <a:gd name="T90" fmla="*/ 504156700 w 5778"/>
                <a:gd name="T91" fmla="*/ 376965318 h 5471"/>
                <a:gd name="T92" fmla="*/ 501548123 w 5778"/>
                <a:gd name="T93" fmla="*/ 385334927 h 5471"/>
                <a:gd name="T94" fmla="*/ 501874195 w 5778"/>
                <a:gd name="T95" fmla="*/ 392182969 h 5471"/>
                <a:gd name="T96" fmla="*/ 505243718 w 5778"/>
                <a:gd name="T97" fmla="*/ 400226574 h 5471"/>
                <a:gd name="T98" fmla="*/ 511439748 w 5778"/>
                <a:gd name="T99" fmla="*/ 406422280 h 5471"/>
                <a:gd name="T100" fmla="*/ 519483741 w 5778"/>
                <a:gd name="T101" fmla="*/ 409792077 h 5471"/>
                <a:gd name="T102" fmla="*/ 526331916 w 5778"/>
                <a:gd name="T103" fmla="*/ 410009302 h 5471"/>
                <a:gd name="T104" fmla="*/ 534701981 w 5778"/>
                <a:gd name="T105" fmla="*/ 407509396 h 5471"/>
                <a:gd name="T106" fmla="*/ 541441355 w 5778"/>
                <a:gd name="T107" fmla="*/ 402074474 h 5471"/>
                <a:gd name="T108" fmla="*/ 545572152 w 5778"/>
                <a:gd name="T109" fmla="*/ 394465649 h 5471"/>
                <a:gd name="T110" fmla="*/ 546659169 w 5778"/>
                <a:gd name="T111" fmla="*/ 387617608 h 5471"/>
                <a:gd name="T112" fmla="*/ 544811207 w 5778"/>
                <a:gd name="T113" fmla="*/ 378921666 h 5471"/>
                <a:gd name="T114" fmla="*/ 539919465 w 5778"/>
                <a:gd name="T115" fmla="*/ 371747622 h 5471"/>
                <a:gd name="T116" fmla="*/ 532854019 w 5778"/>
                <a:gd name="T117" fmla="*/ 366965035 h 5471"/>
                <a:gd name="T118" fmla="*/ 524049081 w 5778"/>
                <a:gd name="T119" fmla="*/ 365117135 h 547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5778" h="5471">
                  <a:moveTo>
                    <a:pt x="500" y="0"/>
                  </a:moveTo>
                  <a:lnTo>
                    <a:pt x="5278" y="0"/>
                  </a:lnTo>
                  <a:lnTo>
                    <a:pt x="5304" y="0"/>
                  </a:lnTo>
                  <a:lnTo>
                    <a:pt x="5328" y="2"/>
                  </a:lnTo>
                  <a:lnTo>
                    <a:pt x="5354" y="5"/>
                  </a:lnTo>
                  <a:lnTo>
                    <a:pt x="5379" y="10"/>
                  </a:lnTo>
                  <a:lnTo>
                    <a:pt x="5403" y="15"/>
                  </a:lnTo>
                  <a:lnTo>
                    <a:pt x="5427" y="22"/>
                  </a:lnTo>
                  <a:lnTo>
                    <a:pt x="5450" y="30"/>
                  </a:lnTo>
                  <a:lnTo>
                    <a:pt x="5472" y="39"/>
                  </a:lnTo>
                  <a:lnTo>
                    <a:pt x="5495" y="49"/>
                  </a:lnTo>
                  <a:lnTo>
                    <a:pt x="5516" y="60"/>
                  </a:lnTo>
                  <a:lnTo>
                    <a:pt x="5537" y="72"/>
                  </a:lnTo>
                  <a:lnTo>
                    <a:pt x="5557" y="85"/>
                  </a:lnTo>
                  <a:lnTo>
                    <a:pt x="5577" y="99"/>
                  </a:lnTo>
                  <a:lnTo>
                    <a:pt x="5596" y="113"/>
                  </a:lnTo>
                  <a:lnTo>
                    <a:pt x="5614" y="130"/>
                  </a:lnTo>
                  <a:lnTo>
                    <a:pt x="5631" y="146"/>
                  </a:lnTo>
                  <a:lnTo>
                    <a:pt x="5647" y="163"/>
                  </a:lnTo>
                  <a:lnTo>
                    <a:pt x="5663" y="181"/>
                  </a:lnTo>
                  <a:lnTo>
                    <a:pt x="5679" y="200"/>
                  </a:lnTo>
                  <a:lnTo>
                    <a:pt x="5692" y="220"/>
                  </a:lnTo>
                  <a:lnTo>
                    <a:pt x="5705" y="240"/>
                  </a:lnTo>
                  <a:lnTo>
                    <a:pt x="5718" y="261"/>
                  </a:lnTo>
                  <a:lnTo>
                    <a:pt x="5729" y="283"/>
                  </a:lnTo>
                  <a:lnTo>
                    <a:pt x="5739" y="305"/>
                  </a:lnTo>
                  <a:lnTo>
                    <a:pt x="5748" y="327"/>
                  </a:lnTo>
                  <a:lnTo>
                    <a:pt x="5755" y="351"/>
                  </a:lnTo>
                  <a:lnTo>
                    <a:pt x="5762" y="374"/>
                  </a:lnTo>
                  <a:lnTo>
                    <a:pt x="5768" y="399"/>
                  </a:lnTo>
                  <a:lnTo>
                    <a:pt x="5772" y="423"/>
                  </a:lnTo>
                  <a:lnTo>
                    <a:pt x="5775" y="448"/>
                  </a:lnTo>
                  <a:lnTo>
                    <a:pt x="5778" y="473"/>
                  </a:lnTo>
                  <a:lnTo>
                    <a:pt x="5778" y="499"/>
                  </a:lnTo>
                  <a:lnTo>
                    <a:pt x="5778" y="3517"/>
                  </a:lnTo>
                  <a:lnTo>
                    <a:pt x="5778" y="3543"/>
                  </a:lnTo>
                  <a:lnTo>
                    <a:pt x="5775" y="3568"/>
                  </a:lnTo>
                  <a:lnTo>
                    <a:pt x="5772" y="3593"/>
                  </a:lnTo>
                  <a:lnTo>
                    <a:pt x="5768" y="3617"/>
                  </a:lnTo>
                  <a:lnTo>
                    <a:pt x="5762" y="3642"/>
                  </a:lnTo>
                  <a:lnTo>
                    <a:pt x="5755" y="3665"/>
                  </a:lnTo>
                  <a:lnTo>
                    <a:pt x="5748" y="3689"/>
                  </a:lnTo>
                  <a:lnTo>
                    <a:pt x="5739" y="3711"/>
                  </a:lnTo>
                  <a:lnTo>
                    <a:pt x="5729" y="3733"/>
                  </a:lnTo>
                  <a:lnTo>
                    <a:pt x="5718" y="3754"/>
                  </a:lnTo>
                  <a:lnTo>
                    <a:pt x="5705" y="3776"/>
                  </a:lnTo>
                  <a:lnTo>
                    <a:pt x="5692" y="3796"/>
                  </a:lnTo>
                  <a:lnTo>
                    <a:pt x="5679" y="3816"/>
                  </a:lnTo>
                  <a:lnTo>
                    <a:pt x="5663" y="3835"/>
                  </a:lnTo>
                  <a:lnTo>
                    <a:pt x="5647" y="3853"/>
                  </a:lnTo>
                  <a:lnTo>
                    <a:pt x="5631" y="3870"/>
                  </a:lnTo>
                  <a:lnTo>
                    <a:pt x="5614" y="3887"/>
                  </a:lnTo>
                  <a:lnTo>
                    <a:pt x="5596" y="3903"/>
                  </a:lnTo>
                  <a:lnTo>
                    <a:pt x="5577" y="3917"/>
                  </a:lnTo>
                  <a:lnTo>
                    <a:pt x="5557" y="3932"/>
                  </a:lnTo>
                  <a:lnTo>
                    <a:pt x="5537" y="3944"/>
                  </a:lnTo>
                  <a:lnTo>
                    <a:pt x="5516" y="3956"/>
                  </a:lnTo>
                  <a:lnTo>
                    <a:pt x="5495" y="3967"/>
                  </a:lnTo>
                  <a:lnTo>
                    <a:pt x="5472" y="3977"/>
                  </a:lnTo>
                  <a:lnTo>
                    <a:pt x="5450" y="3986"/>
                  </a:lnTo>
                  <a:lnTo>
                    <a:pt x="5427" y="3994"/>
                  </a:lnTo>
                  <a:lnTo>
                    <a:pt x="5403" y="4001"/>
                  </a:lnTo>
                  <a:lnTo>
                    <a:pt x="5379" y="4006"/>
                  </a:lnTo>
                  <a:lnTo>
                    <a:pt x="5354" y="4011"/>
                  </a:lnTo>
                  <a:lnTo>
                    <a:pt x="5328" y="4014"/>
                  </a:lnTo>
                  <a:lnTo>
                    <a:pt x="5304" y="4016"/>
                  </a:lnTo>
                  <a:lnTo>
                    <a:pt x="5278" y="4016"/>
                  </a:lnTo>
                  <a:lnTo>
                    <a:pt x="500" y="4016"/>
                  </a:lnTo>
                  <a:lnTo>
                    <a:pt x="475" y="4016"/>
                  </a:lnTo>
                  <a:lnTo>
                    <a:pt x="449" y="4014"/>
                  </a:lnTo>
                  <a:lnTo>
                    <a:pt x="425" y="4011"/>
                  </a:lnTo>
                  <a:lnTo>
                    <a:pt x="400" y="4006"/>
                  </a:lnTo>
                  <a:lnTo>
                    <a:pt x="376" y="4001"/>
                  </a:lnTo>
                  <a:lnTo>
                    <a:pt x="352" y="3994"/>
                  </a:lnTo>
                  <a:lnTo>
                    <a:pt x="329" y="3986"/>
                  </a:lnTo>
                  <a:lnTo>
                    <a:pt x="305" y="3977"/>
                  </a:lnTo>
                  <a:lnTo>
                    <a:pt x="284" y="3967"/>
                  </a:lnTo>
                  <a:lnTo>
                    <a:pt x="262" y="3956"/>
                  </a:lnTo>
                  <a:lnTo>
                    <a:pt x="242" y="3944"/>
                  </a:lnTo>
                  <a:lnTo>
                    <a:pt x="221" y="3932"/>
                  </a:lnTo>
                  <a:lnTo>
                    <a:pt x="202" y="3917"/>
                  </a:lnTo>
                  <a:lnTo>
                    <a:pt x="183" y="3903"/>
                  </a:lnTo>
                  <a:lnTo>
                    <a:pt x="165" y="3887"/>
                  </a:lnTo>
                  <a:lnTo>
                    <a:pt x="147" y="3870"/>
                  </a:lnTo>
                  <a:lnTo>
                    <a:pt x="130" y="3853"/>
                  </a:lnTo>
                  <a:lnTo>
                    <a:pt x="115" y="3835"/>
                  </a:lnTo>
                  <a:lnTo>
                    <a:pt x="100" y="3816"/>
                  </a:lnTo>
                  <a:lnTo>
                    <a:pt x="86" y="3796"/>
                  </a:lnTo>
                  <a:lnTo>
                    <a:pt x="72" y="3776"/>
                  </a:lnTo>
                  <a:lnTo>
                    <a:pt x="61" y="3754"/>
                  </a:lnTo>
                  <a:lnTo>
                    <a:pt x="50" y="3733"/>
                  </a:lnTo>
                  <a:lnTo>
                    <a:pt x="40" y="3711"/>
                  </a:lnTo>
                  <a:lnTo>
                    <a:pt x="31" y="3689"/>
                  </a:lnTo>
                  <a:lnTo>
                    <a:pt x="22" y="3665"/>
                  </a:lnTo>
                  <a:lnTo>
                    <a:pt x="16" y="3642"/>
                  </a:lnTo>
                  <a:lnTo>
                    <a:pt x="10" y="3617"/>
                  </a:lnTo>
                  <a:lnTo>
                    <a:pt x="6" y="3593"/>
                  </a:lnTo>
                  <a:lnTo>
                    <a:pt x="3" y="3568"/>
                  </a:lnTo>
                  <a:lnTo>
                    <a:pt x="1" y="3543"/>
                  </a:lnTo>
                  <a:lnTo>
                    <a:pt x="0" y="3517"/>
                  </a:lnTo>
                  <a:lnTo>
                    <a:pt x="0" y="499"/>
                  </a:lnTo>
                  <a:lnTo>
                    <a:pt x="1" y="473"/>
                  </a:lnTo>
                  <a:lnTo>
                    <a:pt x="3" y="448"/>
                  </a:lnTo>
                  <a:lnTo>
                    <a:pt x="6" y="423"/>
                  </a:lnTo>
                  <a:lnTo>
                    <a:pt x="10" y="399"/>
                  </a:lnTo>
                  <a:lnTo>
                    <a:pt x="16" y="374"/>
                  </a:lnTo>
                  <a:lnTo>
                    <a:pt x="22" y="351"/>
                  </a:lnTo>
                  <a:lnTo>
                    <a:pt x="31" y="327"/>
                  </a:lnTo>
                  <a:lnTo>
                    <a:pt x="40" y="305"/>
                  </a:lnTo>
                  <a:lnTo>
                    <a:pt x="50" y="283"/>
                  </a:lnTo>
                  <a:lnTo>
                    <a:pt x="61" y="261"/>
                  </a:lnTo>
                  <a:lnTo>
                    <a:pt x="72" y="240"/>
                  </a:lnTo>
                  <a:lnTo>
                    <a:pt x="86" y="220"/>
                  </a:lnTo>
                  <a:lnTo>
                    <a:pt x="100" y="200"/>
                  </a:lnTo>
                  <a:lnTo>
                    <a:pt x="115" y="181"/>
                  </a:lnTo>
                  <a:lnTo>
                    <a:pt x="130" y="163"/>
                  </a:lnTo>
                  <a:lnTo>
                    <a:pt x="147" y="146"/>
                  </a:lnTo>
                  <a:lnTo>
                    <a:pt x="165" y="130"/>
                  </a:lnTo>
                  <a:lnTo>
                    <a:pt x="183" y="113"/>
                  </a:lnTo>
                  <a:lnTo>
                    <a:pt x="202" y="99"/>
                  </a:lnTo>
                  <a:lnTo>
                    <a:pt x="221" y="85"/>
                  </a:lnTo>
                  <a:lnTo>
                    <a:pt x="242" y="72"/>
                  </a:lnTo>
                  <a:lnTo>
                    <a:pt x="262" y="60"/>
                  </a:lnTo>
                  <a:lnTo>
                    <a:pt x="284" y="49"/>
                  </a:lnTo>
                  <a:lnTo>
                    <a:pt x="305" y="39"/>
                  </a:lnTo>
                  <a:lnTo>
                    <a:pt x="329" y="30"/>
                  </a:lnTo>
                  <a:lnTo>
                    <a:pt x="352" y="22"/>
                  </a:lnTo>
                  <a:lnTo>
                    <a:pt x="376" y="15"/>
                  </a:lnTo>
                  <a:lnTo>
                    <a:pt x="400" y="10"/>
                  </a:lnTo>
                  <a:lnTo>
                    <a:pt x="425" y="5"/>
                  </a:lnTo>
                  <a:lnTo>
                    <a:pt x="449" y="2"/>
                  </a:lnTo>
                  <a:lnTo>
                    <a:pt x="475" y="0"/>
                  </a:lnTo>
                  <a:lnTo>
                    <a:pt x="500" y="0"/>
                  </a:lnTo>
                  <a:close/>
                  <a:moveTo>
                    <a:pt x="1420" y="5121"/>
                  </a:moveTo>
                  <a:lnTo>
                    <a:pt x="1420" y="5121"/>
                  </a:lnTo>
                  <a:lnTo>
                    <a:pt x="1541" y="5100"/>
                  </a:lnTo>
                  <a:lnTo>
                    <a:pt x="1661" y="5080"/>
                  </a:lnTo>
                  <a:lnTo>
                    <a:pt x="1781" y="5061"/>
                  </a:lnTo>
                  <a:lnTo>
                    <a:pt x="1902" y="5045"/>
                  </a:lnTo>
                  <a:lnTo>
                    <a:pt x="2022" y="5031"/>
                  </a:lnTo>
                  <a:lnTo>
                    <a:pt x="2144" y="5018"/>
                  </a:lnTo>
                  <a:lnTo>
                    <a:pt x="2264" y="5007"/>
                  </a:lnTo>
                  <a:lnTo>
                    <a:pt x="2384" y="4998"/>
                  </a:lnTo>
                  <a:lnTo>
                    <a:pt x="2384" y="4304"/>
                  </a:lnTo>
                  <a:lnTo>
                    <a:pt x="3534" y="4304"/>
                  </a:lnTo>
                  <a:lnTo>
                    <a:pt x="3534" y="5004"/>
                  </a:lnTo>
                  <a:lnTo>
                    <a:pt x="3650" y="5014"/>
                  </a:lnTo>
                  <a:lnTo>
                    <a:pt x="3766" y="5025"/>
                  </a:lnTo>
                  <a:lnTo>
                    <a:pt x="3880" y="5037"/>
                  </a:lnTo>
                  <a:lnTo>
                    <a:pt x="3996" y="5051"/>
                  </a:lnTo>
                  <a:lnTo>
                    <a:pt x="4112" y="5066"/>
                  </a:lnTo>
                  <a:lnTo>
                    <a:pt x="4227" y="5083"/>
                  </a:lnTo>
                  <a:lnTo>
                    <a:pt x="4343" y="5102"/>
                  </a:lnTo>
                  <a:lnTo>
                    <a:pt x="4459" y="5121"/>
                  </a:lnTo>
                  <a:lnTo>
                    <a:pt x="4459" y="5471"/>
                  </a:lnTo>
                  <a:lnTo>
                    <a:pt x="1420" y="5471"/>
                  </a:lnTo>
                  <a:lnTo>
                    <a:pt x="1420" y="5121"/>
                  </a:lnTo>
                  <a:close/>
                  <a:moveTo>
                    <a:pt x="443" y="467"/>
                  </a:moveTo>
                  <a:lnTo>
                    <a:pt x="443" y="3125"/>
                  </a:lnTo>
                  <a:lnTo>
                    <a:pt x="5316" y="3125"/>
                  </a:lnTo>
                  <a:lnTo>
                    <a:pt x="5316" y="467"/>
                  </a:lnTo>
                  <a:lnTo>
                    <a:pt x="443" y="467"/>
                  </a:lnTo>
                  <a:close/>
                  <a:moveTo>
                    <a:pt x="4821" y="3359"/>
                  </a:moveTo>
                  <a:lnTo>
                    <a:pt x="4821" y="3359"/>
                  </a:lnTo>
                  <a:lnTo>
                    <a:pt x="4800" y="3360"/>
                  </a:lnTo>
                  <a:lnTo>
                    <a:pt x="4779" y="3363"/>
                  </a:lnTo>
                  <a:lnTo>
                    <a:pt x="4759" y="3369"/>
                  </a:lnTo>
                  <a:lnTo>
                    <a:pt x="4740" y="3376"/>
                  </a:lnTo>
                  <a:lnTo>
                    <a:pt x="4722" y="3384"/>
                  </a:lnTo>
                  <a:lnTo>
                    <a:pt x="4705" y="3394"/>
                  </a:lnTo>
                  <a:lnTo>
                    <a:pt x="4689" y="3407"/>
                  </a:lnTo>
                  <a:lnTo>
                    <a:pt x="4674" y="3420"/>
                  </a:lnTo>
                  <a:lnTo>
                    <a:pt x="4661" y="3435"/>
                  </a:lnTo>
                  <a:lnTo>
                    <a:pt x="4648" y="3450"/>
                  </a:lnTo>
                  <a:lnTo>
                    <a:pt x="4638" y="3468"/>
                  </a:lnTo>
                  <a:lnTo>
                    <a:pt x="4630" y="3486"/>
                  </a:lnTo>
                  <a:lnTo>
                    <a:pt x="4623" y="3505"/>
                  </a:lnTo>
                  <a:lnTo>
                    <a:pt x="4617" y="3525"/>
                  </a:lnTo>
                  <a:lnTo>
                    <a:pt x="4614" y="3545"/>
                  </a:lnTo>
                  <a:lnTo>
                    <a:pt x="4613" y="3566"/>
                  </a:lnTo>
                  <a:lnTo>
                    <a:pt x="4614" y="3587"/>
                  </a:lnTo>
                  <a:lnTo>
                    <a:pt x="4617" y="3608"/>
                  </a:lnTo>
                  <a:lnTo>
                    <a:pt x="4623" y="3629"/>
                  </a:lnTo>
                  <a:lnTo>
                    <a:pt x="4630" y="3647"/>
                  </a:lnTo>
                  <a:lnTo>
                    <a:pt x="4638" y="3665"/>
                  </a:lnTo>
                  <a:lnTo>
                    <a:pt x="4648" y="3682"/>
                  </a:lnTo>
                  <a:lnTo>
                    <a:pt x="4661" y="3699"/>
                  </a:lnTo>
                  <a:lnTo>
                    <a:pt x="4674" y="3713"/>
                  </a:lnTo>
                  <a:lnTo>
                    <a:pt x="4689" y="3727"/>
                  </a:lnTo>
                  <a:lnTo>
                    <a:pt x="4705" y="3739"/>
                  </a:lnTo>
                  <a:lnTo>
                    <a:pt x="4722" y="3749"/>
                  </a:lnTo>
                  <a:lnTo>
                    <a:pt x="4740" y="3758"/>
                  </a:lnTo>
                  <a:lnTo>
                    <a:pt x="4759" y="3765"/>
                  </a:lnTo>
                  <a:lnTo>
                    <a:pt x="4779" y="3770"/>
                  </a:lnTo>
                  <a:lnTo>
                    <a:pt x="4800" y="3772"/>
                  </a:lnTo>
                  <a:lnTo>
                    <a:pt x="4821" y="3773"/>
                  </a:lnTo>
                  <a:lnTo>
                    <a:pt x="4842" y="3772"/>
                  </a:lnTo>
                  <a:lnTo>
                    <a:pt x="4863" y="3770"/>
                  </a:lnTo>
                  <a:lnTo>
                    <a:pt x="4883" y="3765"/>
                  </a:lnTo>
                  <a:lnTo>
                    <a:pt x="4902" y="3758"/>
                  </a:lnTo>
                  <a:lnTo>
                    <a:pt x="4919" y="3749"/>
                  </a:lnTo>
                  <a:lnTo>
                    <a:pt x="4937" y="3739"/>
                  </a:lnTo>
                  <a:lnTo>
                    <a:pt x="4953" y="3727"/>
                  </a:lnTo>
                  <a:lnTo>
                    <a:pt x="4967" y="3713"/>
                  </a:lnTo>
                  <a:lnTo>
                    <a:pt x="4981" y="3699"/>
                  </a:lnTo>
                  <a:lnTo>
                    <a:pt x="4993" y="3682"/>
                  </a:lnTo>
                  <a:lnTo>
                    <a:pt x="5003" y="3665"/>
                  </a:lnTo>
                  <a:lnTo>
                    <a:pt x="5012" y="3647"/>
                  </a:lnTo>
                  <a:lnTo>
                    <a:pt x="5019" y="3629"/>
                  </a:lnTo>
                  <a:lnTo>
                    <a:pt x="5024" y="3608"/>
                  </a:lnTo>
                  <a:lnTo>
                    <a:pt x="5027" y="3587"/>
                  </a:lnTo>
                  <a:lnTo>
                    <a:pt x="5029" y="3566"/>
                  </a:lnTo>
                  <a:lnTo>
                    <a:pt x="5027" y="3545"/>
                  </a:lnTo>
                  <a:lnTo>
                    <a:pt x="5024" y="3525"/>
                  </a:lnTo>
                  <a:lnTo>
                    <a:pt x="5019" y="3505"/>
                  </a:lnTo>
                  <a:lnTo>
                    <a:pt x="5012" y="3486"/>
                  </a:lnTo>
                  <a:lnTo>
                    <a:pt x="5003" y="3468"/>
                  </a:lnTo>
                  <a:lnTo>
                    <a:pt x="4993" y="3450"/>
                  </a:lnTo>
                  <a:lnTo>
                    <a:pt x="4981" y="3435"/>
                  </a:lnTo>
                  <a:lnTo>
                    <a:pt x="4967" y="3420"/>
                  </a:lnTo>
                  <a:lnTo>
                    <a:pt x="4953" y="3407"/>
                  </a:lnTo>
                  <a:lnTo>
                    <a:pt x="4937" y="3394"/>
                  </a:lnTo>
                  <a:lnTo>
                    <a:pt x="4919" y="3384"/>
                  </a:lnTo>
                  <a:lnTo>
                    <a:pt x="4902" y="3376"/>
                  </a:lnTo>
                  <a:lnTo>
                    <a:pt x="4883" y="3369"/>
                  </a:lnTo>
                  <a:lnTo>
                    <a:pt x="4863" y="3363"/>
                  </a:lnTo>
                  <a:lnTo>
                    <a:pt x="4842" y="3360"/>
                  </a:lnTo>
                  <a:lnTo>
                    <a:pt x="4821" y="33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bIns="612000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8696927" y="1934714"/>
              <a:ext cx="2579956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1200" dirty="0">
                  <a:solidFill>
                    <a:schemeClr val="bg1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……</a:t>
              </a: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8705158" y="1648231"/>
              <a:ext cx="111440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</a:rPr>
                <a:t>添加标题</a:t>
              </a:r>
            </a:p>
          </p:txBody>
        </p:sp>
      </p:grpSp>
      <p:sp>
        <p:nvSpPr>
          <p:cNvPr id="31" name="任意多边形 30"/>
          <p:cNvSpPr/>
          <p:nvPr/>
        </p:nvSpPr>
        <p:spPr>
          <a:xfrm>
            <a:off x="4604273" y="1993161"/>
            <a:ext cx="2431228" cy="946673"/>
          </a:xfrm>
          <a:custGeom>
            <a:avLst/>
            <a:gdLst>
              <a:gd name="connsiteX0" fmla="*/ 2366682 w 2366682"/>
              <a:gd name="connsiteY0" fmla="*/ 0 h 946673"/>
              <a:gd name="connsiteX1" fmla="*/ 0 w 2366682"/>
              <a:gd name="connsiteY1" fmla="*/ 0 h 946673"/>
              <a:gd name="connsiteX2" fmla="*/ 0 w 2366682"/>
              <a:gd name="connsiteY2" fmla="*/ 946673 h 946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66682" h="946673">
                <a:moveTo>
                  <a:pt x="2366682" y="0"/>
                </a:moveTo>
                <a:lnTo>
                  <a:pt x="0" y="0"/>
                </a:lnTo>
                <a:lnTo>
                  <a:pt x="0" y="946673"/>
                </a:lnTo>
              </a:path>
            </a:pathLst>
          </a:custGeom>
          <a:noFill/>
          <a:ln>
            <a:solidFill>
              <a:schemeClr val="bg2"/>
            </a:solidFill>
            <a:headEnd type="triangl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>
            <a:off x="1222646" y="3839588"/>
            <a:ext cx="2431228" cy="946673"/>
          </a:xfrm>
          <a:custGeom>
            <a:avLst/>
            <a:gdLst>
              <a:gd name="connsiteX0" fmla="*/ 2366682 w 2366682"/>
              <a:gd name="connsiteY0" fmla="*/ 0 h 946673"/>
              <a:gd name="connsiteX1" fmla="*/ 0 w 2366682"/>
              <a:gd name="connsiteY1" fmla="*/ 0 h 946673"/>
              <a:gd name="connsiteX2" fmla="*/ 0 w 2366682"/>
              <a:gd name="connsiteY2" fmla="*/ 946673 h 946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66682" h="946673">
                <a:moveTo>
                  <a:pt x="2366682" y="0"/>
                </a:moveTo>
                <a:lnTo>
                  <a:pt x="0" y="0"/>
                </a:lnTo>
                <a:lnTo>
                  <a:pt x="0" y="946673"/>
                </a:lnTo>
              </a:path>
            </a:pathLst>
          </a:custGeom>
          <a:noFill/>
          <a:ln>
            <a:solidFill>
              <a:schemeClr val="bg2"/>
            </a:solidFill>
            <a:headEnd type="triangl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61675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50"/>
                            </p:stCondLst>
                            <p:childTnLst>
                              <p:par>
                                <p:cTn id="1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4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4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1" grpId="0" animBg="1"/>
      <p:bldP spid="3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701" b="76872"/>
          <a:stretch/>
        </p:blipFill>
        <p:spPr>
          <a:xfrm>
            <a:off x="-12569" y="-1823"/>
            <a:ext cx="1926210" cy="786998"/>
          </a:xfrm>
          <a:prstGeom prst="rect">
            <a:avLst/>
          </a:prstGeom>
        </p:spPr>
      </p:pic>
      <p:sp>
        <p:nvSpPr>
          <p:cNvPr id="3" name="TextBox 90"/>
          <p:cNvSpPr txBox="1"/>
          <p:nvPr/>
        </p:nvSpPr>
        <p:spPr>
          <a:xfrm>
            <a:off x="1096776" y="391676"/>
            <a:ext cx="4999224" cy="537428"/>
          </a:xfrm>
          <a:prstGeom prst="rect">
            <a:avLst/>
          </a:prstGeom>
          <a:noFill/>
        </p:spPr>
        <p:txBody>
          <a:bodyPr wrap="square" lIns="105509" tIns="52755" rIns="105509" bIns="52755" rtlCol="0">
            <a:spAutoFit/>
          </a:bodyPr>
          <a:lstStyle/>
          <a:p>
            <a:r>
              <a:rPr lang="zh-CN" altLang="en-US" sz="2800" spc="600" dirty="0" smtClean="0">
                <a:solidFill>
                  <a:srgbClr val="E10314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五、</a:t>
            </a:r>
            <a:r>
              <a:rPr lang="zh-CN" altLang="en-US" sz="2800" spc="600" dirty="0" smtClean="0">
                <a:solidFill>
                  <a:srgbClr val="E10314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此处</a:t>
            </a:r>
            <a:r>
              <a:rPr lang="zh-CN" altLang="en-US" sz="2800" spc="600" dirty="0">
                <a:solidFill>
                  <a:srgbClr val="E10314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添加您的标题</a:t>
            </a:r>
          </a:p>
        </p:txBody>
      </p:sp>
      <p:grpSp>
        <p:nvGrpSpPr>
          <p:cNvPr id="4" name="dawewrew"/>
          <p:cNvGrpSpPr/>
          <p:nvPr/>
        </p:nvGrpSpPr>
        <p:grpSpPr>
          <a:xfrm>
            <a:off x="6522588" y="3250692"/>
            <a:ext cx="437901" cy="1152128"/>
            <a:chOff x="2457450" y="777875"/>
            <a:chExt cx="1811338" cy="4765675"/>
          </a:xfrm>
          <a:solidFill>
            <a:schemeClr val="accent3"/>
          </a:solidFill>
        </p:grpSpPr>
        <p:sp>
          <p:nvSpPr>
            <p:cNvPr id="5" name="Oval 6"/>
            <p:cNvSpPr>
              <a:spLocks noChangeArrowheads="1"/>
            </p:cNvSpPr>
            <p:nvPr/>
          </p:nvSpPr>
          <p:spPr bwMode="auto">
            <a:xfrm>
              <a:off x="2997200" y="777875"/>
              <a:ext cx="731838" cy="730250"/>
            </a:xfrm>
            <a:prstGeom prst="ellipse">
              <a:avLst/>
            </a:prstGeom>
            <a:solidFill>
              <a:srgbClr val="F41313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" name="Freeform 7"/>
            <p:cNvSpPr/>
            <p:nvPr/>
          </p:nvSpPr>
          <p:spPr bwMode="auto">
            <a:xfrm>
              <a:off x="2457450" y="1590675"/>
              <a:ext cx="1811338" cy="3952875"/>
            </a:xfrm>
            <a:custGeom>
              <a:avLst/>
              <a:gdLst>
                <a:gd name="T0" fmla="*/ 483 w 483"/>
                <a:gd name="T1" fmla="*/ 47 h 1054"/>
                <a:gd name="T2" fmla="*/ 432 w 483"/>
                <a:gd name="T3" fmla="*/ 0 h 1054"/>
                <a:gd name="T4" fmla="*/ 364 w 483"/>
                <a:gd name="T5" fmla="*/ 0 h 1054"/>
                <a:gd name="T6" fmla="*/ 312 w 483"/>
                <a:gd name="T7" fmla="*/ 0 h 1054"/>
                <a:gd name="T8" fmla="*/ 279 w 483"/>
                <a:gd name="T9" fmla="*/ 156 h 1054"/>
                <a:gd name="T10" fmla="*/ 252 w 483"/>
                <a:gd name="T11" fmla="*/ 69 h 1054"/>
                <a:gd name="T12" fmla="*/ 267 w 483"/>
                <a:gd name="T13" fmla="*/ 49 h 1054"/>
                <a:gd name="T14" fmla="*/ 242 w 483"/>
                <a:gd name="T15" fmla="*/ 21 h 1054"/>
                <a:gd name="T16" fmla="*/ 214 w 483"/>
                <a:gd name="T17" fmla="*/ 47 h 1054"/>
                <a:gd name="T18" fmla="*/ 230 w 483"/>
                <a:gd name="T19" fmla="*/ 69 h 1054"/>
                <a:gd name="T20" fmla="*/ 207 w 483"/>
                <a:gd name="T21" fmla="*/ 156 h 1054"/>
                <a:gd name="T22" fmla="*/ 170 w 483"/>
                <a:gd name="T23" fmla="*/ 0 h 1054"/>
                <a:gd name="T24" fmla="*/ 119 w 483"/>
                <a:gd name="T25" fmla="*/ 0 h 1054"/>
                <a:gd name="T26" fmla="*/ 52 w 483"/>
                <a:gd name="T27" fmla="*/ 0 h 1054"/>
                <a:gd name="T28" fmla="*/ 0 w 483"/>
                <a:gd name="T29" fmla="*/ 47 h 1054"/>
                <a:gd name="T30" fmla="*/ 0 w 483"/>
                <a:gd name="T31" fmla="*/ 47 h 1054"/>
                <a:gd name="T32" fmla="*/ 0 w 483"/>
                <a:gd name="T33" fmla="*/ 495 h 1054"/>
                <a:gd name="T34" fmla="*/ 0 w 483"/>
                <a:gd name="T35" fmla="*/ 495 h 1054"/>
                <a:gd name="T36" fmla="*/ 0 w 483"/>
                <a:gd name="T37" fmla="*/ 495 h 1054"/>
                <a:gd name="T38" fmla="*/ 42 w 483"/>
                <a:gd name="T39" fmla="*/ 536 h 1054"/>
                <a:gd name="T40" fmla="*/ 84 w 483"/>
                <a:gd name="T41" fmla="*/ 495 h 1054"/>
                <a:gd name="T42" fmla="*/ 84 w 483"/>
                <a:gd name="T43" fmla="*/ 495 h 1054"/>
                <a:gd name="T44" fmla="*/ 84 w 483"/>
                <a:gd name="T45" fmla="*/ 165 h 1054"/>
                <a:gd name="T46" fmla="*/ 119 w 483"/>
                <a:gd name="T47" fmla="*/ 165 h 1054"/>
                <a:gd name="T48" fmla="*/ 119 w 483"/>
                <a:gd name="T49" fmla="*/ 512 h 1054"/>
                <a:gd name="T50" fmla="*/ 119 w 483"/>
                <a:gd name="T51" fmla="*/ 1003 h 1054"/>
                <a:gd name="T52" fmla="*/ 170 w 483"/>
                <a:gd name="T53" fmla="*/ 1054 h 1054"/>
                <a:gd name="T54" fmla="*/ 222 w 483"/>
                <a:gd name="T55" fmla="*/ 1003 h 1054"/>
                <a:gd name="T56" fmla="*/ 222 w 483"/>
                <a:gd name="T57" fmla="*/ 512 h 1054"/>
                <a:gd name="T58" fmla="*/ 261 w 483"/>
                <a:gd name="T59" fmla="*/ 512 h 1054"/>
                <a:gd name="T60" fmla="*/ 261 w 483"/>
                <a:gd name="T61" fmla="*/ 1003 h 1054"/>
                <a:gd name="T62" fmla="*/ 313 w 483"/>
                <a:gd name="T63" fmla="*/ 1054 h 1054"/>
                <a:gd name="T64" fmla="*/ 364 w 483"/>
                <a:gd name="T65" fmla="*/ 1003 h 1054"/>
                <a:gd name="T66" fmla="*/ 364 w 483"/>
                <a:gd name="T67" fmla="*/ 512 h 1054"/>
                <a:gd name="T68" fmla="*/ 364 w 483"/>
                <a:gd name="T69" fmla="*/ 165 h 1054"/>
                <a:gd name="T70" fmla="*/ 399 w 483"/>
                <a:gd name="T71" fmla="*/ 165 h 1054"/>
                <a:gd name="T72" fmla="*/ 399 w 483"/>
                <a:gd name="T73" fmla="*/ 495 h 1054"/>
                <a:gd name="T74" fmla="*/ 399 w 483"/>
                <a:gd name="T75" fmla="*/ 495 h 1054"/>
                <a:gd name="T76" fmla="*/ 399 w 483"/>
                <a:gd name="T77" fmla="*/ 495 h 1054"/>
                <a:gd name="T78" fmla="*/ 441 w 483"/>
                <a:gd name="T79" fmla="*/ 536 h 1054"/>
                <a:gd name="T80" fmla="*/ 483 w 483"/>
                <a:gd name="T81" fmla="*/ 495 h 1054"/>
                <a:gd name="T82" fmla="*/ 483 w 483"/>
                <a:gd name="T83" fmla="*/ 495 h 1054"/>
                <a:gd name="T84" fmla="*/ 483 w 483"/>
                <a:gd name="T85" fmla="*/ 47 h 10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83" h="1054">
                  <a:moveTo>
                    <a:pt x="483" y="47"/>
                  </a:moveTo>
                  <a:cubicBezTo>
                    <a:pt x="480" y="20"/>
                    <a:pt x="458" y="0"/>
                    <a:pt x="432" y="0"/>
                  </a:cubicBezTo>
                  <a:cubicBezTo>
                    <a:pt x="364" y="0"/>
                    <a:pt x="364" y="0"/>
                    <a:pt x="364" y="0"/>
                  </a:cubicBezTo>
                  <a:cubicBezTo>
                    <a:pt x="312" y="0"/>
                    <a:pt x="312" y="0"/>
                    <a:pt x="312" y="0"/>
                  </a:cubicBezTo>
                  <a:cubicBezTo>
                    <a:pt x="301" y="123"/>
                    <a:pt x="279" y="156"/>
                    <a:pt x="279" y="156"/>
                  </a:cubicBezTo>
                  <a:cubicBezTo>
                    <a:pt x="252" y="69"/>
                    <a:pt x="252" y="69"/>
                    <a:pt x="252" y="69"/>
                  </a:cubicBezTo>
                  <a:cubicBezTo>
                    <a:pt x="267" y="49"/>
                    <a:pt x="267" y="49"/>
                    <a:pt x="267" y="49"/>
                  </a:cubicBezTo>
                  <a:cubicBezTo>
                    <a:pt x="242" y="21"/>
                    <a:pt x="242" y="21"/>
                    <a:pt x="242" y="21"/>
                  </a:cubicBezTo>
                  <a:cubicBezTo>
                    <a:pt x="214" y="47"/>
                    <a:pt x="214" y="47"/>
                    <a:pt x="214" y="47"/>
                  </a:cubicBezTo>
                  <a:cubicBezTo>
                    <a:pt x="230" y="69"/>
                    <a:pt x="230" y="69"/>
                    <a:pt x="230" y="69"/>
                  </a:cubicBezTo>
                  <a:cubicBezTo>
                    <a:pt x="207" y="156"/>
                    <a:pt x="207" y="156"/>
                    <a:pt x="207" y="156"/>
                  </a:cubicBezTo>
                  <a:cubicBezTo>
                    <a:pt x="185" y="132"/>
                    <a:pt x="174" y="39"/>
                    <a:pt x="170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25" y="0"/>
                    <a:pt x="3" y="20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95"/>
                    <a:pt x="0" y="495"/>
                    <a:pt x="0" y="495"/>
                  </a:cubicBezTo>
                  <a:cubicBezTo>
                    <a:pt x="0" y="495"/>
                    <a:pt x="0" y="495"/>
                    <a:pt x="0" y="495"/>
                  </a:cubicBezTo>
                  <a:cubicBezTo>
                    <a:pt x="0" y="495"/>
                    <a:pt x="0" y="495"/>
                    <a:pt x="0" y="495"/>
                  </a:cubicBezTo>
                  <a:cubicBezTo>
                    <a:pt x="0" y="518"/>
                    <a:pt x="19" y="536"/>
                    <a:pt x="42" y="536"/>
                  </a:cubicBezTo>
                  <a:cubicBezTo>
                    <a:pt x="65" y="536"/>
                    <a:pt x="84" y="518"/>
                    <a:pt x="84" y="495"/>
                  </a:cubicBezTo>
                  <a:cubicBezTo>
                    <a:pt x="84" y="495"/>
                    <a:pt x="84" y="495"/>
                    <a:pt x="84" y="495"/>
                  </a:cubicBezTo>
                  <a:cubicBezTo>
                    <a:pt x="84" y="165"/>
                    <a:pt x="84" y="165"/>
                    <a:pt x="84" y="165"/>
                  </a:cubicBezTo>
                  <a:cubicBezTo>
                    <a:pt x="119" y="165"/>
                    <a:pt x="119" y="165"/>
                    <a:pt x="119" y="165"/>
                  </a:cubicBezTo>
                  <a:cubicBezTo>
                    <a:pt x="119" y="512"/>
                    <a:pt x="119" y="512"/>
                    <a:pt x="119" y="512"/>
                  </a:cubicBezTo>
                  <a:cubicBezTo>
                    <a:pt x="119" y="1003"/>
                    <a:pt x="119" y="1003"/>
                    <a:pt x="119" y="1003"/>
                  </a:cubicBezTo>
                  <a:cubicBezTo>
                    <a:pt x="119" y="1031"/>
                    <a:pt x="142" y="1054"/>
                    <a:pt x="170" y="1054"/>
                  </a:cubicBezTo>
                  <a:cubicBezTo>
                    <a:pt x="199" y="1054"/>
                    <a:pt x="222" y="1031"/>
                    <a:pt x="222" y="1003"/>
                  </a:cubicBezTo>
                  <a:cubicBezTo>
                    <a:pt x="222" y="512"/>
                    <a:pt x="222" y="512"/>
                    <a:pt x="222" y="512"/>
                  </a:cubicBezTo>
                  <a:cubicBezTo>
                    <a:pt x="261" y="512"/>
                    <a:pt x="261" y="512"/>
                    <a:pt x="261" y="512"/>
                  </a:cubicBezTo>
                  <a:cubicBezTo>
                    <a:pt x="261" y="1003"/>
                    <a:pt x="261" y="1003"/>
                    <a:pt x="261" y="1003"/>
                  </a:cubicBezTo>
                  <a:cubicBezTo>
                    <a:pt x="261" y="1031"/>
                    <a:pt x="284" y="1054"/>
                    <a:pt x="313" y="1054"/>
                  </a:cubicBezTo>
                  <a:cubicBezTo>
                    <a:pt x="341" y="1054"/>
                    <a:pt x="364" y="1031"/>
                    <a:pt x="364" y="1003"/>
                  </a:cubicBezTo>
                  <a:cubicBezTo>
                    <a:pt x="364" y="512"/>
                    <a:pt x="364" y="512"/>
                    <a:pt x="364" y="512"/>
                  </a:cubicBezTo>
                  <a:cubicBezTo>
                    <a:pt x="364" y="165"/>
                    <a:pt x="364" y="165"/>
                    <a:pt x="364" y="165"/>
                  </a:cubicBezTo>
                  <a:cubicBezTo>
                    <a:pt x="399" y="165"/>
                    <a:pt x="399" y="165"/>
                    <a:pt x="399" y="165"/>
                  </a:cubicBezTo>
                  <a:cubicBezTo>
                    <a:pt x="399" y="495"/>
                    <a:pt x="399" y="495"/>
                    <a:pt x="399" y="495"/>
                  </a:cubicBezTo>
                  <a:cubicBezTo>
                    <a:pt x="399" y="495"/>
                    <a:pt x="399" y="495"/>
                    <a:pt x="399" y="495"/>
                  </a:cubicBezTo>
                  <a:cubicBezTo>
                    <a:pt x="399" y="495"/>
                    <a:pt x="399" y="495"/>
                    <a:pt x="399" y="495"/>
                  </a:cubicBezTo>
                  <a:cubicBezTo>
                    <a:pt x="399" y="518"/>
                    <a:pt x="418" y="536"/>
                    <a:pt x="441" y="536"/>
                  </a:cubicBezTo>
                  <a:cubicBezTo>
                    <a:pt x="465" y="536"/>
                    <a:pt x="483" y="518"/>
                    <a:pt x="483" y="495"/>
                  </a:cubicBezTo>
                  <a:cubicBezTo>
                    <a:pt x="483" y="495"/>
                    <a:pt x="483" y="495"/>
                    <a:pt x="483" y="495"/>
                  </a:cubicBezTo>
                  <a:cubicBezTo>
                    <a:pt x="483" y="47"/>
                    <a:pt x="483" y="47"/>
                    <a:pt x="483" y="47"/>
                  </a:cubicBezTo>
                  <a:close/>
                </a:path>
              </a:pathLst>
            </a:custGeom>
            <a:solidFill>
              <a:srgbClr val="F41313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grpSp>
        <p:nvGrpSpPr>
          <p:cNvPr id="7" name="dawewrew"/>
          <p:cNvGrpSpPr/>
          <p:nvPr/>
        </p:nvGrpSpPr>
        <p:grpSpPr>
          <a:xfrm>
            <a:off x="5225162" y="3163766"/>
            <a:ext cx="437901" cy="1152128"/>
            <a:chOff x="2457450" y="777875"/>
            <a:chExt cx="1811338" cy="4765675"/>
          </a:xfrm>
          <a:solidFill>
            <a:schemeClr val="accent2"/>
          </a:solidFill>
        </p:grpSpPr>
        <p:sp>
          <p:nvSpPr>
            <p:cNvPr id="8" name="Oval 6"/>
            <p:cNvSpPr>
              <a:spLocks noChangeArrowheads="1"/>
            </p:cNvSpPr>
            <p:nvPr/>
          </p:nvSpPr>
          <p:spPr bwMode="auto">
            <a:xfrm>
              <a:off x="2997200" y="777875"/>
              <a:ext cx="731838" cy="730250"/>
            </a:xfrm>
            <a:prstGeom prst="ellipse">
              <a:avLst/>
            </a:prstGeom>
            <a:solidFill>
              <a:srgbClr val="F41313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2457450" y="1590675"/>
              <a:ext cx="1811338" cy="3952875"/>
            </a:xfrm>
            <a:custGeom>
              <a:avLst/>
              <a:gdLst>
                <a:gd name="T0" fmla="*/ 483 w 483"/>
                <a:gd name="T1" fmla="*/ 47 h 1054"/>
                <a:gd name="T2" fmla="*/ 432 w 483"/>
                <a:gd name="T3" fmla="*/ 0 h 1054"/>
                <a:gd name="T4" fmla="*/ 364 w 483"/>
                <a:gd name="T5" fmla="*/ 0 h 1054"/>
                <a:gd name="T6" fmla="*/ 312 w 483"/>
                <a:gd name="T7" fmla="*/ 0 h 1054"/>
                <a:gd name="T8" fmla="*/ 279 w 483"/>
                <a:gd name="T9" fmla="*/ 156 h 1054"/>
                <a:gd name="T10" fmla="*/ 252 w 483"/>
                <a:gd name="T11" fmla="*/ 69 h 1054"/>
                <a:gd name="T12" fmla="*/ 267 w 483"/>
                <a:gd name="T13" fmla="*/ 49 h 1054"/>
                <a:gd name="T14" fmla="*/ 242 w 483"/>
                <a:gd name="T15" fmla="*/ 21 h 1054"/>
                <a:gd name="T16" fmla="*/ 214 w 483"/>
                <a:gd name="T17" fmla="*/ 47 h 1054"/>
                <a:gd name="T18" fmla="*/ 230 w 483"/>
                <a:gd name="T19" fmla="*/ 69 h 1054"/>
                <a:gd name="T20" fmla="*/ 207 w 483"/>
                <a:gd name="T21" fmla="*/ 156 h 1054"/>
                <a:gd name="T22" fmla="*/ 170 w 483"/>
                <a:gd name="T23" fmla="*/ 0 h 1054"/>
                <a:gd name="T24" fmla="*/ 119 w 483"/>
                <a:gd name="T25" fmla="*/ 0 h 1054"/>
                <a:gd name="T26" fmla="*/ 52 w 483"/>
                <a:gd name="T27" fmla="*/ 0 h 1054"/>
                <a:gd name="T28" fmla="*/ 0 w 483"/>
                <a:gd name="T29" fmla="*/ 47 h 1054"/>
                <a:gd name="T30" fmla="*/ 0 w 483"/>
                <a:gd name="T31" fmla="*/ 47 h 1054"/>
                <a:gd name="T32" fmla="*/ 0 w 483"/>
                <a:gd name="T33" fmla="*/ 495 h 1054"/>
                <a:gd name="T34" fmla="*/ 0 w 483"/>
                <a:gd name="T35" fmla="*/ 495 h 1054"/>
                <a:gd name="T36" fmla="*/ 0 w 483"/>
                <a:gd name="T37" fmla="*/ 495 h 1054"/>
                <a:gd name="T38" fmla="*/ 42 w 483"/>
                <a:gd name="T39" fmla="*/ 536 h 1054"/>
                <a:gd name="T40" fmla="*/ 84 w 483"/>
                <a:gd name="T41" fmla="*/ 495 h 1054"/>
                <a:gd name="T42" fmla="*/ 84 w 483"/>
                <a:gd name="T43" fmla="*/ 495 h 1054"/>
                <a:gd name="T44" fmla="*/ 84 w 483"/>
                <a:gd name="T45" fmla="*/ 165 h 1054"/>
                <a:gd name="T46" fmla="*/ 119 w 483"/>
                <a:gd name="T47" fmla="*/ 165 h 1054"/>
                <a:gd name="T48" fmla="*/ 119 w 483"/>
                <a:gd name="T49" fmla="*/ 512 h 1054"/>
                <a:gd name="T50" fmla="*/ 119 w 483"/>
                <a:gd name="T51" fmla="*/ 1003 h 1054"/>
                <a:gd name="T52" fmla="*/ 170 w 483"/>
                <a:gd name="T53" fmla="*/ 1054 h 1054"/>
                <a:gd name="T54" fmla="*/ 222 w 483"/>
                <a:gd name="T55" fmla="*/ 1003 h 1054"/>
                <a:gd name="T56" fmla="*/ 222 w 483"/>
                <a:gd name="T57" fmla="*/ 512 h 1054"/>
                <a:gd name="T58" fmla="*/ 261 w 483"/>
                <a:gd name="T59" fmla="*/ 512 h 1054"/>
                <a:gd name="T60" fmla="*/ 261 w 483"/>
                <a:gd name="T61" fmla="*/ 1003 h 1054"/>
                <a:gd name="T62" fmla="*/ 313 w 483"/>
                <a:gd name="T63" fmla="*/ 1054 h 1054"/>
                <a:gd name="T64" fmla="*/ 364 w 483"/>
                <a:gd name="T65" fmla="*/ 1003 h 1054"/>
                <a:gd name="T66" fmla="*/ 364 w 483"/>
                <a:gd name="T67" fmla="*/ 512 h 1054"/>
                <a:gd name="T68" fmla="*/ 364 w 483"/>
                <a:gd name="T69" fmla="*/ 165 h 1054"/>
                <a:gd name="T70" fmla="*/ 399 w 483"/>
                <a:gd name="T71" fmla="*/ 165 h 1054"/>
                <a:gd name="T72" fmla="*/ 399 w 483"/>
                <a:gd name="T73" fmla="*/ 495 h 1054"/>
                <a:gd name="T74" fmla="*/ 399 w 483"/>
                <a:gd name="T75" fmla="*/ 495 h 1054"/>
                <a:gd name="T76" fmla="*/ 399 w 483"/>
                <a:gd name="T77" fmla="*/ 495 h 1054"/>
                <a:gd name="T78" fmla="*/ 441 w 483"/>
                <a:gd name="T79" fmla="*/ 536 h 1054"/>
                <a:gd name="T80" fmla="*/ 483 w 483"/>
                <a:gd name="T81" fmla="*/ 495 h 1054"/>
                <a:gd name="T82" fmla="*/ 483 w 483"/>
                <a:gd name="T83" fmla="*/ 495 h 1054"/>
                <a:gd name="T84" fmla="*/ 483 w 483"/>
                <a:gd name="T85" fmla="*/ 47 h 10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83" h="1054">
                  <a:moveTo>
                    <a:pt x="483" y="47"/>
                  </a:moveTo>
                  <a:cubicBezTo>
                    <a:pt x="480" y="20"/>
                    <a:pt x="458" y="0"/>
                    <a:pt x="432" y="0"/>
                  </a:cubicBezTo>
                  <a:cubicBezTo>
                    <a:pt x="364" y="0"/>
                    <a:pt x="364" y="0"/>
                    <a:pt x="364" y="0"/>
                  </a:cubicBezTo>
                  <a:cubicBezTo>
                    <a:pt x="312" y="0"/>
                    <a:pt x="312" y="0"/>
                    <a:pt x="312" y="0"/>
                  </a:cubicBezTo>
                  <a:cubicBezTo>
                    <a:pt x="301" y="123"/>
                    <a:pt x="279" y="156"/>
                    <a:pt x="279" y="156"/>
                  </a:cubicBezTo>
                  <a:cubicBezTo>
                    <a:pt x="252" y="69"/>
                    <a:pt x="252" y="69"/>
                    <a:pt x="252" y="69"/>
                  </a:cubicBezTo>
                  <a:cubicBezTo>
                    <a:pt x="267" y="49"/>
                    <a:pt x="267" y="49"/>
                    <a:pt x="267" y="49"/>
                  </a:cubicBezTo>
                  <a:cubicBezTo>
                    <a:pt x="242" y="21"/>
                    <a:pt x="242" y="21"/>
                    <a:pt x="242" y="21"/>
                  </a:cubicBezTo>
                  <a:cubicBezTo>
                    <a:pt x="214" y="47"/>
                    <a:pt x="214" y="47"/>
                    <a:pt x="214" y="47"/>
                  </a:cubicBezTo>
                  <a:cubicBezTo>
                    <a:pt x="230" y="69"/>
                    <a:pt x="230" y="69"/>
                    <a:pt x="230" y="69"/>
                  </a:cubicBezTo>
                  <a:cubicBezTo>
                    <a:pt x="207" y="156"/>
                    <a:pt x="207" y="156"/>
                    <a:pt x="207" y="156"/>
                  </a:cubicBezTo>
                  <a:cubicBezTo>
                    <a:pt x="185" y="132"/>
                    <a:pt x="174" y="39"/>
                    <a:pt x="170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25" y="0"/>
                    <a:pt x="3" y="20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95"/>
                    <a:pt x="0" y="495"/>
                    <a:pt x="0" y="495"/>
                  </a:cubicBezTo>
                  <a:cubicBezTo>
                    <a:pt x="0" y="495"/>
                    <a:pt x="0" y="495"/>
                    <a:pt x="0" y="495"/>
                  </a:cubicBezTo>
                  <a:cubicBezTo>
                    <a:pt x="0" y="495"/>
                    <a:pt x="0" y="495"/>
                    <a:pt x="0" y="495"/>
                  </a:cubicBezTo>
                  <a:cubicBezTo>
                    <a:pt x="0" y="518"/>
                    <a:pt x="19" y="536"/>
                    <a:pt x="42" y="536"/>
                  </a:cubicBezTo>
                  <a:cubicBezTo>
                    <a:pt x="65" y="536"/>
                    <a:pt x="84" y="518"/>
                    <a:pt x="84" y="495"/>
                  </a:cubicBezTo>
                  <a:cubicBezTo>
                    <a:pt x="84" y="495"/>
                    <a:pt x="84" y="495"/>
                    <a:pt x="84" y="495"/>
                  </a:cubicBezTo>
                  <a:cubicBezTo>
                    <a:pt x="84" y="165"/>
                    <a:pt x="84" y="165"/>
                    <a:pt x="84" y="165"/>
                  </a:cubicBezTo>
                  <a:cubicBezTo>
                    <a:pt x="119" y="165"/>
                    <a:pt x="119" y="165"/>
                    <a:pt x="119" y="165"/>
                  </a:cubicBezTo>
                  <a:cubicBezTo>
                    <a:pt x="119" y="512"/>
                    <a:pt x="119" y="512"/>
                    <a:pt x="119" y="512"/>
                  </a:cubicBezTo>
                  <a:cubicBezTo>
                    <a:pt x="119" y="1003"/>
                    <a:pt x="119" y="1003"/>
                    <a:pt x="119" y="1003"/>
                  </a:cubicBezTo>
                  <a:cubicBezTo>
                    <a:pt x="119" y="1031"/>
                    <a:pt x="142" y="1054"/>
                    <a:pt x="170" y="1054"/>
                  </a:cubicBezTo>
                  <a:cubicBezTo>
                    <a:pt x="199" y="1054"/>
                    <a:pt x="222" y="1031"/>
                    <a:pt x="222" y="1003"/>
                  </a:cubicBezTo>
                  <a:cubicBezTo>
                    <a:pt x="222" y="512"/>
                    <a:pt x="222" y="512"/>
                    <a:pt x="222" y="512"/>
                  </a:cubicBezTo>
                  <a:cubicBezTo>
                    <a:pt x="261" y="512"/>
                    <a:pt x="261" y="512"/>
                    <a:pt x="261" y="512"/>
                  </a:cubicBezTo>
                  <a:cubicBezTo>
                    <a:pt x="261" y="1003"/>
                    <a:pt x="261" y="1003"/>
                    <a:pt x="261" y="1003"/>
                  </a:cubicBezTo>
                  <a:cubicBezTo>
                    <a:pt x="261" y="1031"/>
                    <a:pt x="284" y="1054"/>
                    <a:pt x="313" y="1054"/>
                  </a:cubicBezTo>
                  <a:cubicBezTo>
                    <a:pt x="341" y="1054"/>
                    <a:pt x="364" y="1031"/>
                    <a:pt x="364" y="1003"/>
                  </a:cubicBezTo>
                  <a:cubicBezTo>
                    <a:pt x="364" y="512"/>
                    <a:pt x="364" y="512"/>
                    <a:pt x="364" y="512"/>
                  </a:cubicBezTo>
                  <a:cubicBezTo>
                    <a:pt x="364" y="165"/>
                    <a:pt x="364" y="165"/>
                    <a:pt x="364" y="165"/>
                  </a:cubicBezTo>
                  <a:cubicBezTo>
                    <a:pt x="399" y="165"/>
                    <a:pt x="399" y="165"/>
                    <a:pt x="399" y="165"/>
                  </a:cubicBezTo>
                  <a:cubicBezTo>
                    <a:pt x="399" y="495"/>
                    <a:pt x="399" y="495"/>
                    <a:pt x="399" y="495"/>
                  </a:cubicBezTo>
                  <a:cubicBezTo>
                    <a:pt x="399" y="495"/>
                    <a:pt x="399" y="495"/>
                    <a:pt x="399" y="495"/>
                  </a:cubicBezTo>
                  <a:cubicBezTo>
                    <a:pt x="399" y="495"/>
                    <a:pt x="399" y="495"/>
                    <a:pt x="399" y="495"/>
                  </a:cubicBezTo>
                  <a:cubicBezTo>
                    <a:pt x="399" y="518"/>
                    <a:pt x="418" y="536"/>
                    <a:pt x="441" y="536"/>
                  </a:cubicBezTo>
                  <a:cubicBezTo>
                    <a:pt x="465" y="536"/>
                    <a:pt x="483" y="518"/>
                    <a:pt x="483" y="495"/>
                  </a:cubicBezTo>
                  <a:cubicBezTo>
                    <a:pt x="483" y="495"/>
                    <a:pt x="483" y="495"/>
                    <a:pt x="483" y="495"/>
                  </a:cubicBezTo>
                  <a:cubicBezTo>
                    <a:pt x="483" y="47"/>
                    <a:pt x="483" y="47"/>
                    <a:pt x="483" y="47"/>
                  </a:cubicBezTo>
                  <a:close/>
                </a:path>
              </a:pathLst>
            </a:custGeom>
            <a:solidFill>
              <a:srgbClr val="F41313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sp>
        <p:nvSpPr>
          <p:cNvPr id="10" name="dawewrew"/>
          <p:cNvSpPr/>
          <p:nvPr/>
        </p:nvSpPr>
        <p:spPr bwMode="auto">
          <a:xfrm>
            <a:off x="4215693" y="2495461"/>
            <a:ext cx="3754267" cy="3307589"/>
          </a:xfrm>
          <a:custGeom>
            <a:avLst/>
            <a:gdLst>
              <a:gd name="T0" fmla="*/ 243 w 1370"/>
              <a:gd name="T1" fmla="*/ 0 h 1207"/>
              <a:gd name="T2" fmla="*/ 0 w 1370"/>
              <a:gd name="T3" fmla="*/ 523 h 1207"/>
              <a:gd name="T4" fmla="*/ 685 w 1370"/>
              <a:gd name="T5" fmla="*/ 1207 h 1207"/>
              <a:gd name="T6" fmla="*/ 1370 w 1370"/>
              <a:gd name="T7" fmla="*/ 523 h 1207"/>
              <a:gd name="T8" fmla="*/ 1127 w 1370"/>
              <a:gd name="T9" fmla="*/ 0 h 1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70" h="1207">
                <a:moveTo>
                  <a:pt x="243" y="0"/>
                </a:moveTo>
                <a:cubicBezTo>
                  <a:pt x="94" y="125"/>
                  <a:pt x="0" y="313"/>
                  <a:pt x="0" y="523"/>
                </a:cubicBezTo>
                <a:cubicBezTo>
                  <a:pt x="0" y="901"/>
                  <a:pt x="307" y="1207"/>
                  <a:pt x="685" y="1207"/>
                </a:cubicBezTo>
                <a:cubicBezTo>
                  <a:pt x="1063" y="1207"/>
                  <a:pt x="1370" y="901"/>
                  <a:pt x="1370" y="523"/>
                </a:cubicBezTo>
                <a:cubicBezTo>
                  <a:pt x="1370" y="313"/>
                  <a:pt x="1276" y="125"/>
                  <a:pt x="1127" y="0"/>
                </a:cubicBezTo>
              </a:path>
            </a:pathLst>
          </a:cu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" name="dawewrew"/>
          <p:cNvSpPr>
            <a:spLocks noChangeArrowheads="1"/>
          </p:cNvSpPr>
          <p:nvPr/>
        </p:nvSpPr>
        <p:spPr bwMode="auto">
          <a:xfrm>
            <a:off x="4463819" y="2355169"/>
            <a:ext cx="578272" cy="578272"/>
          </a:xfrm>
          <a:prstGeom prst="ellipse">
            <a:avLst/>
          </a:prstGeom>
          <a:solidFill>
            <a:srgbClr val="E1031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anchor="ctr" anchorCtr="0" compatLnSpc="1"/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Agency FB" panose="020B0503020202020204" pitchFamily="34" charset="0"/>
                <a:ea typeface="腾祥澜黑简" panose="01010104010101010101" pitchFamily="2" charset="-122"/>
              </a:rPr>
              <a:t>01</a:t>
            </a:r>
            <a:endParaRPr lang="zh-CN" altLang="en-US" sz="2000" dirty="0">
              <a:solidFill>
                <a:schemeClr val="bg1"/>
              </a:solidFill>
              <a:latin typeface="Agency FB" panose="020B0503020202020204" pitchFamily="34" charset="0"/>
              <a:ea typeface="腾祥澜黑简" panose="01010104010101010101" pitchFamily="2" charset="-122"/>
            </a:endParaRPr>
          </a:p>
        </p:txBody>
      </p:sp>
      <p:sp>
        <p:nvSpPr>
          <p:cNvPr id="12" name="dawewrew"/>
          <p:cNvSpPr>
            <a:spLocks noChangeArrowheads="1"/>
          </p:cNvSpPr>
          <p:nvPr/>
        </p:nvSpPr>
        <p:spPr bwMode="auto">
          <a:xfrm>
            <a:off x="3926557" y="3514823"/>
            <a:ext cx="578272" cy="580949"/>
          </a:xfrm>
          <a:prstGeom prst="ellipse">
            <a:avLst/>
          </a:prstGeom>
          <a:solidFill>
            <a:srgbClr val="E1031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anchor="ctr" anchorCtr="0" compatLnSpc="1"/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Agency FB" panose="020B0503020202020204" pitchFamily="34" charset="0"/>
                <a:ea typeface="腾祥澜黑简" panose="01010104010101010101" pitchFamily="2" charset="-122"/>
              </a:rPr>
              <a:t>02</a:t>
            </a:r>
            <a:endParaRPr lang="zh-CN" altLang="en-US" sz="2000" dirty="0">
              <a:solidFill>
                <a:schemeClr val="bg1"/>
              </a:solidFill>
              <a:latin typeface="Agency FB" panose="020B0503020202020204" pitchFamily="34" charset="0"/>
              <a:ea typeface="腾祥澜黑简" panose="01010104010101010101" pitchFamily="2" charset="-122"/>
            </a:endParaRPr>
          </a:p>
        </p:txBody>
      </p:sp>
      <p:sp>
        <p:nvSpPr>
          <p:cNvPr id="13" name="dawewrew"/>
          <p:cNvSpPr>
            <a:spLocks noChangeArrowheads="1"/>
          </p:cNvSpPr>
          <p:nvPr/>
        </p:nvSpPr>
        <p:spPr bwMode="auto">
          <a:xfrm>
            <a:off x="4318848" y="4698320"/>
            <a:ext cx="578272" cy="578272"/>
          </a:xfrm>
          <a:prstGeom prst="ellipse">
            <a:avLst/>
          </a:prstGeom>
          <a:solidFill>
            <a:srgbClr val="E1031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anchor="ctr" anchorCtr="0" compatLnSpc="1"/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Agency FB" panose="020B0503020202020204" pitchFamily="34" charset="0"/>
                <a:ea typeface="腾祥澜黑简" panose="01010104010101010101" pitchFamily="2" charset="-122"/>
              </a:rPr>
              <a:t>03</a:t>
            </a:r>
            <a:endParaRPr lang="zh-CN" altLang="en-US" sz="2000" dirty="0">
              <a:solidFill>
                <a:schemeClr val="bg1"/>
              </a:solidFill>
              <a:latin typeface="Agency FB" panose="020B0503020202020204" pitchFamily="34" charset="0"/>
              <a:ea typeface="腾祥澜黑简" panose="01010104010101010101" pitchFamily="2" charset="-122"/>
            </a:endParaRPr>
          </a:p>
        </p:txBody>
      </p:sp>
      <p:sp>
        <p:nvSpPr>
          <p:cNvPr id="14" name="dawewrew"/>
          <p:cNvSpPr>
            <a:spLocks noChangeArrowheads="1"/>
          </p:cNvSpPr>
          <p:nvPr/>
        </p:nvSpPr>
        <p:spPr bwMode="auto">
          <a:xfrm>
            <a:off x="7108612" y="2355169"/>
            <a:ext cx="580949" cy="578272"/>
          </a:xfrm>
          <a:prstGeom prst="ellipse">
            <a:avLst/>
          </a:prstGeom>
          <a:solidFill>
            <a:srgbClr val="E1031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anchor="ctr" anchorCtr="0" compatLnSpc="1"/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Agency FB" panose="020B0503020202020204" pitchFamily="34" charset="0"/>
                <a:ea typeface="腾祥澜黑简" panose="01010104010101010101" pitchFamily="2" charset="-122"/>
              </a:rPr>
              <a:t>04</a:t>
            </a:r>
            <a:endParaRPr lang="zh-CN" altLang="en-US" sz="2000" dirty="0">
              <a:solidFill>
                <a:schemeClr val="bg1"/>
              </a:solidFill>
              <a:latin typeface="Agency FB" panose="020B0503020202020204" pitchFamily="34" charset="0"/>
              <a:ea typeface="腾祥澜黑简" panose="01010104010101010101" pitchFamily="2" charset="-122"/>
            </a:endParaRPr>
          </a:p>
        </p:txBody>
      </p:sp>
      <p:sp>
        <p:nvSpPr>
          <p:cNvPr id="15" name="dawewrew"/>
          <p:cNvSpPr>
            <a:spLocks noChangeArrowheads="1"/>
          </p:cNvSpPr>
          <p:nvPr/>
        </p:nvSpPr>
        <p:spPr bwMode="auto">
          <a:xfrm>
            <a:off x="7679486" y="3514823"/>
            <a:ext cx="580949" cy="580949"/>
          </a:xfrm>
          <a:prstGeom prst="ellipse">
            <a:avLst/>
          </a:prstGeom>
          <a:solidFill>
            <a:srgbClr val="E1031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anchor="ctr" anchorCtr="0" compatLnSpc="1"/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Agency FB" panose="020B0503020202020204" pitchFamily="34" charset="0"/>
                <a:ea typeface="腾祥澜黑简" panose="01010104010101010101" pitchFamily="2" charset="-122"/>
              </a:rPr>
              <a:t>05</a:t>
            </a:r>
            <a:endParaRPr lang="zh-CN" altLang="en-US" sz="2000" dirty="0">
              <a:solidFill>
                <a:schemeClr val="bg1"/>
              </a:solidFill>
              <a:latin typeface="Agency FB" panose="020B0503020202020204" pitchFamily="34" charset="0"/>
              <a:ea typeface="腾祥澜黑简" panose="01010104010101010101" pitchFamily="2" charset="-122"/>
            </a:endParaRPr>
          </a:p>
        </p:txBody>
      </p:sp>
      <p:sp>
        <p:nvSpPr>
          <p:cNvPr id="16" name="dawewrew"/>
          <p:cNvSpPr>
            <a:spLocks noChangeArrowheads="1"/>
          </p:cNvSpPr>
          <p:nvPr/>
        </p:nvSpPr>
        <p:spPr bwMode="auto">
          <a:xfrm>
            <a:off x="7290648" y="4698320"/>
            <a:ext cx="578272" cy="578272"/>
          </a:xfrm>
          <a:prstGeom prst="ellipse">
            <a:avLst/>
          </a:prstGeom>
          <a:solidFill>
            <a:srgbClr val="E1031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anchor="ctr" anchorCtr="0" compatLnSpc="1"/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Agency FB" panose="020B0503020202020204" pitchFamily="34" charset="0"/>
                <a:ea typeface="腾祥澜黑简" panose="01010104010101010101" pitchFamily="2" charset="-122"/>
              </a:rPr>
              <a:t>06</a:t>
            </a:r>
            <a:endParaRPr lang="zh-CN" altLang="en-US" sz="2000" dirty="0">
              <a:solidFill>
                <a:schemeClr val="bg1"/>
              </a:solidFill>
              <a:latin typeface="Agency FB" panose="020B0503020202020204" pitchFamily="34" charset="0"/>
              <a:ea typeface="腾祥澜黑简" panose="01010104010101010101" pitchFamily="2" charset="-122"/>
            </a:endParaRPr>
          </a:p>
        </p:txBody>
      </p:sp>
      <p:sp>
        <p:nvSpPr>
          <p:cNvPr id="17" name="dawewrew"/>
          <p:cNvSpPr>
            <a:spLocks noChangeArrowheads="1"/>
          </p:cNvSpPr>
          <p:nvPr/>
        </p:nvSpPr>
        <p:spPr bwMode="auto">
          <a:xfrm>
            <a:off x="5793483" y="4091670"/>
            <a:ext cx="598688" cy="610539"/>
          </a:xfrm>
          <a:prstGeom prst="rect">
            <a:avLst/>
          </a:prstGeom>
          <a:solidFill>
            <a:srgbClr val="F41313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anchor="ctr" anchorCtr="0" compatLnSpc="1"/>
          <a:lstStyle/>
          <a:p>
            <a:pPr algn="ctr"/>
            <a:r>
              <a:rPr lang="en-US" altLang="zh-CN" sz="1867" dirty="0">
                <a:solidFill>
                  <a:schemeClr val="bg1"/>
                </a:solidFill>
                <a:latin typeface="Agency FB" panose="020B0503020202020204" pitchFamily="34" charset="0"/>
                <a:ea typeface="腾祥澜黑简" panose="01010104010101010101" pitchFamily="2" charset="-122"/>
              </a:rPr>
              <a:t>1</a:t>
            </a:r>
            <a:endParaRPr lang="zh-CN" altLang="en-US" sz="1867" dirty="0">
              <a:solidFill>
                <a:schemeClr val="bg1"/>
              </a:solidFill>
              <a:latin typeface="Agency FB" panose="020B0503020202020204" pitchFamily="34" charset="0"/>
              <a:ea typeface="腾祥澜黑简" panose="01010104010101010101" pitchFamily="2" charset="-122"/>
            </a:endParaRPr>
          </a:p>
        </p:txBody>
      </p:sp>
      <p:sp>
        <p:nvSpPr>
          <p:cNvPr id="18" name="dawewrew"/>
          <p:cNvSpPr>
            <a:spLocks noChangeArrowheads="1"/>
          </p:cNvSpPr>
          <p:nvPr/>
        </p:nvSpPr>
        <p:spPr bwMode="auto">
          <a:xfrm>
            <a:off x="5144771" y="4338652"/>
            <a:ext cx="598685" cy="363557"/>
          </a:xfrm>
          <a:prstGeom prst="rect">
            <a:avLst/>
          </a:prstGeom>
          <a:solidFill>
            <a:srgbClr val="F41313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anchor="ctr" anchorCtr="0" compatLnSpc="1"/>
          <a:lstStyle/>
          <a:p>
            <a:pPr algn="ctr"/>
            <a:r>
              <a:rPr lang="en-US" altLang="zh-CN" sz="1467" dirty="0">
                <a:solidFill>
                  <a:schemeClr val="bg1"/>
                </a:solidFill>
                <a:latin typeface="Agency FB" panose="020B0503020202020204" pitchFamily="34" charset="0"/>
                <a:ea typeface="腾祥澜黑简" panose="01010104010101010101" pitchFamily="2" charset="-122"/>
              </a:rPr>
              <a:t>2</a:t>
            </a:r>
            <a:endParaRPr lang="zh-CN" altLang="en-US" sz="1467" dirty="0">
              <a:solidFill>
                <a:schemeClr val="bg1"/>
              </a:solidFill>
              <a:latin typeface="Agency FB" panose="020B0503020202020204" pitchFamily="34" charset="0"/>
              <a:ea typeface="腾祥澜黑简" panose="01010104010101010101" pitchFamily="2" charset="-122"/>
            </a:endParaRPr>
          </a:p>
        </p:txBody>
      </p:sp>
      <p:sp>
        <p:nvSpPr>
          <p:cNvPr id="19" name="dawewrew"/>
          <p:cNvSpPr>
            <a:spLocks noChangeArrowheads="1"/>
          </p:cNvSpPr>
          <p:nvPr/>
        </p:nvSpPr>
        <p:spPr bwMode="auto">
          <a:xfrm>
            <a:off x="6442193" y="4425313"/>
            <a:ext cx="598691" cy="276621"/>
          </a:xfrm>
          <a:prstGeom prst="rect">
            <a:avLst/>
          </a:prstGeom>
          <a:solidFill>
            <a:srgbClr val="F41313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anchor="ctr" anchorCtr="0" compatLnSpc="1"/>
          <a:lstStyle/>
          <a:p>
            <a:pPr algn="ctr"/>
            <a:r>
              <a:rPr lang="en-US" altLang="zh-CN" sz="1467" dirty="0">
                <a:solidFill>
                  <a:schemeClr val="bg1"/>
                </a:solidFill>
                <a:latin typeface="Agency FB" panose="020B0503020202020204" pitchFamily="34" charset="0"/>
                <a:ea typeface="腾祥澜黑简" panose="01010104010101010101" pitchFamily="2" charset="-122"/>
              </a:rPr>
              <a:t>3</a:t>
            </a:r>
            <a:endParaRPr lang="zh-CN" altLang="en-US" sz="1467" dirty="0">
              <a:solidFill>
                <a:schemeClr val="bg1"/>
              </a:solidFill>
              <a:latin typeface="Agency FB" panose="020B0503020202020204" pitchFamily="34" charset="0"/>
              <a:ea typeface="腾祥澜黑简" panose="01010104010101010101" pitchFamily="2" charset="-122"/>
            </a:endParaRPr>
          </a:p>
        </p:txBody>
      </p:sp>
      <p:grpSp>
        <p:nvGrpSpPr>
          <p:cNvPr id="20" name="dawewrew"/>
          <p:cNvGrpSpPr/>
          <p:nvPr/>
        </p:nvGrpSpPr>
        <p:grpSpPr>
          <a:xfrm>
            <a:off x="5665051" y="2888953"/>
            <a:ext cx="855549" cy="1124264"/>
            <a:chOff x="4225925" y="1973263"/>
            <a:chExt cx="687388" cy="903287"/>
          </a:xfrm>
          <a:solidFill>
            <a:schemeClr val="accent1"/>
          </a:solidFill>
        </p:grpSpPr>
        <p:sp>
          <p:nvSpPr>
            <p:cNvPr id="21" name="Oval 12"/>
            <p:cNvSpPr>
              <a:spLocks noChangeArrowheads="1"/>
            </p:cNvSpPr>
            <p:nvPr/>
          </p:nvSpPr>
          <p:spPr bwMode="auto">
            <a:xfrm>
              <a:off x="4500563" y="1989138"/>
              <a:ext cx="138113" cy="134937"/>
            </a:xfrm>
            <a:prstGeom prst="ellipse">
              <a:avLst/>
            </a:prstGeom>
            <a:solidFill>
              <a:srgbClr val="F41313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" name="Freeform 13"/>
            <p:cNvSpPr/>
            <p:nvPr/>
          </p:nvSpPr>
          <p:spPr bwMode="auto">
            <a:xfrm>
              <a:off x="4225925" y="1973263"/>
              <a:ext cx="687388" cy="903287"/>
            </a:xfrm>
            <a:custGeom>
              <a:avLst/>
              <a:gdLst>
                <a:gd name="T0" fmla="*/ 963 w 975"/>
                <a:gd name="T1" fmla="*/ 14 h 1279"/>
                <a:gd name="T2" fmla="*/ 918 w 975"/>
                <a:gd name="T3" fmla="*/ 13 h 1279"/>
                <a:gd name="T4" fmla="*/ 678 w 975"/>
                <a:gd name="T5" fmla="*/ 235 h 1279"/>
                <a:gd name="T6" fmla="*/ 678 w 975"/>
                <a:gd name="T7" fmla="*/ 235 h 1279"/>
                <a:gd name="T8" fmla="*/ 609 w 975"/>
                <a:gd name="T9" fmla="*/ 235 h 1279"/>
                <a:gd name="T10" fmla="*/ 558 w 975"/>
                <a:gd name="T11" fmla="*/ 235 h 1279"/>
                <a:gd name="T12" fmla="*/ 524 w 975"/>
                <a:gd name="T13" fmla="*/ 389 h 1279"/>
                <a:gd name="T14" fmla="*/ 498 w 975"/>
                <a:gd name="T15" fmla="*/ 303 h 1279"/>
                <a:gd name="T16" fmla="*/ 513 w 975"/>
                <a:gd name="T17" fmla="*/ 283 h 1279"/>
                <a:gd name="T18" fmla="*/ 488 w 975"/>
                <a:gd name="T19" fmla="*/ 255 h 1279"/>
                <a:gd name="T20" fmla="*/ 460 w 975"/>
                <a:gd name="T21" fmla="*/ 281 h 1279"/>
                <a:gd name="T22" fmla="*/ 477 w 975"/>
                <a:gd name="T23" fmla="*/ 303 h 1279"/>
                <a:gd name="T24" fmla="*/ 453 w 975"/>
                <a:gd name="T25" fmla="*/ 389 h 1279"/>
                <a:gd name="T26" fmla="*/ 417 w 975"/>
                <a:gd name="T27" fmla="*/ 235 h 1279"/>
                <a:gd name="T28" fmla="*/ 366 w 975"/>
                <a:gd name="T29" fmla="*/ 235 h 1279"/>
                <a:gd name="T30" fmla="*/ 298 w 975"/>
                <a:gd name="T31" fmla="*/ 235 h 1279"/>
                <a:gd name="T32" fmla="*/ 298 w 975"/>
                <a:gd name="T33" fmla="*/ 235 h 1279"/>
                <a:gd name="T34" fmla="*/ 56 w 975"/>
                <a:gd name="T35" fmla="*/ 13 h 1279"/>
                <a:gd name="T36" fmla="*/ 12 w 975"/>
                <a:gd name="T37" fmla="*/ 14 h 1279"/>
                <a:gd name="T38" fmla="*/ 13 w 975"/>
                <a:gd name="T39" fmla="*/ 59 h 1279"/>
                <a:gd name="T40" fmla="*/ 366 w 975"/>
                <a:gd name="T41" fmla="*/ 398 h 1279"/>
                <a:gd name="T42" fmla="*/ 366 w 975"/>
                <a:gd name="T43" fmla="*/ 742 h 1279"/>
                <a:gd name="T44" fmla="*/ 366 w 975"/>
                <a:gd name="T45" fmla="*/ 1228 h 1279"/>
                <a:gd name="T46" fmla="*/ 417 w 975"/>
                <a:gd name="T47" fmla="*/ 1279 h 1279"/>
                <a:gd name="T48" fmla="*/ 468 w 975"/>
                <a:gd name="T49" fmla="*/ 1228 h 1279"/>
                <a:gd name="T50" fmla="*/ 468 w 975"/>
                <a:gd name="T51" fmla="*/ 742 h 1279"/>
                <a:gd name="T52" fmla="*/ 507 w 975"/>
                <a:gd name="T53" fmla="*/ 742 h 1279"/>
                <a:gd name="T54" fmla="*/ 507 w 975"/>
                <a:gd name="T55" fmla="*/ 1228 h 1279"/>
                <a:gd name="T56" fmla="*/ 558 w 975"/>
                <a:gd name="T57" fmla="*/ 1279 h 1279"/>
                <a:gd name="T58" fmla="*/ 609 w 975"/>
                <a:gd name="T59" fmla="*/ 1228 h 1279"/>
                <a:gd name="T60" fmla="*/ 609 w 975"/>
                <a:gd name="T61" fmla="*/ 742 h 1279"/>
                <a:gd name="T62" fmla="*/ 609 w 975"/>
                <a:gd name="T63" fmla="*/ 398 h 1279"/>
                <a:gd name="T64" fmla="*/ 961 w 975"/>
                <a:gd name="T65" fmla="*/ 59 h 1279"/>
                <a:gd name="T66" fmla="*/ 963 w 975"/>
                <a:gd name="T67" fmla="*/ 14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75" h="1279">
                  <a:moveTo>
                    <a:pt x="963" y="14"/>
                  </a:moveTo>
                  <a:cubicBezTo>
                    <a:pt x="951" y="2"/>
                    <a:pt x="930" y="0"/>
                    <a:pt x="918" y="13"/>
                  </a:cubicBezTo>
                  <a:cubicBezTo>
                    <a:pt x="678" y="235"/>
                    <a:pt x="678" y="235"/>
                    <a:pt x="678" y="235"/>
                  </a:cubicBezTo>
                  <a:cubicBezTo>
                    <a:pt x="678" y="235"/>
                    <a:pt x="678" y="235"/>
                    <a:pt x="678" y="235"/>
                  </a:cubicBezTo>
                  <a:cubicBezTo>
                    <a:pt x="609" y="235"/>
                    <a:pt x="609" y="235"/>
                    <a:pt x="609" y="235"/>
                  </a:cubicBezTo>
                  <a:cubicBezTo>
                    <a:pt x="558" y="235"/>
                    <a:pt x="558" y="235"/>
                    <a:pt x="558" y="235"/>
                  </a:cubicBezTo>
                  <a:cubicBezTo>
                    <a:pt x="546" y="357"/>
                    <a:pt x="524" y="389"/>
                    <a:pt x="524" y="389"/>
                  </a:cubicBezTo>
                  <a:cubicBezTo>
                    <a:pt x="498" y="303"/>
                    <a:pt x="498" y="303"/>
                    <a:pt x="498" y="303"/>
                  </a:cubicBezTo>
                  <a:cubicBezTo>
                    <a:pt x="513" y="283"/>
                    <a:pt x="513" y="283"/>
                    <a:pt x="513" y="283"/>
                  </a:cubicBezTo>
                  <a:cubicBezTo>
                    <a:pt x="488" y="255"/>
                    <a:pt x="488" y="255"/>
                    <a:pt x="488" y="255"/>
                  </a:cubicBezTo>
                  <a:cubicBezTo>
                    <a:pt x="460" y="281"/>
                    <a:pt x="460" y="281"/>
                    <a:pt x="460" y="281"/>
                  </a:cubicBezTo>
                  <a:cubicBezTo>
                    <a:pt x="477" y="303"/>
                    <a:pt x="477" y="303"/>
                    <a:pt x="477" y="303"/>
                  </a:cubicBezTo>
                  <a:cubicBezTo>
                    <a:pt x="453" y="389"/>
                    <a:pt x="453" y="389"/>
                    <a:pt x="453" y="389"/>
                  </a:cubicBezTo>
                  <a:cubicBezTo>
                    <a:pt x="432" y="365"/>
                    <a:pt x="421" y="274"/>
                    <a:pt x="417" y="235"/>
                  </a:cubicBezTo>
                  <a:cubicBezTo>
                    <a:pt x="366" y="235"/>
                    <a:pt x="366" y="235"/>
                    <a:pt x="366" y="235"/>
                  </a:cubicBezTo>
                  <a:cubicBezTo>
                    <a:pt x="298" y="235"/>
                    <a:pt x="298" y="235"/>
                    <a:pt x="298" y="235"/>
                  </a:cubicBezTo>
                  <a:cubicBezTo>
                    <a:pt x="298" y="235"/>
                    <a:pt x="298" y="235"/>
                    <a:pt x="298" y="235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44" y="0"/>
                    <a:pt x="24" y="2"/>
                    <a:pt x="12" y="14"/>
                  </a:cubicBezTo>
                  <a:cubicBezTo>
                    <a:pt x="0" y="27"/>
                    <a:pt x="0" y="48"/>
                    <a:pt x="13" y="59"/>
                  </a:cubicBezTo>
                  <a:cubicBezTo>
                    <a:pt x="366" y="398"/>
                    <a:pt x="366" y="398"/>
                    <a:pt x="366" y="398"/>
                  </a:cubicBezTo>
                  <a:cubicBezTo>
                    <a:pt x="366" y="742"/>
                    <a:pt x="366" y="742"/>
                    <a:pt x="366" y="742"/>
                  </a:cubicBezTo>
                  <a:cubicBezTo>
                    <a:pt x="366" y="1228"/>
                    <a:pt x="366" y="1228"/>
                    <a:pt x="366" y="1228"/>
                  </a:cubicBezTo>
                  <a:cubicBezTo>
                    <a:pt x="366" y="1256"/>
                    <a:pt x="389" y="1279"/>
                    <a:pt x="417" y="1279"/>
                  </a:cubicBezTo>
                  <a:cubicBezTo>
                    <a:pt x="444" y="1279"/>
                    <a:pt x="468" y="1256"/>
                    <a:pt x="468" y="1228"/>
                  </a:cubicBezTo>
                  <a:cubicBezTo>
                    <a:pt x="468" y="742"/>
                    <a:pt x="468" y="742"/>
                    <a:pt x="468" y="742"/>
                  </a:cubicBezTo>
                  <a:cubicBezTo>
                    <a:pt x="507" y="742"/>
                    <a:pt x="507" y="742"/>
                    <a:pt x="507" y="742"/>
                  </a:cubicBezTo>
                  <a:cubicBezTo>
                    <a:pt x="507" y="1228"/>
                    <a:pt x="507" y="1228"/>
                    <a:pt x="507" y="1228"/>
                  </a:cubicBezTo>
                  <a:cubicBezTo>
                    <a:pt x="507" y="1256"/>
                    <a:pt x="530" y="1279"/>
                    <a:pt x="558" y="1279"/>
                  </a:cubicBezTo>
                  <a:cubicBezTo>
                    <a:pt x="585" y="1279"/>
                    <a:pt x="609" y="1256"/>
                    <a:pt x="609" y="1228"/>
                  </a:cubicBezTo>
                  <a:cubicBezTo>
                    <a:pt x="609" y="742"/>
                    <a:pt x="609" y="742"/>
                    <a:pt x="609" y="742"/>
                  </a:cubicBezTo>
                  <a:cubicBezTo>
                    <a:pt x="609" y="398"/>
                    <a:pt x="609" y="398"/>
                    <a:pt x="609" y="398"/>
                  </a:cubicBezTo>
                  <a:cubicBezTo>
                    <a:pt x="961" y="59"/>
                    <a:pt x="961" y="59"/>
                    <a:pt x="961" y="59"/>
                  </a:cubicBezTo>
                  <a:cubicBezTo>
                    <a:pt x="974" y="48"/>
                    <a:pt x="975" y="27"/>
                    <a:pt x="963" y="14"/>
                  </a:cubicBezTo>
                  <a:close/>
                </a:path>
              </a:pathLst>
            </a:custGeom>
            <a:solidFill>
              <a:srgbClr val="F41313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850244" y="1931804"/>
            <a:ext cx="2547338" cy="1193340"/>
            <a:chOff x="1" y="2101376"/>
            <a:chExt cx="2547338" cy="1193340"/>
          </a:xfrm>
        </p:grpSpPr>
        <p:sp>
          <p:nvSpPr>
            <p:cNvPr id="24" name="TextBox 31"/>
            <p:cNvSpPr txBox="1"/>
            <p:nvPr/>
          </p:nvSpPr>
          <p:spPr>
            <a:xfrm>
              <a:off x="1" y="2482186"/>
              <a:ext cx="2547338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  <a:buNone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</a:p>
          </p:txBody>
        </p:sp>
        <p:sp>
          <p:nvSpPr>
            <p:cNvPr id="25" name="TextBox 32"/>
            <p:cNvSpPr txBox="1"/>
            <p:nvPr/>
          </p:nvSpPr>
          <p:spPr>
            <a:xfrm>
              <a:off x="588887" y="2101376"/>
              <a:ext cx="1932999" cy="424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dirty="0">
                  <a:solidFill>
                    <a:srgbClr val="E10314"/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dirty="0">
                <a:solidFill>
                  <a:srgbClr val="E10314"/>
                </a:solidFill>
                <a:latin typeface="迷你简菱心" panose="02010609000101010101" pitchFamily="49" charset="-122"/>
                <a:ea typeface="迷你简菱心" panose="0201060900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825543" y="1931804"/>
            <a:ext cx="2547338" cy="1193340"/>
            <a:chOff x="1" y="2101376"/>
            <a:chExt cx="2547338" cy="1193340"/>
          </a:xfrm>
        </p:grpSpPr>
        <p:sp>
          <p:nvSpPr>
            <p:cNvPr id="27" name="TextBox 31"/>
            <p:cNvSpPr txBox="1"/>
            <p:nvPr/>
          </p:nvSpPr>
          <p:spPr>
            <a:xfrm>
              <a:off x="1" y="2482186"/>
              <a:ext cx="2547338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buNone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</a:p>
          </p:txBody>
        </p:sp>
        <p:sp>
          <p:nvSpPr>
            <p:cNvPr id="28" name="TextBox 32"/>
            <p:cNvSpPr txBox="1"/>
            <p:nvPr/>
          </p:nvSpPr>
          <p:spPr>
            <a:xfrm>
              <a:off x="1" y="2101376"/>
              <a:ext cx="1932999" cy="424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rgbClr val="E10314"/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dirty="0">
                <a:solidFill>
                  <a:srgbClr val="E10314"/>
                </a:solidFill>
                <a:latin typeface="迷你简菱心" panose="02010609000101010101" pitchFamily="49" charset="-122"/>
                <a:ea typeface="迷你简菱心" panose="0201060900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354206" y="3371423"/>
            <a:ext cx="2547338" cy="1193340"/>
            <a:chOff x="1" y="2101376"/>
            <a:chExt cx="2547338" cy="1193340"/>
          </a:xfrm>
        </p:grpSpPr>
        <p:sp>
          <p:nvSpPr>
            <p:cNvPr id="30" name="TextBox 31"/>
            <p:cNvSpPr txBox="1"/>
            <p:nvPr/>
          </p:nvSpPr>
          <p:spPr>
            <a:xfrm>
              <a:off x="1" y="2482186"/>
              <a:ext cx="2547338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  <a:buNone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</a:p>
          </p:txBody>
        </p:sp>
        <p:sp>
          <p:nvSpPr>
            <p:cNvPr id="31" name="TextBox 32"/>
            <p:cNvSpPr txBox="1"/>
            <p:nvPr/>
          </p:nvSpPr>
          <p:spPr>
            <a:xfrm>
              <a:off x="588887" y="2101376"/>
              <a:ext cx="1932999" cy="394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dirty="0">
                  <a:solidFill>
                    <a:srgbClr val="E10314"/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dirty="0">
                <a:solidFill>
                  <a:srgbClr val="E10314"/>
                </a:solidFill>
                <a:latin typeface="迷你简菱心" panose="02010609000101010101" pitchFamily="49" charset="-122"/>
                <a:ea typeface="迷你简菱心" panose="0201060900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8309562" y="3456719"/>
            <a:ext cx="2547338" cy="1193340"/>
            <a:chOff x="1" y="2101376"/>
            <a:chExt cx="2547338" cy="1193340"/>
          </a:xfrm>
        </p:grpSpPr>
        <p:sp>
          <p:nvSpPr>
            <p:cNvPr id="33" name="TextBox 31"/>
            <p:cNvSpPr txBox="1"/>
            <p:nvPr/>
          </p:nvSpPr>
          <p:spPr>
            <a:xfrm>
              <a:off x="1" y="2482186"/>
              <a:ext cx="2547338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buNone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</a:p>
          </p:txBody>
        </p:sp>
        <p:sp>
          <p:nvSpPr>
            <p:cNvPr id="34" name="TextBox 32"/>
            <p:cNvSpPr txBox="1"/>
            <p:nvPr/>
          </p:nvSpPr>
          <p:spPr>
            <a:xfrm>
              <a:off x="1" y="2101376"/>
              <a:ext cx="1932999" cy="394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rgbClr val="E10314"/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dirty="0">
                <a:solidFill>
                  <a:srgbClr val="E10314"/>
                </a:solidFill>
                <a:latin typeface="迷你简菱心" panose="02010609000101010101" pitchFamily="49" charset="-122"/>
                <a:ea typeface="迷你简菱心" panose="0201060900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771510" y="4899459"/>
            <a:ext cx="2547338" cy="1193340"/>
            <a:chOff x="1" y="2101376"/>
            <a:chExt cx="2547338" cy="1193340"/>
          </a:xfrm>
        </p:grpSpPr>
        <p:sp>
          <p:nvSpPr>
            <p:cNvPr id="36" name="TextBox 31"/>
            <p:cNvSpPr txBox="1"/>
            <p:nvPr/>
          </p:nvSpPr>
          <p:spPr>
            <a:xfrm>
              <a:off x="1" y="2482186"/>
              <a:ext cx="2547338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  <a:buNone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</a:p>
          </p:txBody>
        </p:sp>
        <p:sp>
          <p:nvSpPr>
            <p:cNvPr id="37" name="TextBox 32"/>
            <p:cNvSpPr txBox="1"/>
            <p:nvPr/>
          </p:nvSpPr>
          <p:spPr>
            <a:xfrm>
              <a:off x="588887" y="2101376"/>
              <a:ext cx="1932999" cy="394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dirty="0">
                  <a:solidFill>
                    <a:srgbClr val="E10314"/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dirty="0">
                <a:solidFill>
                  <a:srgbClr val="E10314"/>
                </a:solidFill>
                <a:latin typeface="迷你简菱心" panose="02010609000101010101" pitchFamily="49" charset="-122"/>
                <a:ea typeface="迷你简菱心" panose="0201060900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969960" y="4899459"/>
            <a:ext cx="2547338" cy="1193340"/>
            <a:chOff x="1" y="2101376"/>
            <a:chExt cx="2547338" cy="1193340"/>
          </a:xfrm>
        </p:grpSpPr>
        <p:sp>
          <p:nvSpPr>
            <p:cNvPr id="39" name="TextBox 31"/>
            <p:cNvSpPr txBox="1"/>
            <p:nvPr/>
          </p:nvSpPr>
          <p:spPr>
            <a:xfrm>
              <a:off x="1" y="2482186"/>
              <a:ext cx="2547338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buNone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</a:p>
          </p:txBody>
        </p:sp>
        <p:sp>
          <p:nvSpPr>
            <p:cNvPr id="40" name="TextBox 32"/>
            <p:cNvSpPr txBox="1"/>
            <p:nvPr/>
          </p:nvSpPr>
          <p:spPr>
            <a:xfrm>
              <a:off x="1" y="2101376"/>
              <a:ext cx="1932999" cy="394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rgbClr val="E10314"/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dirty="0">
                <a:solidFill>
                  <a:srgbClr val="E10314"/>
                </a:solidFill>
                <a:latin typeface="迷你简菱心" panose="02010609000101010101" pitchFamily="49" charset="-122"/>
                <a:ea typeface="迷你简菱心" panose="0201060900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93419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1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900"/>
                            </p:stCondLst>
                            <p:childTnLst>
                              <p:par>
                                <p:cTn id="7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160" b="8048"/>
          <a:stretch/>
        </p:blipFill>
        <p:spPr>
          <a:xfrm>
            <a:off x="0" y="0"/>
            <a:ext cx="5344998" cy="560459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811" r="72552" b="6966"/>
          <a:stretch/>
        </p:blipFill>
        <p:spPr>
          <a:xfrm>
            <a:off x="0" y="3791845"/>
            <a:ext cx="3346515" cy="257351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382"/>
          <a:stretch/>
        </p:blipFill>
        <p:spPr>
          <a:xfrm>
            <a:off x="0" y="5113864"/>
            <a:ext cx="12192000" cy="174431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62" t="33644" b="780"/>
          <a:stretch/>
        </p:blipFill>
        <p:spPr>
          <a:xfrm>
            <a:off x="7871381" y="2861123"/>
            <a:ext cx="4320619" cy="3996966"/>
          </a:xfrm>
          <a:prstGeom prst="rect">
            <a:avLst/>
          </a:prstGeom>
        </p:spPr>
      </p:pic>
      <p:sp>
        <p:nvSpPr>
          <p:cNvPr id="13" name="TextBox 59"/>
          <p:cNvSpPr txBox="1">
            <a:spLocks noChangeArrowheads="1"/>
          </p:cNvSpPr>
          <p:nvPr/>
        </p:nvSpPr>
        <p:spPr bwMode="auto">
          <a:xfrm flipH="1">
            <a:off x="5150951" y="989468"/>
            <a:ext cx="2498668" cy="1862048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defTabSz="685800">
              <a:defRPr/>
            </a:pPr>
            <a:r>
              <a:rPr lang="en-US" altLang="zh-CN" sz="11500" b="1" kern="0" dirty="0" smtClean="0">
                <a:solidFill>
                  <a:srgbClr val="E10314"/>
                </a:solidFill>
                <a:latin typeface="Agency FB" panose="020B0503020202020204" pitchFamily="34" charset="0"/>
                <a:ea typeface="腾祥澜黑简" panose="01010104010101010101" pitchFamily="2" charset="-122"/>
              </a:rPr>
              <a:t>01</a:t>
            </a:r>
            <a:endParaRPr lang="en-US" altLang="ko-KR" sz="8800" b="1" kern="0" dirty="0">
              <a:solidFill>
                <a:srgbClr val="E10314"/>
              </a:solidFill>
              <a:latin typeface="Agency FB" panose="020B0503020202020204" pitchFamily="34" charset="0"/>
              <a:ea typeface="腾祥澜黑简" panose="01010104010101010101" pitchFamily="2" charset="-122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5459760" y="759722"/>
            <a:ext cx="1954610" cy="1113172"/>
          </a:xfrm>
          <a:custGeom>
            <a:avLst/>
            <a:gdLst>
              <a:gd name="connsiteX0" fmla="*/ 0 w 1845118"/>
              <a:gd name="connsiteY0" fmla="*/ 0 h 1113172"/>
              <a:gd name="connsiteX1" fmla="*/ 1845118 w 1845118"/>
              <a:gd name="connsiteY1" fmla="*/ 0 h 1113172"/>
              <a:gd name="connsiteX2" fmla="*/ 1845118 w 1845118"/>
              <a:gd name="connsiteY2" fmla="*/ 1113172 h 1113172"/>
              <a:gd name="connsiteX3" fmla="*/ 1054278 w 1845118"/>
              <a:gd name="connsiteY3" fmla="*/ 1113172 h 1113172"/>
              <a:gd name="connsiteX4" fmla="*/ 1054278 w 1845118"/>
              <a:gd name="connsiteY4" fmla="*/ 539460 h 1113172"/>
              <a:gd name="connsiteX5" fmla="*/ 0 w 1845118"/>
              <a:gd name="connsiteY5" fmla="*/ 539460 h 1113172"/>
              <a:gd name="connsiteX0" fmla="*/ 1054278 w 1845118"/>
              <a:gd name="connsiteY0" fmla="*/ 539460 h 1113172"/>
              <a:gd name="connsiteX1" fmla="*/ 0 w 1845118"/>
              <a:gd name="connsiteY1" fmla="*/ 539460 h 1113172"/>
              <a:gd name="connsiteX2" fmla="*/ 0 w 1845118"/>
              <a:gd name="connsiteY2" fmla="*/ 0 h 1113172"/>
              <a:gd name="connsiteX3" fmla="*/ 1845118 w 1845118"/>
              <a:gd name="connsiteY3" fmla="*/ 0 h 1113172"/>
              <a:gd name="connsiteX4" fmla="*/ 1845118 w 1845118"/>
              <a:gd name="connsiteY4" fmla="*/ 1113172 h 1113172"/>
              <a:gd name="connsiteX5" fmla="*/ 1054278 w 1845118"/>
              <a:gd name="connsiteY5" fmla="*/ 1113172 h 1113172"/>
              <a:gd name="connsiteX6" fmla="*/ 1145718 w 1845118"/>
              <a:gd name="connsiteY6" fmla="*/ 630900 h 1113172"/>
              <a:gd name="connsiteX0" fmla="*/ 1054278 w 1845118"/>
              <a:gd name="connsiteY0" fmla="*/ 539460 h 1113172"/>
              <a:gd name="connsiteX1" fmla="*/ 0 w 1845118"/>
              <a:gd name="connsiteY1" fmla="*/ 539460 h 1113172"/>
              <a:gd name="connsiteX2" fmla="*/ 0 w 1845118"/>
              <a:gd name="connsiteY2" fmla="*/ 0 h 1113172"/>
              <a:gd name="connsiteX3" fmla="*/ 1845118 w 1845118"/>
              <a:gd name="connsiteY3" fmla="*/ 0 h 1113172"/>
              <a:gd name="connsiteX4" fmla="*/ 1845118 w 1845118"/>
              <a:gd name="connsiteY4" fmla="*/ 1113172 h 1113172"/>
              <a:gd name="connsiteX5" fmla="*/ 1054278 w 1845118"/>
              <a:gd name="connsiteY5" fmla="*/ 1113172 h 1113172"/>
              <a:gd name="connsiteX0" fmla="*/ 0 w 1845118"/>
              <a:gd name="connsiteY0" fmla="*/ 539460 h 1113172"/>
              <a:gd name="connsiteX1" fmla="*/ 0 w 1845118"/>
              <a:gd name="connsiteY1" fmla="*/ 0 h 1113172"/>
              <a:gd name="connsiteX2" fmla="*/ 1845118 w 1845118"/>
              <a:gd name="connsiteY2" fmla="*/ 0 h 1113172"/>
              <a:gd name="connsiteX3" fmla="*/ 1845118 w 1845118"/>
              <a:gd name="connsiteY3" fmla="*/ 1113172 h 1113172"/>
              <a:gd name="connsiteX4" fmla="*/ 1054278 w 1845118"/>
              <a:gd name="connsiteY4" fmla="*/ 1113172 h 1113172"/>
              <a:gd name="connsiteX0" fmla="*/ 0 w 1845118"/>
              <a:gd name="connsiteY0" fmla="*/ 539460 h 1113172"/>
              <a:gd name="connsiteX1" fmla="*/ 0 w 1845118"/>
              <a:gd name="connsiteY1" fmla="*/ 0 h 1113172"/>
              <a:gd name="connsiteX2" fmla="*/ 1845118 w 1845118"/>
              <a:gd name="connsiteY2" fmla="*/ 0 h 1113172"/>
              <a:gd name="connsiteX3" fmla="*/ 1845118 w 1845118"/>
              <a:gd name="connsiteY3" fmla="*/ 1113172 h 1113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5118" h="1113172">
                <a:moveTo>
                  <a:pt x="0" y="539460"/>
                </a:moveTo>
                <a:lnTo>
                  <a:pt x="0" y="0"/>
                </a:lnTo>
                <a:lnTo>
                  <a:pt x="1845118" y="0"/>
                </a:lnTo>
                <a:lnTo>
                  <a:pt x="1845118" y="1113172"/>
                </a:lnTo>
              </a:path>
            </a:pathLst>
          </a:custGeom>
          <a:noFill/>
          <a:ln w="31750">
            <a:solidFill>
              <a:srgbClr val="F413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E10314"/>
              </a:solidFill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5164413" y="1067901"/>
            <a:ext cx="2498670" cy="1827878"/>
          </a:xfrm>
          <a:custGeom>
            <a:avLst/>
            <a:gdLst>
              <a:gd name="connsiteX0" fmla="*/ 0 w 2362498"/>
              <a:gd name="connsiteY0" fmla="*/ 0 h 1827878"/>
              <a:gd name="connsiteX1" fmla="*/ 618105 w 2362498"/>
              <a:gd name="connsiteY1" fmla="*/ 0 h 1827878"/>
              <a:gd name="connsiteX2" fmla="*/ 618105 w 2362498"/>
              <a:gd name="connsiteY2" fmla="*/ 1612423 h 1827878"/>
              <a:gd name="connsiteX3" fmla="*/ 2362498 w 2362498"/>
              <a:gd name="connsiteY3" fmla="*/ 1612423 h 1827878"/>
              <a:gd name="connsiteX4" fmla="*/ 2362498 w 2362498"/>
              <a:gd name="connsiteY4" fmla="*/ 1827878 h 1827878"/>
              <a:gd name="connsiteX5" fmla="*/ 839514 w 2362498"/>
              <a:gd name="connsiteY5" fmla="*/ 1827878 h 1827878"/>
              <a:gd name="connsiteX6" fmla="*/ 433218 w 2362498"/>
              <a:gd name="connsiteY6" fmla="*/ 1827878 h 1827878"/>
              <a:gd name="connsiteX7" fmla="*/ 433218 w 2362498"/>
              <a:gd name="connsiteY7" fmla="*/ 1826314 h 1827878"/>
              <a:gd name="connsiteX8" fmla="*/ 0 w 2362498"/>
              <a:gd name="connsiteY8" fmla="*/ 1826314 h 1827878"/>
              <a:gd name="connsiteX0" fmla="*/ 618105 w 2362498"/>
              <a:gd name="connsiteY0" fmla="*/ 1612423 h 1827878"/>
              <a:gd name="connsiteX1" fmla="*/ 2362498 w 2362498"/>
              <a:gd name="connsiteY1" fmla="*/ 1612423 h 1827878"/>
              <a:gd name="connsiteX2" fmla="*/ 2362498 w 2362498"/>
              <a:gd name="connsiteY2" fmla="*/ 1827878 h 1827878"/>
              <a:gd name="connsiteX3" fmla="*/ 839514 w 2362498"/>
              <a:gd name="connsiteY3" fmla="*/ 1827878 h 1827878"/>
              <a:gd name="connsiteX4" fmla="*/ 433218 w 2362498"/>
              <a:gd name="connsiteY4" fmla="*/ 1827878 h 1827878"/>
              <a:gd name="connsiteX5" fmla="*/ 433218 w 2362498"/>
              <a:gd name="connsiteY5" fmla="*/ 1826314 h 1827878"/>
              <a:gd name="connsiteX6" fmla="*/ 0 w 2362498"/>
              <a:gd name="connsiteY6" fmla="*/ 1826314 h 1827878"/>
              <a:gd name="connsiteX7" fmla="*/ 0 w 2362498"/>
              <a:gd name="connsiteY7" fmla="*/ 0 h 1827878"/>
              <a:gd name="connsiteX8" fmla="*/ 618105 w 2362498"/>
              <a:gd name="connsiteY8" fmla="*/ 0 h 1827878"/>
              <a:gd name="connsiteX9" fmla="*/ 709545 w 2362498"/>
              <a:gd name="connsiteY9" fmla="*/ 1703863 h 1827878"/>
              <a:gd name="connsiteX0" fmla="*/ 618105 w 2362498"/>
              <a:gd name="connsiteY0" fmla="*/ 1612423 h 1827878"/>
              <a:gd name="connsiteX1" fmla="*/ 2362498 w 2362498"/>
              <a:gd name="connsiteY1" fmla="*/ 1612423 h 1827878"/>
              <a:gd name="connsiteX2" fmla="*/ 2362498 w 2362498"/>
              <a:gd name="connsiteY2" fmla="*/ 1827878 h 1827878"/>
              <a:gd name="connsiteX3" fmla="*/ 839514 w 2362498"/>
              <a:gd name="connsiteY3" fmla="*/ 1827878 h 1827878"/>
              <a:gd name="connsiteX4" fmla="*/ 433218 w 2362498"/>
              <a:gd name="connsiteY4" fmla="*/ 1827878 h 1827878"/>
              <a:gd name="connsiteX5" fmla="*/ 433218 w 2362498"/>
              <a:gd name="connsiteY5" fmla="*/ 1826314 h 1827878"/>
              <a:gd name="connsiteX6" fmla="*/ 0 w 2362498"/>
              <a:gd name="connsiteY6" fmla="*/ 1826314 h 1827878"/>
              <a:gd name="connsiteX7" fmla="*/ 0 w 2362498"/>
              <a:gd name="connsiteY7" fmla="*/ 0 h 1827878"/>
              <a:gd name="connsiteX8" fmla="*/ 618105 w 2362498"/>
              <a:gd name="connsiteY8" fmla="*/ 0 h 1827878"/>
              <a:gd name="connsiteX0" fmla="*/ 2362498 w 2362498"/>
              <a:gd name="connsiteY0" fmla="*/ 1612423 h 1827878"/>
              <a:gd name="connsiteX1" fmla="*/ 2362498 w 2362498"/>
              <a:gd name="connsiteY1" fmla="*/ 1827878 h 1827878"/>
              <a:gd name="connsiteX2" fmla="*/ 839514 w 2362498"/>
              <a:gd name="connsiteY2" fmla="*/ 1827878 h 1827878"/>
              <a:gd name="connsiteX3" fmla="*/ 433218 w 2362498"/>
              <a:gd name="connsiteY3" fmla="*/ 1827878 h 1827878"/>
              <a:gd name="connsiteX4" fmla="*/ 433218 w 2362498"/>
              <a:gd name="connsiteY4" fmla="*/ 1826314 h 1827878"/>
              <a:gd name="connsiteX5" fmla="*/ 0 w 2362498"/>
              <a:gd name="connsiteY5" fmla="*/ 1826314 h 1827878"/>
              <a:gd name="connsiteX6" fmla="*/ 0 w 2362498"/>
              <a:gd name="connsiteY6" fmla="*/ 0 h 1827878"/>
              <a:gd name="connsiteX7" fmla="*/ 618105 w 2362498"/>
              <a:gd name="connsiteY7" fmla="*/ 0 h 1827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62498" h="1827878">
                <a:moveTo>
                  <a:pt x="2362498" y="1612423"/>
                </a:moveTo>
                <a:lnTo>
                  <a:pt x="2362498" y="1827878"/>
                </a:lnTo>
                <a:lnTo>
                  <a:pt x="839514" y="1827878"/>
                </a:lnTo>
                <a:lnTo>
                  <a:pt x="433218" y="1827878"/>
                </a:lnTo>
                <a:lnTo>
                  <a:pt x="433218" y="1826314"/>
                </a:lnTo>
                <a:lnTo>
                  <a:pt x="0" y="1826314"/>
                </a:lnTo>
                <a:lnTo>
                  <a:pt x="0" y="0"/>
                </a:lnTo>
                <a:lnTo>
                  <a:pt x="618105" y="0"/>
                </a:lnTo>
              </a:path>
            </a:pathLst>
          </a:custGeom>
          <a:noFill/>
          <a:ln w="31750">
            <a:solidFill>
              <a:srgbClr val="F413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E10314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367995" y="3188571"/>
            <a:ext cx="6058070" cy="923330"/>
          </a:xfrm>
          <a:prstGeom prst="rect">
            <a:avLst/>
          </a:prstGeom>
          <a:noFill/>
        </p:spPr>
        <p:txBody>
          <a:bodyPr vert="horz" wrap="none" rtlCol="0" anchor="ctr">
            <a:spAutoFit/>
          </a:bodyPr>
          <a:lstStyle/>
          <a:p>
            <a:pPr algn="ctr"/>
            <a:r>
              <a:rPr lang="zh-CN" altLang="en-US" sz="5400" spc="300" dirty="0">
                <a:solidFill>
                  <a:srgbClr val="E10314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此处添加您的标题</a:t>
            </a:r>
          </a:p>
        </p:txBody>
      </p:sp>
      <p:sp>
        <p:nvSpPr>
          <p:cNvPr id="17" name="矩形 47"/>
          <p:cNvSpPr>
            <a:spLocks noChangeArrowheads="1"/>
          </p:cNvSpPr>
          <p:nvPr/>
        </p:nvSpPr>
        <p:spPr bwMode="auto">
          <a:xfrm>
            <a:off x="2829283" y="4191436"/>
            <a:ext cx="7164522" cy="498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10000"/>
              </a:lnSpc>
              <a:buNone/>
            </a:pPr>
            <a:r>
              <a:rPr lang="en-US" altLang="zh-CN" sz="1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templates that has been specifically designed to help anyone that is stepping into the world of PowerPoint for the very first time.</a:t>
            </a:r>
          </a:p>
        </p:txBody>
      </p:sp>
    </p:spTree>
    <p:extLst>
      <p:ext uri="{BB962C8B-B14F-4D97-AF65-F5344CB8AC3E}">
        <p14:creationId xmlns:p14="http://schemas.microsoft.com/office/powerpoint/2010/main" val="7821508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750"/>
                            </p:stCondLst>
                            <p:childTnLst>
                              <p:par>
                                <p:cTn id="23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3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350"/>
                            </p:stCondLst>
                            <p:childTnLst>
                              <p:par>
                                <p:cTn id="3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850"/>
                            </p:stCondLst>
                            <p:childTnLst>
                              <p:par>
                                <p:cTn id="3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350"/>
                            </p:stCondLst>
                            <p:childTnLst>
                              <p:par>
                                <p:cTn id="4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  <p:bldP spid="15" grpId="0" animBg="1"/>
      <p:bldP spid="16" grpId="0"/>
      <p:bldP spid="1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160" b="8048"/>
          <a:stretch/>
        </p:blipFill>
        <p:spPr>
          <a:xfrm>
            <a:off x="0" y="0"/>
            <a:ext cx="5344998" cy="560459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71" t="2094" r="63969" b="77027"/>
          <a:stretch/>
        </p:blipFill>
        <p:spPr>
          <a:xfrm>
            <a:off x="1376313" y="3080474"/>
            <a:ext cx="1970202" cy="127261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811" r="72552" b="6966"/>
          <a:stretch/>
        </p:blipFill>
        <p:spPr>
          <a:xfrm>
            <a:off x="0" y="3791845"/>
            <a:ext cx="3346515" cy="257351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382"/>
          <a:stretch/>
        </p:blipFill>
        <p:spPr>
          <a:xfrm>
            <a:off x="0" y="5113864"/>
            <a:ext cx="12192000" cy="174431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62" t="33644" b="780"/>
          <a:stretch/>
        </p:blipFill>
        <p:spPr>
          <a:xfrm>
            <a:off x="7871381" y="2861123"/>
            <a:ext cx="4320619" cy="3996966"/>
          </a:xfrm>
          <a:prstGeom prst="rect">
            <a:avLst/>
          </a:prstGeom>
        </p:spPr>
      </p:pic>
      <p:sp>
        <p:nvSpPr>
          <p:cNvPr id="37" name="TextBox 5"/>
          <p:cNvSpPr txBox="1">
            <a:spLocks noChangeArrowheads="1"/>
          </p:cNvSpPr>
          <p:nvPr/>
        </p:nvSpPr>
        <p:spPr bwMode="auto">
          <a:xfrm>
            <a:off x="3344644" y="3200035"/>
            <a:ext cx="7444806" cy="572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en-US" altLang="zh-CN" sz="2400" spc="300" dirty="0" smtClean="0">
                <a:solidFill>
                  <a:srgbClr val="E10314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+mn-ea"/>
                <a:sym typeface="Arial" panose="020B0604020202020204" pitchFamily="34" charset="0"/>
              </a:rPr>
              <a:t>[</a:t>
            </a:r>
            <a:r>
              <a:rPr lang="zh-CN" altLang="en-US" sz="2400" spc="300" dirty="0" smtClean="0">
                <a:solidFill>
                  <a:srgbClr val="E10314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+mn-ea"/>
                <a:sym typeface="Arial" panose="020B0604020202020204" pitchFamily="34" charset="0"/>
              </a:rPr>
              <a:t>总结计划</a:t>
            </a:r>
            <a:r>
              <a:rPr lang="en-US" altLang="zh-CN" sz="2400" spc="300" dirty="0" smtClean="0">
                <a:solidFill>
                  <a:srgbClr val="E10314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+mn-ea"/>
                <a:sym typeface="Arial" panose="020B0604020202020204" pitchFamily="34" charset="0"/>
              </a:rPr>
              <a:t>][</a:t>
            </a:r>
            <a:r>
              <a:rPr lang="zh-CN" altLang="en-US" sz="2400" spc="300" dirty="0" smtClean="0">
                <a:solidFill>
                  <a:srgbClr val="E10314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+mn-ea"/>
                <a:sym typeface="Arial" panose="020B0604020202020204" pitchFamily="34" charset="0"/>
              </a:rPr>
              <a:t>工作汇报</a:t>
            </a:r>
            <a:r>
              <a:rPr lang="en-US" altLang="zh-CN" sz="2400" spc="300" dirty="0" smtClean="0">
                <a:solidFill>
                  <a:srgbClr val="E10314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+mn-ea"/>
                <a:sym typeface="Arial" panose="020B0604020202020204" pitchFamily="34" charset="0"/>
              </a:rPr>
              <a:t>][</a:t>
            </a:r>
            <a:r>
              <a:rPr lang="zh-CN" altLang="en-US" sz="2400" spc="300" dirty="0" smtClean="0">
                <a:solidFill>
                  <a:srgbClr val="E10314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+mn-ea"/>
                <a:sym typeface="Arial" panose="020B0604020202020204" pitchFamily="34" charset="0"/>
              </a:rPr>
              <a:t>宣传教育</a:t>
            </a:r>
            <a:r>
              <a:rPr lang="en-US" altLang="zh-CN" sz="2400" spc="300" dirty="0" smtClean="0">
                <a:solidFill>
                  <a:srgbClr val="E10314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+mn-ea"/>
                <a:sym typeface="Arial" panose="020B0604020202020204" pitchFamily="34" charset="0"/>
              </a:rPr>
              <a:t>] [</a:t>
            </a:r>
            <a:r>
              <a:rPr lang="zh-CN" altLang="en-US" sz="2400" spc="300" dirty="0" smtClean="0">
                <a:solidFill>
                  <a:srgbClr val="E10314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+mn-ea"/>
                <a:sym typeface="Arial" panose="020B0604020202020204" pitchFamily="34" charset="0"/>
              </a:rPr>
              <a:t>演讲辩论等</a:t>
            </a:r>
            <a:r>
              <a:rPr lang="en-US" altLang="zh-CN" sz="2400" spc="300" dirty="0" smtClean="0">
                <a:solidFill>
                  <a:srgbClr val="E10314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+mn-ea"/>
                <a:sym typeface="Arial" panose="020B0604020202020204" pitchFamily="34" charset="0"/>
              </a:rPr>
              <a:t>]</a:t>
            </a:r>
            <a:endParaRPr lang="zh-CN" altLang="en-US" sz="2400" spc="300" dirty="0">
              <a:solidFill>
                <a:srgbClr val="E10314"/>
              </a:solidFill>
              <a:latin typeface="方正姚体" panose="02010601030101010101" pitchFamily="2" charset="-122"/>
              <a:ea typeface="方正姚体" panose="02010601030101010101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TextBox 6"/>
          <p:cNvSpPr txBox="1">
            <a:spLocks noChangeArrowheads="1"/>
          </p:cNvSpPr>
          <p:nvPr/>
        </p:nvSpPr>
        <p:spPr bwMode="auto">
          <a:xfrm>
            <a:off x="3071468" y="2029925"/>
            <a:ext cx="7991158" cy="11770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zh-CN" altLang="en-US" sz="6000" kern="2000" spc="300" dirty="0" smtClean="0">
                <a:solidFill>
                  <a:srgbClr val="E10314"/>
                </a:solidFill>
                <a:latin typeface="迷你简菱心" panose="02010609000101010101" pitchFamily="49" charset="-122"/>
                <a:ea typeface="迷你简菱心" panose="02010609000101010101" pitchFamily="49" charset="-122"/>
                <a:cs typeface="+mn-ea"/>
                <a:sym typeface="Arial" panose="020B0604020202020204" pitchFamily="34" charset="0"/>
              </a:rPr>
              <a:t>感谢各位的批评指正</a:t>
            </a:r>
            <a:endParaRPr lang="zh-CN" altLang="en-US" sz="6000" kern="2000" spc="300" dirty="0">
              <a:solidFill>
                <a:srgbClr val="E10314"/>
              </a:solidFill>
              <a:latin typeface="迷你简菱心" panose="02010609000101010101" pitchFamily="49" charset="-122"/>
              <a:ea typeface="迷你简菱心" panose="02010609000101010101" pitchFamily="49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Box 18"/>
          <p:cNvSpPr txBox="1"/>
          <p:nvPr/>
        </p:nvSpPr>
        <p:spPr>
          <a:xfrm>
            <a:off x="5400814" y="3834775"/>
            <a:ext cx="3332466" cy="4124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 smtClean="0">
                <a:solidFill>
                  <a:srgbClr val="E1031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汇报：旦旦橙  时间：</a:t>
            </a:r>
            <a:r>
              <a:rPr lang="en-US" altLang="zh-CN" sz="1600" dirty="0" smtClean="0">
                <a:solidFill>
                  <a:srgbClr val="E1031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2018.08.08</a:t>
            </a:r>
            <a:endParaRPr lang="en-US" altLang="zh-CN" sz="1600" dirty="0">
              <a:solidFill>
                <a:srgbClr val="E1031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TextBox 6"/>
          <p:cNvSpPr txBox="1">
            <a:spLocks noChangeArrowheads="1"/>
          </p:cNvSpPr>
          <p:nvPr/>
        </p:nvSpPr>
        <p:spPr bwMode="auto">
          <a:xfrm>
            <a:off x="5162538" y="573966"/>
            <a:ext cx="3827870" cy="1786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en-US" altLang="zh-CN" sz="9600" b="1" kern="2000" dirty="0" smtClean="0">
                <a:solidFill>
                  <a:srgbClr val="E10314"/>
                </a:solidFill>
                <a:latin typeface="Agency FB" panose="020B0503020202020204" pitchFamily="34" charset="0"/>
                <a:ea typeface="腾祥澜黑简" panose="01010104010101010101" pitchFamily="2" charset="-122"/>
                <a:cs typeface="+mn-ea"/>
                <a:sym typeface="Arial" panose="020B0604020202020204" pitchFamily="34" charset="0"/>
              </a:rPr>
              <a:t>2018</a:t>
            </a:r>
            <a:endParaRPr lang="zh-CN" altLang="en-US" sz="9600" b="1" kern="2000" dirty="0">
              <a:solidFill>
                <a:srgbClr val="E10314"/>
              </a:solidFill>
              <a:latin typeface="Agency FB" panose="020B0503020202020204" pitchFamily="34" charset="0"/>
              <a:ea typeface="腾祥澜黑简" panose="01010104010101010101" pitchFamily="2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00656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75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225"/>
                            </p:stCondLst>
                            <p:childTnLst>
                              <p:par>
                                <p:cTn id="3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750" tmFilter="0,0; .5, 1; 1, 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75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  <p:bldP spid="4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701" b="76872"/>
          <a:stretch/>
        </p:blipFill>
        <p:spPr>
          <a:xfrm>
            <a:off x="-12569" y="-1823"/>
            <a:ext cx="1926210" cy="786998"/>
          </a:xfrm>
          <a:prstGeom prst="rect">
            <a:avLst/>
          </a:prstGeom>
        </p:spPr>
      </p:pic>
      <p:sp>
        <p:nvSpPr>
          <p:cNvPr id="3" name="TextBox 90"/>
          <p:cNvSpPr txBox="1"/>
          <p:nvPr/>
        </p:nvSpPr>
        <p:spPr>
          <a:xfrm>
            <a:off x="1096776" y="391676"/>
            <a:ext cx="4999224" cy="537428"/>
          </a:xfrm>
          <a:prstGeom prst="rect">
            <a:avLst/>
          </a:prstGeom>
          <a:noFill/>
        </p:spPr>
        <p:txBody>
          <a:bodyPr wrap="square" lIns="105509" tIns="52755" rIns="105509" bIns="52755" rtlCol="0">
            <a:spAutoFit/>
          </a:bodyPr>
          <a:lstStyle/>
          <a:p>
            <a:r>
              <a:rPr lang="zh-CN" altLang="en-US" sz="2800" spc="600" dirty="0" smtClean="0">
                <a:solidFill>
                  <a:srgbClr val="E10314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一、此处</a:t>
            </a:r>
            <a:r>
              <a:rPr lang="zh-CN" altLang="en-US" sz="2800" spc="600" dirty="0">
                <a:solidFill>
                  <a:srgbClr val="E10314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添加您的标题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055688" y="2403711"/>
            <a:ext cx="10080624" cy="1254874"/>
            <a:chOff x="1055688" y="1614790"/>
            <a:chExt cx="10080624" cy="1254874"/>
          </a:xfrm>
        </p:grpSpPr>
        <p:grpSp>
          <p:nvGrpSpPr>
            <p:cNvPr id="5" name="组合 4"/>
            <p:cNvGrpSpPr/>
            <p:nvPr/>
          </p:nvGrpSpPr>
          <p:grpSpPr>
            <a:xfrm>
              <a:off x="1055688" y="1955260"/>
              <a:ext cx="9722559" cy="573931"/>
              <a:chOff x="1055688" y="1527243"/>
              <a:chExt cx="9421041" cy="612842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1055688" y="1527243"/>
                <a:ext cx="3140347" cy="612842"/>
              </a:xfrm>
              <a:prstGeom prst="rect">
                <a:avLst/>
              </a:prstGeom>
              <a:solidFill>
                <a:srgbClr val="E1031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迷你简菱心" panose="02010609000101010101" pitchFamily="49" charset="-122"/>
                  <a:ea typeface="迷你简菱心" panose="02010609000101010101" pitchFamily="49" charset="-122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4196035" y="1527243"/>
                <a:ext cx="3140347" cy="612842"/>
              </a:xfrm>
              <a:prstGeom prst="rect">
                <a:avLst/>
              </a:prstGeom>
              <a:solidFill>
                <a:srgbClr val="E1031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迷你简菱心" panose="02010609000101010101" pitchFamily="49" charset="-122"/>
                  <a:ea typeface="迷你简菱心" panose="02010609000101010101" pitchFamily="49" charset="-122"/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7336382" y="1527243"/>
                <a:ext cx="3140347" cy="612842"/>
              </a:xfrm>
              <a:prstGeom prst="rect">
                <a:avLst/>
              </a:prstGeom>
              <a:solidFill>
                <a:srgbClr val="E1031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迷你简菱心" panose="02010609000101010101" pitchFamily="49" charset="-122"/>
                  <a:ea typeface="迷你简菱心" panose="02010609000101010101" pitchFamily="49" charset="-122"/>
                </a:endParaRPr>
              </a:p>
            </p:txBody>
          </p:sp>
        </p:grpSp>
        <p:sp>
          <p:nvSpPr>
            <p:cNvPr id="6" name="等腰三角形 5"/>
            <p:cNvSpPr/>
            <p:nvPr/>
          </p:nvSpPr>
          <p:spPr>
            <a:xfrm rot="5400000">
              <a:off x="10153816" y="1887167"/>
              <a:ext cx="1254874" cy="710119"/>
            </a:xfrm>
            <a:prstGeom prst="triangle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迷你简菱心" panose="02010609000101010101" pitchFamily="49" charset="-122"/>
                <a:ea typeface="迷你简菱心" panose="02010609000101010101" pitchFamily="49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1109607" y="2818421"/>
            <a:ext cx="2241974" cy="4247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chemeClr val="bg1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标题文字添加</a:t>
            </a:r>
          </a:p>
        </p:txBody>
      </p:sp>
      <p:sp>
        <p:nvSpPr>
          <p:cNvPr id="11" name="矩形 10"/>
          <p:cNvSpPr/>
          <p:nvPr/>
        </p:nvSpPr>
        <p:spPr>
          <a:xfrm>
            <a:off x="4335453" y="2818421"/>
            <a:ext cx="2241974" cy="4247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chemeClr val="bg1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标题文字添加</a:t>
            </a:r>
          </a:p>
        </p:txBody>
      </p:sp>
      <p:sp>
        <p:nvSpPr>
          <p:cNvPr id="12" name="矩形 11"/>
          <p:cNvSpPr/>
          <p:nvPr/>
        </p:nvSpPr>
        <p:spPr>
          <a:xfrm>
            <a:off x="7576306" y="2818421"/>
            <a:ext cx="2241974" cy="4247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chemeClr val="bg1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标题文字添加</a:t>
            </a:r>
          </a:p>
        </p:txBody>
      </p:sp>
      <p:sp>
        <p:nvSpPr>
          <p:cNvPr id="13" name="矩形 12"/>
          <p:cNvSpPr/>
          <p:nvPr/>
        </p:nvSpPr>
        <p:spPr>
          <a:xfrm>
            <a:off x="1065974" y="3386207"/>
            <a:ext cx="2795907" cy="90024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>
              <a:lnSpc>
                <a:spcPct val="125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此处添加详细文本描述，建议与标题相关并符合整体语言风格，语言描述尽量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296541" y="3386207"/>
            <a:ext cx="2795907" cy="90024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>
              <a:lnSpc>
                <a:spcPct val="125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此处添加详细文本描述，建议与标题相关并符合整体语言风格，语言描述尽量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537394" y="3386207"/>
            <a:ext cx="2795907" cy="90024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>
              <a:lnSpc>
                <a:spcPct val="125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此处添加详细文本描述，建议与标题相关并符合整体语言风格，语言描述尽量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109607" y="4821922"/>
            <a:ext cx="9765916" cy="1375997"/>
            <a:chOff x="1109607" y="4529691"/>
            <a:chExt cx="9765916" cy="1375997"/>
          </a:xfrm>
        </p:grpSpPr>
        <p:grpSp>
          <p:nvGrpSpPr>
            <p:cNvPr id="17" name="组合 16"/>
            <p:cNvGrpSpPr/>
            <p:nvPr/>
          </p:nvGrpSpPr>
          <p:grpSpPr>
            <a:xfrm>
              <a:off x="1109607" y="4539420"/>
              <a:ext cx="9765916" cy="1366268"/>
              <a:chOff x="1068768" y="3955330"/>
              <a:chExt cx="9765916" cy="1366268"/>
            </a:xfrm>
          </p:grpSpPr>
          <p:sp>
            <p:nvSpPr>
              <p:cNvPr id="19" name="矩形 18"/>
              <p:cNvSpPr/>
              <p:nvPr/>
            </p:nvSpPr>
            <p:spPr>
              <a:xfrm>
                <a:off x="1068768" y="4445524"/>
                <a:ext cx="9765916" cy="876074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6350"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此处添加详细文本描述，建议与标题相关并符合整体语言风格，语言描述</a:t>
                </a:r>
                <a:r>
                  <a:rPr lang="zh-CN" altLang="en-US" sz="14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尽量</a:t>
                </a:r>
                <a:r>
                  <a:rPr lang="zh-CN" alt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，建议与标题相关并符合整体语言风格，语言描述</a:t>
                </a:r>
                <a:r>
                  <a:rPr lang="zh-CN" altLang="en-US" sz="14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尽量</a:t>
                </a:r>
                <a:r>
                  <a:rPr lang="zh-CN" alt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，建议与标题相关并符合整体语言风格，语言描述</a:t>
                </a:r>
                <a:r>
                  <a:rPr lang="zh-CN" altLang="en-US" sz="14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尽量</a:t>
                </a:r>
                <a:r>
                  <a:rPr lang="zh-CN" alt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，建议与标题相关并符合整体语言风格，语言描述</a:t>
                </a:r>
                <a:r>
                  <a:rPr lang="zh-CN" altLang="en-US" sz="14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尽量</a:t>
                </a:r>
                <a:r>
                  <a:rPr lang="zh-CN" alt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，建议与标题相关并符合整体语言风格，语言描述</a:t>
                </a:r>
                <a:r>
                  <a:rPr lang="zh-CN" altLang="en-US" sz="14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尽量</a:t>
                </a:r>
                <a:endPara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1214683" y="3955330"/>
                <a:ext cx="1692613" cy="424732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635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dirty="0">
                    <a:solidFill>
                      <a:srgbClr val="E10314"/>
                    </a:solidFill>
                    <a:latin typeface="迷你简菱心" panose="02010609000101010101" pitchFamily="49" charset="-122"/>
                    <a:ea typeface="迷你简菱心" panose="02010609000101010101" pitchFamily="49" charset="-122"/>
                  </a:rPr>
                  <a:t>标题文字添加</a:t>
                </a:r>
              </a:p>
            </p:txBody>
          </p:sp>
        </p:grpSp>
        <p:sp>
          <p:nvSpPr>
            <p:cNvPr id="18" name="矩形: 圆角 5"/>
            <p:cNvSpPr/>
            <p:nvPr/>
          </p:nvSpPr>
          <p:spPr>
            <a:xfrm>
              <a:off x="1109607" y="4529691"/>
              <a:ext cx="1838528" cy="425319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椭圆 6"/>
          <p:cNvSpPr/>
          <p:nvPr/>
        </p:nvSpPr>
        <p:spPr>
          <a:xfrm>
            <a:off x="2382649" y="1831696"/>
            <a:ext cx="586930" cy="846434"/>
          </a:xfrm>
          <a:custGeom>
            <a:avLst/>
            <a:gdLst>
              <a:gd name="connsiteX0" fmla="*/ 94598 w 230067"/>
              <a:gd name="connsiteY0" fmla="*/ 84138 h 331788"/>
              <a:gd name="connsiteX1" fmla="*/ 111841 w 230067"/>
              <a:gd name="connsiteY1" fmla="*/ 84138 h 331788"/>
              <a:gd name="connsiteX2" fmla="*/ 114240 w 230067"/>
              <a:gd name="connsiteY2" fmla="*/ 84138 h 331788"/>
              <a:gd name="connsiteX3" fmla="*/ 135469 w 230067"/>
              <a:gd name="connsiteY3" fmla="*/ 84138 h 331788"/>
              <a:gd name="connsiteX4" fmla="*/ 171067 w 230067"/>
              <a:gd name="connsiteY4" fmla="*/ 98552 h 331788"/>
              <a:gd name="connsiteX5" fmla="*/ 225123 w 230067"/>
              <a:gd name="connsiteY5" fmla="*/ 152275 h 331788"/>
              <a:gd name="connsiteX6" fmla="*/ 225123 w 230067"/>
              <a:gd name="connsiteY6" fmla="*/ 173240 h 331788"/>
              <a:gd name="connsiteX7" fmla="*/ 204028 w 230067"/>
              <a:gd name="connsiteY7" fmla="*/ 173240 h 331788"/>
              <a:gd name="connsiteX8" fmla="*/ 167112 w 230067"/>
              <a:gd name="connsiteY8" fmla="*/ 135240 h 331788"/>
              <a:gd name="connsiteX9" fmla="*/ 167112 w 230067"/>
              <a:gd name="connsiteY9" fmla="*/ 331788 h 331788"/>
              <a:gd name="connsiteX10" fmla="*/ 124922 w 230067"/>
              <a:gd name="connsiteY10" fmla="*/ 331788 h 331788"/>
              <a:gd name="connsiteX11" fmla="*/ 124922 w 230067"/>
              <a:gd name="connsiteY11" fmla="*/ 208618 h 331788"/>
              <a:gd name="connsiteX12" fmla="*/ 105145 w 230067"/>
              <a:gd name="connsiteY12" fmla="*/ 208618 h 331788"/>
              <a:gd name="connsiteX13" fmla="*/ 105145 w 230067"/>
              <a:gd name="connsiteY13" fmla="*/ 331788 h 331788"/>
              <a:gd name="connsiteX14" fmla="*/ 62955 w 230067"/>
              <a:gd name="connsiteY14" fmla="*/ 331788 h 331788"/>
              <a:gd name="connsiteX15" fmla="*/ 62955 w 230067"/>
              <a:gd name="connsiteY15" fmla="*/ 135240 h 331788"/>
              <a:gd name="connsiteX16" fmla="*/ 26039 w 230067"/>
              <a:gd name="connsiteY16" fmla="*/ 173240 h 331788"/>
              <a:gd name="connsiteX17" fmla="*/ 4944 w 230067"/>
              <a:gd name="connsiteY17" fmla="*/ 173240 h 331788"/>
              <a:gd name="connsiteX18" fmla="*/ 4944 w 230067"/>
              <a:gd name="connsiteY18" fmla="*/ 152275 h 331788"/>
              <a:gd name="connsiteX19" fmla="*/ 59000 w 230067"/>
              <a:gd name="connsiteY19" fmla="*/ 98552 h 331788"/>
              <a:gd name="connsiteX20" fmla="*/ 94598 w 230067"/>
              <a:gd name="connsiteY20" fmla="*/ 84138 h 331788"/>
              <a:gd name="connsiteX21" fmla="*/ 114240 w 230067"/>
              <a:gd name="connsiteY21" fmla="*/ 0 h 331788"/>
              <a:gd name="connsiteX22" fmla="*/ 155515 w 230067"/>
              <a:gd name="connsiteY22" fmla="*/ 42069 h 331788"/>
              <a:gd name="connsiteX23" fmla="*/ 114240 w 230067"/>
              <a:gd name="connsiteY23" fmla="*/ 84138 h 331788"/>
              <a:gd name="connsiteX24" fmla="*/ 72965 w 230067"/>
              <a:gd name="connsiteY24" fmla="*/ 42069 h 331788"/>
              <a:gd name="connsiteX25" fmla="*/ 114240 w 230067"/>
              <a:gd name="connsiteY25" fmla="*/ 0 h 331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30067" h="331788">
                <a:moveTo>
                  <a:pt x="94598" y="84138"/>
                </a:moveTo>
                <a:cubicBezTo>
                  <a:pt x="94598" y="84138"/>
                  <a:pt x="94598" y="84138"/>
                  <a:pt x="111841" y="84138"/>
                </a:cubicBezTo>
                <a:lnTo>
                  <a:pt x="114240" y="84138"/>
                </a:lnTo>
                <a:lnTo>
                  <a:pt x="135469" y="84138"/>
                </a:lnTo>
                <a:cubicBezTo>
                  <a:pt x="149972" y="84138"/>
                  <a:pt x="163157" y="88069"/>
                  <a:pt x="171067" y="98552"/>
                </a:cubicBezTo>
                <a:cubicBezTo>
                  <a:pt x="171067" y="98552"/>
                  <a:pt x="171067" y="98552"/>
                  <a:pt x="225123" y="152275"/>
                </a:cubicBezTo>
                <a:cubicBezTo>
                  <a:pt x="231715" y="158826"/>
                  <a:pt x="231715" y="169309"/>
                  <a:pt x="225123" y="173240"/>
                </a:cubicBezTo>
                <a:cubicBezTo>
                  <a:pt x="218531" y="178481"/>
                  <a:pt x="210620" y="178481"/>
                  <a:pt x="204028" y="173240"/>
                </a:cubicBezTo>
                <a:cubicBezTo>
                  <a:pt x="204028" y="173240"/>
                  <a:pt x="204028" y="173240"/>
                  <a:pt x="167112" y="135240"/>
                </a:cubicBezTo>
                <a:cubicBezTo>
                  <a:pt x="167112" y="135240"/>
                  <a:pt x="167112" y="135240"/>
                  <a:pt x="167112" y="331788"/>
                </a:cubicBezTo>
                <a:cubicBezTo>
                  <a:pt x="167112" y="331788"/>
                  <a:pt x="167112" y="331788"/>
                  <a:pt x="124922" y="331788"/>
                </a:cubicBezTo>
                <a:cubicBezTo>
                  <a:pt x="124922" y="331788"/>
                  <a:pt x="124922" y="331788"/>
                  <a:pt x="124922" y="208618"/>
                </a:cubicBezTo>
                <a:cubicBezTo>
                  <a:pt x="124922" y="208618"/>
                  <a:pt x="124922" y="208618"/>
                  <a:pt x="105145" y="208618"/>
                </a:cubicBezTo>
                <a:cubicBezTo>
                  <a:pt x="105145" y="208618"/>
                  <a:pt x="105145" y="208618"/>
                  <a:pt x="105145" y="331788"/>
                </a:cubicBezTo>
                <a:cubicBezTo>
                  <a:pt x="105145" y="331788"/>
                  <a:pt x="105145" y="331788"/>
                  <a:pt x="62955" y="331788"/>
                </a:cubicBezTo>
                <a:cubicBezTo>
                  <a:pt x="62955" y="331788"/>
                  <a:pt x="62955" y="331788"/>
                  <a:pt x="62955" y="135240"/>
                </a:cubicBezTo>
                <a:cubicBezTo>
                  <a:pt x="62955" y="135240"/>
                  <a:pt x="62955" y="135240"/>
                  <a:pt x="26039" y="173240"/>
                </a:cubicBezTo>
                <a:cubicBezTo>
                  <a:pt x="19447" y="178481"/>
                  <a:pt x="11536" y="178481"/>
                  <a:pt x="4944" y="173240"/>
                </a:cubicBezTo>
                <a:cubicBezTo>
                  <a:pt x="-1648" y="169309"/>
                  <a:pt x="-1648" y="158826"/>
                  <a:pt x="4944" y="152275"/>
                </a:cubicBezTo>
                <a:cubicBezTo>
                  <a:pt x="4944" y="152275"/>
                  <a:pt x="4944" y="152275"/>
                  <a:pt x="59000" y="98552"/>
                </a:cubicBezTo>
                <a:cubicBezTo>
                  <a:pt x="66911" y="88069"/>
                  <a:pt x="80095" y="84138"/>
                  <a:pt x="94598" y="84138"/>
                </a:cubicBezTo>
                <a:close/>
                <a:moveTo>
                  <a:pt x="114240" y="0"/>
                </a:moveTo>
                <a:cubicBezTo>
                  <a:pt x="137036" y="0"/>
                  <a:pt x="155515" y="18835"/>
                  <a:pt x="155515" y="42069"/>
                </a:cubicBezTo>
                <a:cubicBezTo>
                  <a:pt x="155515" y="65303"/>
                  <a:pt x="137036" y="84138"/>
                  <a:pt x="114240" y="84138"/>
                </a:cubicBezTo>
                <a:cubicBezTo>
                  <a:pt x="91444" y="84138"/>
                  <a:pt x="72965" y="65303"/>
                  <a:pt x="72965" y="42069"/>
                </a:cubicBezTo>
                <a:cubicBezTo>
                  <a:pt x="72965" y="18835"/>
                  <a:pt x="91444" y="0"/>
                  <a:pt x="114240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2" name="椭圆 24"/>
          <p:cNvSpPr/>
          <p:nvPr/>
        </p:nvSpPr>
        <p:spPr>
          <a:xfrm>
            <a:off x="5806502" y="1831696"/>
            <a:ext cx="372126" cy="846434"/>
          </a:xfrm>
          <a:custGeom>
            <a:avLst/>
            <a:gdLst>
              <a:gd name="connsiteX0" fmla="*/ 89249 w 148006"/>
              <a:gd name="connsiteY0" fmla="*/ 22614 h 336652"/>
              <a:gd name="connsiteX1" fmla="*/ 118618 w 148006"/>
              <a:gd name="connsiteY1" fmla="*/ 51983 h 336652"/>
              <a:gd name="connsiteX2" fmla="*/ 89249 w 148006"/>
              <a:gd name="connsiteY2" fmla="*/ 81352 h 336652"/>
              <a:gd name="connsiteX3" fmla="*/ 59880 w 148006"/>
              <a:gd name="connsiteY3" fmla="*/ 51983 h 336652"/>
              <a:gd name="connsiteX4" fmla="*/ 89249 w 148006"/>
              <a:gd name="connsiteY4" fmla="*/ 22614 h 336652"/>
              <a:gd name="connsiteX5" fmla="*/ 13819 w 148006"/>
              <a:gd name="connsiteY5" fmla="*/ 734 h 336652"/>
              <a:gd name="connsiteX6" fmla="*/ 33232 w 148006"/>
              <a:gd name="connsiteY6" fmla="*/ 11921 h 336652"/>
              <a:gd name="connsiteX7" fmla="*/ 56922 w 148006"/>
              <a:gd name="connsiteY7" fmla="*/ 84303 h 336652"/>
              <a:gd name="connsiteX8" fmla="*/ 66135 w 148006"/>
              <a:gd name="connsiteY8" fmla="*/ 81670 h 336652"/>
              <a:gd name="connsiteX9" fmla="*/ 97723 w 148006"/>
              <a:gd name="connsiteY9" fmla="*/ 98779 h 336652"/>
              <a:gd name="connsiteX10" fmla="*/ 106936 w 148006"/>
              <a:gd name="connsiteY10" fmla="*/ 104043 h 336652"/>
              <a:gd name="connsiteX11" fmla="*/ 108252 w 148006"/>
              <a:gd name="connsiteY11" fmla="*/ 105359 h 336652"/>
              <a:gd name="connsiteX12" fmla="*/ 141155 w 148006"/>
              <a:gd name="connsiteY12" fmla="*/ 101411 h 336652"/>
              <a:gd name="connsiteX13" fmla="*/ 147736 w 148006"/>
              <a:gd name="connsiteY13" fmla="*/ 144840 h 336652"/>
              <a:gd name="connsiteX14" fmla="*/ 120097 w 148006"/>
              <a:gd name="connsiteY14" fmla="*/ 161948 h 336652"/>
              <a:gd name="connsiteX15" fmla="*/ 101671 w 148006"/>
              <a:gd name="connsiteY15" fmla="*/ 146156 h 336652"/>
              <a:gd name="connsiteX16" fmla="*/ 99039 w 148006"/>
              <a:gd name="connsiteY16" fmla="*/ 193533 h 336652"/>
              <a:gd name="connsiteX17" fmla="*/ 96407 w 148006"/>
              <a:gd name="connsiteY17" fmla="*/ 204062 h 336652"/>
              <a:gd name="connsiteX18" fmla="*/ 96407 w 148006"/>
              <a:gd name="connsiteY18" fmla="*/ 208010 h 336652"/>
              <a:gd name="connsiteX19" fmla="*/ 106936 w 148006"/>
              <a:gd name="connsiteY19" fmla="*/ 314608 h 336652"/>
              <a:gd name="connsiteX20" fmla="*/ 74032 w 148006"/>
              <a:gd name="connsiteY20" fmla="*/ 323821 h 336652"/>
              <a:gd name="connsiteX21" fmla="*/ 63503 w 148006"/>
              <a:gd name="connsiteY21" fmla="*/ 222486 h 336652"/>
              <a:gd name="connsiteX22" fmla="*/ 56922 w 148006"/>
              <a:gd name="connsiteY22" fmla="*/ 221170 h 336652"/>
              <a:gd name="connsiteX23" fmla="*/ 39813 w 148006"/>
              <a:gd name="connsiteY23" fmla="*/ 319873 h 336652"/>
              <a:gd name="connsiteX24" fmla="*/ 6909 w 148006"/>
              <a:gd name="connsiteY24" fmla="*/ 319873 h 336652"/>
              <a:gd name="connsiteX25" fmla="*/ 34548 w 148006"/>
              <a:gd name="connsiteY25" fmla="*/ 185637 h 336652"/>
              <a:gd name="connsiteX26" fmla="*/ 35864 w 148006"/>
              <a:gd name="connsiteY26" fmla="*/ 183005 h 336652"/>
              <a:gd name="connsiteX27" fmla="*/ 37180 w 148006"/>
              <a:gd name="connsiteY27" fmla="*/ 115887 h 336652"/>
              <a:gd name="connsiteX28" fmla="*/ 329 w 148006"/>
              <a:gd name="connsiteY28" fmla="*/ 21133 h 336652"/>
              <a:gd name="connsiteX29" fmla="*/ 13819 w 148006"/>
              <a:gd name="connsiteY29" fmla="*/ 734 h 336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48006" h="336652">
                <a:moveTo>
                  <a:pt x="89249" y="22614"/>
                </a:moveTo>
                <a:cubicBezTo>
                  <a:pt x="105469" y="22614"/>
                  <a:pt x="118618" y="35763"/>
                  <a:pt x="118618" y="51983"/>
                </a:cubicBezTo>
                <a:cubicBezTo>
                  <a:pt x="118618" y="68203"/>
                  <a:pt x="105469" y="81352"/>
                  <a:pt x="89249" y="81352"/>
                </a:cubicBezTo>
                <a:cubicBezTo>
                  <a:pt x="73029" y="81352"/>
                  <a:pt x="59880" y="68203"/>
                  <a:pt x="59880" y="51983"/>
                </a:cubicBezTo>
                <a:cubicBezTo>
                  <a:pt x="59880" y="35763"/>
                  <a:pt x="73029" y="22614"/>
                  <a:pt x="89249" y="22614"/>
                </a:cubicBezTo>
                <a:close/>
                <a:moveTo>
                  <a:pt x="13819" y="734"/>
                </a:moveTo>
                <a:cubicBezTo>
                  <a:pt x="22045" y="-1569"/>
                  <a:pt x="31258" y="1392"/>
                  <a:pt x="33232" y="11921"/>
                </a:cubicBezTo>
                <a:cubicBezTo>
                  <a:pt x="38497" y="36925"/>
                  <a:pt x="46393" y="60614"/>
                  <a:pt x="56922" y="84303"/>
                </a:cubicBezTo>
                <a:cubicBezTo>
                  <a:pt x="60871" y="82986"/>
                  <a:pt x="63503" y="81670"/>
                  <a:pt x="66135" y="81670"/>
                </a:cubicBezTo>
                <a:cubicBezTo>
                  <a:pt x="79297" y="80354"/>
                  <a:pt x="92458" y="86935"/>
                  <a:pt x="97723" y="98779"/>
                </a:cubicBezTo>
                <a:cubicBezTo>
                  <a:pt x="100355" y="98779"/>
                  <a:pt x="104303" y="100095"/>
                  <a:pt x="106936" y="104043"/>
                </a:cubicBezTo>
                <a:cubicBezTo>
                  <a:pt x="106936" y="104043"/>
                  <a:pt x="108252" y="104043"/>
                  <a:pt x="108252" y="105359"/>
                </a:cubicBezTo>
                <a:cubicBezTo>
                  <a:pt x="108252" y="88251"/>
                  <a:pt x="135891" y="81670"/>
                  <a:pt x="141155" y="101411"/>
                </a:cubicBezTo>
                <a:cubicBezTo>
                  <a:pt x="145104" y="115887"/>
                  <a:pt x="145104" y="130364"/>
                  <a:pt x="147736" y="144840"/>
                </a:cubicBezTo>
                <a:cubicBezTo>
                  <a:pt x="150368" y="161948"/>
                  <a:pt x="133258" y="173793"/>
                  <a:pt x="120097" y="161948"/>
                </a:cubicBezTo>
                <a:cubicBezTo>
                  <a:pt x="113516" y="156684"/>
                  <a:pt x="108252" y="151420"/>
                  <a:pt x="101671" y="146156"/>
                </a:cubicBezTo>
                <a:cubicBezTo>
                  <a:pt x="101671" y="169845"/>
                  <a:pt x="99039" y="192217"/>
                  <a:pt x="99039" y="193533"/>
                </a:cubicBezTo>
                <a:cubicBezTo>
                  <a:pt x="99039" y="197481"/>
                  <a:pt x="97723" y="201429"/>
                  <a:pt x="96407" y="204062"/>
                </a:cubicBezTo>
                <a:cubicBezTo>
                  <a:pt x="96407" y="205378"/>
                  <a:pt x="96407" y="206694"/>
                  <a:pt x="96407" y="208010"/>
                </a:cubicBezTo>
                <a:cubicBezTo>
                  <a:pt x="100355" y="243543"/>
                  <a:pt x="101671" y="279075"/>
                  <a:pt x="106936" y="314608"/>
                </a:cubicBezTo>
                <a:cubicBezTo>
                  <a:pt x="109568" y="335665"/>
                  <a:pt x="76664" y="344877"/>
                  <a:pt x="74032" y="323821"/>
                </a:cubicBezTo>
                <a:cubicBezTo>
                  <a:pt x="68768" y="289604"/>
                  <a:pt x="67452" y="255387"/>
                  <a:pt x="63503" y="222486"/>
                </a:cubicBezTo>
                <a:cubicBezTo>
                  <a:pt x="62187" y="221170"/>
                  <a:pt x="59555" y="221170"/>
                  <a:pt x="56922" y="221170"/>
                </a:cubicBezTo>
                <a:cubicBezTo>
                  <a:pt x="47709" y="252755"/>
                  <a:pt x="42445" y="286972"/>
                  <a:pt x="39813" y="319873"/>
                </a:cubicBezTo>
                <a:cubicBezTo>
                  <a:pt x="38497" y="342245"/>
                  <a:pt x="4277" y="342245"/>
                  <a:pt x="6909" y="319873"/>
                </a:cubicBezTo>
                <a:cubicBezTo>
                  <a:pt x="9541" y="275127"/>
                  <a:pt x="16122" y="227750"/>
                  <a:pt x="34548" y="185637"/>
                </a:cubicBezTo>
                <a:cubicBezTo>
                  <a:pt x="34548" y="184321"/>
                  <a:pt x="34548" y="184321"/>
                  <a:pt x="35864" y="183005"/>
                </a:cubicBezTo>
                <a:cubicBezTo>
                  <a:pt x="37180" y="168529"/>
                  <a:pt x="38497" y="135628"/>
                  <a:pt x="37180" y="115887"/>
                </a:cubicBezTo>
                <a:cubicBezTo>
                  <a:pt x="18754" y="86935"/>
                  <a:pt x="6909" y="55350"/>
                  <a:pt x="329" y="21133"/>
                </a:cubicBezTo>
                <a:cubicBezTo>
                  <a:pt x="-1646" y="10605"/>
                  <a:pt x="5593" y="3037"/>
                  <a:pt x="13819" y="734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3" name="椭圆 25"/>
          <p:cNvSpPr/>
          <p:nvPr/>
        </p:nvSpPr>
        <p:spPr>
          <a:xfrm>
            <a:off x="8811290" y="1831696"/>
            <a:ext cx="693060" cy="846434"/>
          </a:xfrm>
          <a:custGeom>
            <a:avLst/>
            <a:gdLst>
              <a:gd name="connsiteX0" fmla="*/ 257144 w 271667"/>
              <a:gd name="connsiteY0" fmla="*/ 19113 h 331787"/>
              <a:gd name="connsiteX1" fmla="*/ 267707 w 271667"/>
              <a:gd name="connsiteY1" fmla="*/ 24066 h 331787"/>
              <a:gd name="connsiteX2" fmla="*/ 267707 w 271667"/>
              <a:gd name="connsiteY2" fmla="*/ 46517 h 331787"/>
              <a:gd name="connsiteX3" fmla="*/ 199047 w 271667"/>
              <a:gd name="connsiteY3" fmla="*/ 115193 h 331787"/>
              <a:gd name="connsiteX4" fmla="*/ 188484 w 271667"/>
              <a:gd name="connsiteY4" fmla="*/ 144249 h 331787"/>
              <a:gd name="connsiteX5" fmla="*/ 188484 w 271667"/>
              <a:gd name="connsiteY5" fmla="*/ 331787 h 331787"/>
              <a:gd name="connsiteX6" fmla="*/ 146232 w 271667"/>
              <a:gd name="connsiteY6" fmla="*/ 331787 h 331787"/>
              <a:gd name="connsiteX7" fmla="*/ 146232 w 271667"/>
              <a:gd name="connsiteY7" fmla="*/ 207642 h 331787"/>
              <a:gd name="connsiteX8" fmla="*/ 126427 w 271667"/>
              <a:gd name="connsiteY8" fmla="*/ 207642 h 331787"/>
              <a:gd name="connsiteX9" fmla="*/ 126427 w 271667"/>
              <a:gd name="connsiteY9" fmla="*/ 331787 h 331787"/>
              <a:gd name="connsiteX10" fmla="*/ 84175 w 271667"/>
              <a:gd name="connsiteY10" fmla="*/ 331787 h 331787"/>
              <a:gd name="connsiteX11" fmla="*/ 84175 w 271667"/>
              <a:gd name="connsiteY11" fmla="*/ 144249 h 331787"/>
              <a:gd name="connsiteX12" fmla="*/ 73612 w 271667"/>
              <a:gd name="connsiteY12" fmla="*/ 113873 h 331787"/>
              <a:gd name="connsiteX13" fmla="*/ 4952 w 271667"/>
              <a:gd name="connsiteY13" fmla="*/ 45197 h 331787"/>
              <a:gd name="connsiteX14" fmla="*/ 4952 w 271667"/>
              <a:gd name="connsiteY14" fmla="*/ 24066 h 331787"/>
              <a:gd name="connsiteX15" fmla="*/ 26078 w 271667"/>
              <a:gd name="connsiteY15" fmla="*/ 25386 h 331787"/>
              <a:gd name="connsiteX16" fmla="*/ 76252 w 271667"/>
              <a:gd name="connsiteY16" fmla="*/ 74252 h 331787"/>
              <a:gd name="connsiteX17" fmla="*/ 92097 w 271667"/>
              <a:gd name="connsiteY17" fmla="*/ 82176 h 331787"/>
              <a:gd name="connsiteX18" fmla="*/ 128861 w 271667"/>
              <a:gd name="connsiteY18" fmla="*/ 82176 h 331787"/>
              <a:gd name="connsiteX19" fmla="*/ 135559 w 271667"/>
              <a:gd name="connsiteY19" fmla="*/ 82176 h 331787"/>
              <a:gd name="connsiteX20" fmla="*/ 136462 w 271667"/>
              <a:gd name="connsiteY20" fmla="*/ 82550 h 331787"/>
              <a:gd name="connsiteX21" fmla="*/ 137365 w 271667"/>
              <a:gd name="connsiteY21" fmla="*/ 82176 h 331787"/>
              <a:gd name="connsiteX22" fmla="*/ 150477 w 271667"/>
              <a:gd name="connsiteY22" fmla="*/ 82176 h 331787"/>
              <a:gd name="connsiteX23" fmla="*/ 179242 w 271667"/>
              <a:gd name="connsiteY23" fmla="*/ 82176 h 331787"/>
              <a:gd name="connsiteX24" fmla="*/ 199047 w 271667"/>
              <a:gd name="connsiteY24" fmla="*/ 74252 h 331787"/>
              <a:gd name="connsiteX25" fmla="*/ 246581 w 271667"/>
              <a:gd name="connsiteY25" fmla="*/ 24066 h 331787"/>
              <a:gd name="connsiteX26" fmla="*/ 257144 w 271667"/>
              <a:gd name="connsiteY26" fmla="*/ 19113 h 331787"/>
              <a:gd name="connsiteX27" fmla="*/ 136462 w 271667"/>
              <a:gd name="connsiteY27" fmla="*/ 0 h 331787"/>
              <a:gd name="connsiteX28" fmla="*/ 177737 w 271667"/>
              <a:gd name="connsiteY28" fmla="*/ 41275 h 331787"/>
              <a:gd name="connsiteX29" fmla="*/ 165648 w 271667"/>
              <a:gd name="connsiteY29" fmla="*/ 70461 h 331787"/>
              <a:gd name="connsiteX30" fmla="*/ 137365 w 271667"/>
              <a:gd name="connsiteY30" fmla="*/ 82176 h 331787"/>
              <a:gd name="connsiteX31" fmla="*/ 135559 w 271667"/>
              <a:gd name="connsiteY31" fmla="*/ 82176 h 331787"/>
              <a:gd name="connsiteX32" fmla="*/ 107276 w 271667"/>
              <a:gd name="connsiteY32" fmla="*/ 70461 h 331787"/>
              <a:gd name="connsiteX33" fmla="*/ 95187 w 271667"/>
              <a:gd name="connsiteY33" fmla="*/ 41275 h 331787"/>
              <a:gd name="connsiteX34" fmla="*/ 136462 w 271667"/>
              <a:gd name="connsiteY34" fmla="*/ 0 h 331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271667" h="331787">
                <a:moveTo>
                  <a:pt x="257144" y="19113"/>
                </a:moveTo>
                <a:cubicBezTo>
                  <a:pt x="260775" y="19113"/>
                  <a:pt x="264406" y="20764"/>
                  <a:pt x="267707" y="24066"/>
                </a:cubicBezTo>
                <a:cubicBezTo>
                  <a:pt x="272988" y="30669"/>
                  <a:pt x="272988" y="41235"/>
                  <a:pt x="267707" y="46517"/>
                </a:cubicBezTo>
                <a:cubicBezTo>
                  <a:pt x="267707" y="46517"/>
                  <a:pt x="267707" y="46517"/>
                  <a:pt x="199047" y="115193"/>
                </a:cubicBezTo>
                <a:cubicBezTo>
                  <a:pt x="199047" y="115193"/>
                  <a:pt x="188484" y="125759"/>
                  <a:pt x="188484" y="144249"/>
                </a:cubicBezTo>
                <a:cubicBezTo>
                  <a:pt x="188484" y="144249"/>
                  <a:pt x="188484" y="144249"/>
                  <a:pt x="188484" y="331787"/>
                </a:cubicBezTo>
                <a:cubicBezTo>
                  <a:pt x="188484" y="331787"/>
                  <a:pt x="188484" y="331787"/>
                  <a:pt x="146232" y="331787"/>
                </a:cubicBezTo>
                <a:cubicBezTo>
                  <a:pt x="146232" y="331787"/>
                  <a:pt x="146232" y="331787"/>
                  <a:pt x="146232" y="207642"/>
                </a:cubicBezTo>
                <a:cubicBezTo>
                  <a:pt x="146232" y="207642"/>
                  <a:pt x="146232" y="207642"/>
                  <a:pt x="126427" y="207642"/>
                </a:cubicBezTo>
                <a:cubicBezTo>
                  <a:pt x="126427" y="207642"/>
                  <a:pt x="126427" y="207642"/>
                  <a:pt x="126427" y="331787"/>
                </a:cubicBezTo>
                <a:cubicBezTo>
                  <a:pt x="126427" y="331787"/>
                  <a:pt x="126427" y="331787"/>
                  <a:pt x="84175" y="331787"/>
                </a:cubicBezTo>
                <a:cubicBezTo>
                  <a:pt x="84175" y="331787"/>
                  <a:pt x="84175" y="331787"/>
                  <a:pt x="84175" y="144249"/>
                </a:cubicBezTo>
                <a:cubicBezTo>
                  <a:pt x="84175" y="125759"/>
                  <a:pt x="73612" y="115193"/>
                  <a:pt x="73612" y="113873"/>
                </a:cubicBezTo>
                <a:cubicBezTo>
                  <a:pt x="73612" y="113873"/>
                  <a:pt x="73612" y="113873"/>
                  <a:pt x="4952" y="45197"/>
                </a:cubicBezTo>
                <a:cubicBezTo>
                  <a:pt x="-1650" y="41235"/>
                  <a:pt x="-1650" y="30669"/>
                  <a:pt x="4952" y="24066"/>
                </a:cubicBezTo>
                <a:cubicBezTo>
                  <a:pt x="11554" y="20104"/>
                  <a:pt x="22117" y="20104"/>
                  <a:pt x="26078" y="25386"/>
                </a:cubicBezTo>
                <a:cubicBezTo>
                  <a:pt x="26078" y="25386"/>
                  <a:pt x="26078" y="25386"/>
                  <a:pt x="76252" y="74252"/>
                </a:cubicBezTo>
                <a:cubicBezTo>
                  <a:pt x="80213" y="79535"/>
                  <a:pt x="86815" y="82176"/>
                  <a:pt x="92097" y="82176"/>
                </a:cubicBezTo>
                <a:cubicBezTo>
                  <a:pt x="92097" y="82176"/>
                  <a:pt x="92097" y="82176"/>
                  <a:pt x="128861" y="82176"/>
                </a:cubicBezTo>
                <a:lnTo>
                  <a:pt x="135559" y="82176"/>
                </a:lnTo>
                <a:lnTo>
                  <a:pt x="136462" y="82550"/>
                </a:lnTo>
                <a:lnTo>
                  <a:pt x="137365" y="82176"/>
                </a:lnTo>
                <a:lnTo>
                  <a:pt x="150477" y="82176"/>
                </a:lnTo>
                <a:cubicBezTo>
                  <a:pt x="158817" y="82176"/>
                  <a:pt x="168349" y="82176"/>
                  <a:pt x="179242" y="82176"/>
                </a:cubicBezTo>
                <a:cubicBezTo>
                  <a:pt x="185843" y="82176"/>
                  <a:pt x="192445" y="79535"/>
                  <a:pt x="199047" y="74252"/>
                </a:cubicBezTo>
                <a:cubicBezTo>
                  <a:pt x="199047" y="74252"/>
                  <a:pt x="199047" y="74252"/>
                  <a:pt x="246581" y="24066"/>
                </a:cubicBezTo>
                <a:cubicBezTo>
                  <a:pt x="249882" y="20764"/>
                  <a:pt x="253513" y="19113"/>
                  <a:pt x="257144" y="19113"/>
                </a:cubicBezTo>
                <a:close/>
                <a:moveTo>
                  <a:pt x="136462" y="0"/>
                </a:moveTo>
                <a:cubicBezTo>
                  <a:pt x="159258" y="0"/>
                  <a:pt x="177737" y="18479"/>
                  <a:pt x="177737" y="41275"/>
                </a:cubicBezTo>
                <a:cubicBezTo>
                  <a:pt x="177737" y="52673"/>
                  <a:pt x="173118" y="62992"/>
                  <a:pt x="165648" y="70461"/>
                </a:cubicBezTo>
                <a:lnTo>
                  <a:pt x="137365" y="82176"/>
                </a:lnTo>
                <a:lnTo>
                  <a:pt x="135559" y="82176"/>
                </a:lnTo>
                <a:lnTo>
                  <a:pt x="107276" y="70461"/>
                </a:lnTo>
                <a:cubicBezTo>
                  <a:pt x="99807" y="62992"/>
                  <a:pt x="95187" y="52673"/>
                  <a:pt x="95187" y="41275"/>
                </a:cubicBezTo>
                <a:cubicBezTo>
                  <a:pt x="95187" y="18479"/>
                  <a:pt x="113666" y="0"/>
                  <a:pt x="136462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80102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5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5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5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  <p:bldP spid="14" grpId="0"/>
      <p:bldP spid="15" grpId="0"/>
      <p:bldP spid="21" grpId="0" animBg="1"/>
      <p:bldP spid="22" grpId="0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701" b="76872"/>
          <a:stretch/>
        </p:blipFill>
        <p:spPr>
          <a:xfrm>
            <a:off x="-12569" y="-1823"/>
            <a:ext cx="1926210" cy="786998"/>
          </a:xfrm>
          <a:prstGeom prst="rect">
            <a:avLst/>
          </a:prstGeom>
        </p:spPr>
      </p:pic>
      <p:sp>
        <p:nvSpPr>
          <p:cNvPr id="3" name="TextBox 90"/>
          <p:cNvSpPr txBox="1"/>
          <p:nvPr/>
        </p:nvSpPr>
        <p:spPr>
          <a:xfrm>
            <a:off x="1096776" y="391676"/>
            <a:ext cx="4999224" cy="537428"/>
          </a:xfrm>
          <a:prstGeom prst="rect">
            <a:avLst/>
          </a:prstGeom>
          <a:noFill/>
        </p:spPr>
        <p:txBody>
          <a:bodyPr wrap="square" lIns="105509" tIns="52755" rIns="105509" bIns="52755" rtlCol="0">
            <a:spAutoFit/>
          </a:bodyPr>
          <a:lstStyle/>
          <a:p>
            <a:r>
              <a:rPr lang="zh-CN" altLang="en-US" sz="2800" spc="600" dirty="0" smtClean="0">
                <a:solidFill>
                  <a:srgbClr val="E10314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一、此处</a:t>
            </a:r>
            <a:r>
              <a:rPr lang="zh-CN" altLang="en-US" sz="2800" spc="600" dirty="0">
                <a:solidFill>
                  <a:srgbClr val="E10314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添加您的标题</a:t>
            </a:r>
          </a:p>
        </p:txBody>
      </p:sp>
      <p:grpSp>
        <p:nvGrpSpPr>
          <p:cNvPr id="4" name="Group 63"/>
          <p:cNvGrpSpPr/>
          <p:nvPr/>
        </p:nvGrpSpPr>
        <p:grpSpPr>
          <a:xfrm>
            <a:off x="8607661" y="2809260"/>
            <a:ext cx="2507783" cy="2150591"/>
            <a:chOff x="838200" y="1879556"/>
            <a:chExt cx="1880837" cy="1612943"/>
          </a:xfrm>
        </p:grpSpPr>
        <p:sp>
          <p:nvSpPr>
            <p:cNvPr id="5" name="Block Arc 64"/>
            <p:cNvSpPr/>
            <p:nvPr/>
          </p:nvSpPr>
          <p:spPr>
            <a:xfrm>
              <a:off x="972147" y="1879556"/>
              <a:ext cx="1607362" cy="1607362"/>
            </a:xfrm>
            <a:prstGeom prst="blockArc">
              <a:avLst>
                <a:gd name="adj1" fmla="val 10800000"/>
                <a:gd name="adj2" fmla="val 21599990"/>
                <a:gd name="adj3" fmla="val 12097"/>
              </a:avLst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tx1"/>
                </a:solidFill>
              </a:endParaRPr>
            </a:p>
          </p:txBody>
        </p:sp>
        <p:grpSp>
          <p:nvGrpSpPr>
            <p:cNvPr id="6" name="Group 65"/>
            <p:cNvGrpSpPr/>
            <p:nvPr/>
          </p:nvGrpSpPr>
          <p:grpSpPr>
            <a:xfrm flipH="1" flipV="1">
              <a:off x="838200" y="1885137"/>
              <a:ext cx="1746890" cy="1607362"/>
              <a:chOff x="2895600" y="1657350"/>
              <a:chExt cx="1987550" cy="1828800"/>
            </a:xfrm>
            <a:solidFill>
              <a:schemeClr val="bg1">
                <a:lumMod val="75000"/>
              </a:schemeClr>
            </a:solidFill>
          </p:grpSpPr>
          <p:sp>
            <p:nvSpPr>
              <p:cNvPr id="8" name="Block Arc 67"/>
              <p:cNvSpPr/>
              <p:nvPr/>
            </p:nvSpPr>
            <p:spPr>
              <a:xfrm>
                <a:off x="2895600" y="1657350"/>
                <a:ext cx="1828800" cy="1828800"/>
              </a:xfrm>
              <a:prstGeom prst="blockArc">
                <a:avLst>
                  <a:gd name="adj1" fmla="val 10800000"/>
                  <a:gd name="adj2" fmla="val 21599990"/>
                  <a:gd name="adj3" fmla="val 12097"/>
                </a:avLst>
              </a:prstGeom>
              <a:solidFill>
                <a:srgbClr val="E1031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>
                  <a:solidFill>
                    <a:schemeClr val="tx1"/>
                  </a:solidFill>
                </a:endParaRPr>
              </a:p>
            </p:txBody>
          </p:sp>
          <p:sp>
            <p:nvSpPr>
              <p:cNvPr id="9" name="Isosceles Triangle 68"/>
              <p:cNvSpPr/>
              <p:nvPr/>
            </p:nvSpPr>
            <p:spPr>
              <a:xfrm rot="10800000">
                <a:off x="4349750" y="2569041"/>
                <a:ext cx="533400" cy="381000"/>
              </a:xfrm>
              <a:prstGeom prst="triangle">
                <a:avLst/>
              </a:prstGeom>
              <a:solidFill>
                <a:srgbClr val="E1031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/>
              </a:p>
            </p:txBody>
          </p:sp>
        </p:grpSp>
        <p:sp>
          <p:nvSpPr>
            <p:cNvPr id="7" name="Isosceles Triangle 66"/>
            <p:cNvSpPr/>
            <p:nvPr/>
          </p:nvSpPr>
          <p:spPr>
            <a:xfrm rot="10800000">
              <a:off x="2250223" y="2680856"/>
              <a:ext cx="468814" cy="334867"/>
            </a:xfrm>
            <a:prstGeom prst="triangle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grpSp>
        <p:nvGrpSpPr>
          <p:cNvPr id="10" name="Group 51"/>
          <p:cNvGrpSpPr/>
          <p:nvPr/>
        </p:nvGrpSpPr>
        <p:grpSpPr>
          <a:xfrm flipV="1">
            <a:off x="6723829" y="2809260"/>
            <a:ext cx="2507783" cy="2150591"/>
            <a:chOff x="838200" y="1879556"/>
            <a:chExt cx="1880837" cy="1612943"/>
          </a:xfrm>
        </p:grpSpPr>
        <p:sp>
          <p:nvSpPr>
            <p:cNvPr id="11" name="Block Arc 52"/>
            <p:cNvSpPr/>
            <p:nvPr/>
          </p:nvSpPr>
          <p:spPr>
            <a:xfrm>
              <a:off x="972147" y="1879556"/>
              <a:ext cx="1607362" cy="1607362"/>
            </a:xfrm>
            <a:prstGeom prst="blockArc">
              <a:avLst>
                <a:gd name="adj1" fmla="val 10800000"/>
                <a:gd name="adj2" fmla="val 21599990"/>
                <a:gd name="adj3" fmla="val 12097"/>
              </a:avLst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tx1"/>
                </a:solidFill>
              </a:endParaRPr>
            </a:p>
          </p:txBody>
        </p:sp>
        <p:grpSp>
          <p:nvGrpSpPr>
            <p:cNvPr id="12" name="Group 53"/>
            <p:cNvGrpSpPr/>
            <p:nvPr/>
          </p:nvGrpSpPr>
          <p:grpSpPr>
            <a:xfrm flipH="1" flipV="1">
              <a:off x="838200" y="1885137"/>
              <a:ext cx="1746890" cy="1607362"/>
              <a:chOff x="2895600" y="1657350"/>
              <a:chExt cx="1987550" cy="1828800"/>
            </a:xfrm>
            <a:solidFill>
              <a:schemeClr val="bg1">
                <a:lumMod val="75000"/>
              </a:schemeClr>
            </a:solidFill>
          </p:grpSpPr>
          <p:sp>
            <p:nvSpPr>
              <p:cNvPr id="14" name="Block Arc 55"/>
              <p:cNvSpPr/>
              <p:nvPr/>
            </p:nvSpPr>
            <p:spPr>
              <a:xfrm>
                <a:off x="2895600" y="1657350"/>
                <a:ext cx="1828800" cy="1828800"/>
              </a:xfrm>
              <a:prstGeom prst="blockArc">
                <a:avLst>
                  <a:gd name="adj1" fmla="val 10800000"/>
                  <a:gd name="adj2" fmla="val 21599990"/>
                  <a:gd name="adj3" fmla="val 12097"/>
                </a:avLst>
              </a:prstGeom>
              <a:solidFill>
                <a:srgbClr val="E1031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>
                  <a:solidFill>
                    <a:schemeClr val="tx1"/>
                  </a:solidFill>
                </a:endParaRPr>
              </a:p>
            </p:txBody>
          </p:sp>
          <p:sp>
            <p:nvSpPr>
              <p:cNvPr id="15" name="Isosceles Triangle 56"/>
              <p:cNvSpPr/>
              <p:nvPr/>
            </p:nvSpPr>
            <p:spPr>
              <a:xfrm rot="10800000">
                <a:off x="4349750" y="2569041"/>
                <a:ext cx="533400" cy="381000"/>
              </a:xfrm>
              <a:prstGeom prst="triangle">
                <a:avLst/>
              </a:prstGeom>
              <a:solidFill>
                <a:srgbClr val="E1031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/>
              </a:p>
            </p:txBody>
          </p:sp>
        </p:grpSp>
        <p:sp>
          <p:nvSpPr>
            <p:cNvPr id="13" name="Isosceles Triangle 54"/>
            <p:cNvSpPr/>
            <p:nvPr/>
          </p:nvSpPr>
          <p:spPr>
            <a:xfrm rot="10800000">
              <a:off x="2250223" y="2680856"/>
              <a:ext cx="468814" cy="334867"/>
            </a:xfrm>
            <a:prstGeom prst="triangle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grpSp>
        <p:nvGrpSpPr>
          <p:cNvPr id="16" name="Group 57"/>
          <p:cNvGrpSpPr/>
          <p:nvPr/>
        </p:nvGrpSpPr>
        <p:grpSpPr>
          <a:xfrm>
            <a:off x="4841645" y="2809260"/>
            <a:ext cx="2507783" cy="2150591"/>
            <a:chOff x="838200" y="1879556"/>
            <a:chExt cx="1880837" cy="1612943"/>
          </a:xfrm>
        </p:grpSpPr>
        <p:sp>
          <p:nvSpPr>
            <p:cNvPr id="17" name="Block Arc 58"/>
            <p:cNvSpPr/>
            <p:nvPr/>
          </p:nvSpPr>
          <p:spPr>
            <a:xfrm>
              <a:off x="972147" y="1879556"/>
              <a:ext cx="1607362" cy="1607362"/>
            </a:xfrm>
            <a:prstGeom prst="blockArc">
              <a:avLst>
                <a:gd name="adj1" fmla="val 10800000"/>
                <a:gd name="adj2" fmla="val 21599990"/>
                <a:gd name="adj3" fmla="val 12097"/>
              </a:avLst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tx1"/>
                </a:solidFill>
              </a:endParaRPr>
            </a:p>
          </p:txBody>
        </p:sp>
        <p:grpSp>
          <p:nvGrpSpPr>
            <p:cNvPr id="18" name="Group 59"/>
            <p:cNvGrpSpPr/>
            <p:nvPr/>
          </p:nvGrpSpPr>
          <p:grpSpPr>
            <a:xfrm flipH="1" flipV="1">
              <a:off x="838200" y="1885137"/>
              <a:ext cx="1746890" cy="1607362"/>
              <a:chOff x="2895600" y="1657350"/>
              <a:chExt cx="1987550" cy="1828800"/>
            </a:xfrm>
            <a:solidFill>
              <a:schemeClr val="bg1">
                <a:lumMod val="75000"/>
              </a:schemeClr>
            </a:solidFill>
          </p:grpSpPr>
          <p:sp>
            <p:nvSpPr>
              <p:cNvPr id="20" name="Block Arc 61"/>
              <p:cNvSpPr/>
              <p:nvPr/>
            </p:nvSpPr>
            <p:spPr>
              <a:xfrm>
                <a:off x="2895600" y="1657350"/>
                <a:ext cx="1828800" cy="1828800"/>
              </a:xfrm>
              <a:prstGeom prst="blockArc">
                <a:avLst>
                  <a:gd name="adj1" fmla="val 10800000"/>
                  <a:gd name="adj2" fmla="val 21599990"/>
                  <a:gd name="adj3" fmla="val 12097"/>
                </a:avLst>
              </a:prstGeom>
              <a:solidFill>
                <a:srgbClr val="E1031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Isosceles Triangle 62"/>
              <p:cNvSpPr/>
              <p:nvPr/>
            </p:nvSpPr>
            <p:spPr>
              <a:xfrm rot="10800000">
                <a:off x="4349750" y="2569041"/>
                <a:ext cx="533400" cy="381000"/>
              </a:xfrm>
              <a:prstGeom prst="triangle">
                <a:avLst/>
              </a:prstGeom>
              <a:solidFill>
                <a:srgbClr val="E1031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/>
              </a:p>
            </p:txBody>
          </p:sp>
        </p:grpSp>
        <p:sp>
          <p:nvSpPr>
            <p:cNvPr id="19" name="Isosceles Triangle 60"/>
            <p:cNvSpPr/>
            <p:nvPr/>
          </p:nvSpPr>
          <p:spPr>
            <a:xfrm rot="10800000">
              <a:off x="2250223" y="2680856"/>
              <a:ext cx="468814" cy="334867"/>
            </a:xfrm>
            <a:prstGeom prst="triangle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grpSp>
        <p:nvGrpSpPr>
          <p:cNvPr id="22" name="Group 45"/>
          <p:cNvGrpSpPr/>
          <p:nvPr/>
        </p:nvGrpSpPr>
        <p:grpSpPr>
          <a:xfrm flipV="1">
            <a:off x="2958746" y="2809260"/>
            <a:ext cx="2507783" cy="2150591"/>
            <a:chOff x="838200" y="1879556"/>
            <a:chExt cx="1880837" cy="1612943"/>
          </a:xfrm>
        </p:grpSpPr>
        <p:sp>
          <p:nvSpPr>
            <p:cNvPr id="23" name="Block Arc 46"/>
            <p:cNvSpPr/>
            <p:nvPr/>
          </p:nvSpPr>
          <p:spPr>
            <a:xfrm>
              <a:off x="972147" y="1879556"/>
              <a:ext cx="1607362" cy="1607362"/>
            </a:xfrm>
            <a:prstGeom prst="blockArc">
              <a:avLst>
                <a:gd name="adj1" fmla="val 10800000"/>
                <a:gd name="adj2" fmla="val 21599990"/>
                <a:gd name="adj3" fmla="val 12097"/>
              </a:avLst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tx1"/>
                </a:solidFill>
              </a:endParaRPr>
            </a:p>
          </p:txBody>
        </p:sp>
        <p:grpSp>
          <p:nvGrpSpPr>
            <p:cNvPr id="24" name="Group 47"/>
            <p:cNvGrpSpPr/>
            <p:nvPr/>
          </p:nvGrpSpPr>
          <p:grpSpPr>
            <a:xfrm flipH="1" flipV="1">
              <a:off x="838200" y="1885137"/>
              <a:ext cx="1746890" cy="1607362"/>
              <a:chOff x="2895600" y="1657350"/>
              <a:chExt cx="1987550" cy="1828800"/>
            </a:xfrm>
            <a:solidFill>
              <a:schemeClr val="bg1">
                <a:lumMod val="75000"/>
              </a:schemeClr>
            </a:solidFill>
          </p:grpSpPr>
          <p:sp>
            <p:nvSpPr>
              <p:cNvPr id="26" name="Block Arc 49"/>
              <p:cNvSpPr/>
              <p:nvPr/>
            </p:nvSpPr>
            <p:spPr>
              <a:xfrm>
                <a:off x="2895600" y="1657350"/>
                <a:ext cx="1828800" cy="1828800"/>
              </a:xfrm>
              <a:prstGeom prst="blockArc">
                <a:avLst>
                  <a:gd name="adj1" fmla="val 10800000"/>
                  <a:gd name="adj2" fmla="val 21599990"/>
                  <a:gd name="adj3" fmla="val 12097"/>
                </a:avLst>
              </a:prstGeom>
              <a:solidFill>
                <a:srgbClr val="E1031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Isosceles Triangle 50"/>
              <p:cNvSpPr/>
              <p:nvPr/>
            </p:nvSpPr>
            <p:spPr>
              <a:xfrm rot="10800000">
                <a:off x="4349750" y="2569041"/>
                <a:ext cx="533400" cy="381000"/>
              </a:xfrm>
              <a:prstGeom prst="triangle">
                <a:avLst/>
              </a:prstGeom>
              <a:solidFill>
                <a:srgbClr val="E1031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/>
              </a:p>
            </p:txBody>
          </p:sp>
        </p:grpSp>
        <p:sp>
          <p:nvSpPr>
            <p:cNvPr id="25" name="Isosceles Triangle 48"/>
            <p:cNvSpPr/>
            <p:nvPr/>
          </p:nvSpPr>
          <p:spPr>
            <a:xfrm rot="10800000">
              <a:off x="2250223" y="2680856"/>
              <a:ext cx="468814" cy="334867"/>
            </a:xfrm>
            <a:prstGeom prst="triangle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grpSp>
        <p:nvGrpSpPr>
          <p:cNvPr id="28" name="Group 44"/>
          <p:cNvGrpSpPr/>
          <p:nvPr/>
        </p:nvGrpSpPr>
        <p:grpSpPr>
          <a:xfrm>
            <a:off x="1076562" y="2809260"/>
            <a:ext cx="2507783" cy="2150591"/>
            <a:chOff x="838200" y="1879556"/>
            <a:chExt cx="1880837" cy="1612943"/>
          </a:xfrm>
        </p:grpSpPr>
        <p:sp>
          <p:nvSpPr>
            <p:cNvPr id="29" name="Block Arc 4"/>
            <p:cNvSpPr/>
            <p:nvPr/>
          </p:nvSpPr>
          <p:spPr>
            <a:xfrm>
              <a:off x="972147" y="1879556"/>
              <a:ext cx="1607362" cy="1607362"/>
            </a:xfrm>
            <a:prstGeom prst="blockArc">
              <a:avLst>
                <a:gd name="adj1" fmla="val 10800000"/>
                <a:gd name="adj2" fmla="val 21599990"/>
                <a:gd name="adj3" fmla="val 12097"/>
              </a:avLst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tx1"/>
                </a:solidFill>
              </a:endParaRPr>
            </a:p>
          </p:txBody>
        </p:sp>
        <p:grpSp>
          <p:nvGrpSpPr>
            <p:cNvPr id="30" name="Group 7"/>
            <p:cNvGrpSpPr/>
            <p:nvPr/>
          </p:nvGrpSpPr>
          <p:grpSpPr>
            <a:xfrm flipH="1" flipV="1">
              <a:off x="838200" y="1885137"/>
              <a:ext cx="1746890" cy="1607362"/>
              <a:chOff x="2895600" y="1657350"/>
              <a:chExt cx="1987550" cy="1828800"/>
            </a:xfrm>
            <a:solidFill>
              <a:schemeClr val="bg1">
                <a:lumMod val="75000"/>
              </a:schemeClr>
            </a:solidFill>
          </p:grpSpPr>
          <p:sp>
            <p:nvSpPr>
              <p:cNvPr id="32" name="Block Arc 8"/>
              <p:cNvSpPr/>
              <p:nvPr/>
            </p:nvSpPr>
            <p:spPr>
              <a:xfrm>
                <a:off x="2895600" y="1657350"/>
                <a:ext cx="1828800" cy="1828800"/>
              </a:xfrm>
              <a:prstGeom prst="blockArc">
                <a:avLst>
                  <a:gd name="adj1" fmla="val 10800000"/>
                  <a:gd name="adj2" fmla="val 21599990"/>
                  <a:gd name="adj3" fmla="val 12097"/>
                </a:avLst>
              </a:prstGeom>
              <a:solidFill>
                <a:srgbClr val="E1031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>
                  <a:solidFill>
                    <a:schemeClr val="tx1"/>
                  </a:solidFill>
                </a:endParaRPr>
              </a:p>
            </p:txBody>
          </p:sp>
          <p:sp>
            <p:nvSpPr>
              <p:cNvPr id="33" name="Isosceles Triangle 9"/>
              <p:cNvSpPr/>
              <p:nvPr/>
            </p:nvSpPr>
            <p:spPr>
              <a:xfrm rot="10800000">
                <a:off x="4349750" y="2569041"/>
                <a:ext cx="533400" cy="381000"/>
              </a:xfrm>
              <a:prstGeom prst="triangle">
                <a:avLst/>
              </a:prstGeom>
              <a:solidFill>
                <a:srgbClr val="E1031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/>
              </a:p>
            </p:txBody>
          </p:sp>
        </p:grpSp>
        <p:sp>
          <p:nvSpPr>
            <p:cNvPr id="31" name="Isosceles Triangle 5"/>
            <p:cNvSpPr/>
            <p:nvPr/>
          </p:nvSpPr>
          <p:spPr>
            <a:xfrm rot="10800000">
              <a:off x="2250223" y="2680856"/>
              <a:ext cx="468814" cy="334867"/>
            </a:xfrm>
            <a:prstGeom prst="triangle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sp>
        <p:nvSpPr>
          <p:cNvPr id="34" name="Freeform 206"/>
          <p:cNvSpPr>
            <a:spLocks noEditPoints="1"/>
          </p:cNvSpPr>
          <p:nvPr/>
        </p:nvSpPr>
        <p:spPr bwMode="auto">
          <a:xfrm>
            <a:off x="3852801" y="3524721"/>
            <a:ext cx="719667" cy="719667"/>
          </a:xfrm>
          <a:custGeom>
            <a:avLst/>
            <a:gdLst/>
            <a:ahLst/>
            <a:cxnLst>
              <a:cxn ang="0">
                <a:pos x="249" y="215"/>
              </a:cxn>
              <a:cxn ang="0">
                <a:pos x="256" y="232"/>
              </a:cxn>
              <a:cxn ang="0">
                <a:pos x="232" y="256"/>
              </a:cxn>
              <a:cxn ang="0">
                <a:pos x="215" y="249"/>
              </a:cxn>
              <a:cxn ang="0">
                <a:pos x="145" y="179"/>
              </a:cxn>
              <a:cxn ang="0">
                <a:pos x="96" y="192"/>
              </a:cxn>
              <a:cxn ang="0">
                <a:pos x="0" y="96"/>
              </a:cxn>
              <a:cxn ang="0">
                <a:pos x="96" y="0"/>
              </a:cxn>
              <a:cxn ang="0">
                <a:pos x="192" y="96"/>
              </a:cxn>
              <a:cxn ang="0">
                <a:pos x="179" y="145"/>
              </a:cxn>
              <a:cxn ang="0">
                <a:pos x="249" y="215"/>
              </a:cxn>
              <a:cxn ang="0">
                <a:pos x="96" y="24"/>
              </a:cxn>
              <a:cxn ang="0">
                <a:pos x="24" y="96"/>
              </a:cxn>
              <a:cxn ang="0">
                <a:pos x="96" y="168"/>
              </a:cxn>
              <a:cxn ang="0">
                <a:pos x="168" y="96"/>
              </a:cxn>
              <a:cxn ang="0">
                <a:pos x="96" y="24"/>
              </a:cxn>
            </a:cxnLst>
            <a:rect l="0" t="0" r="r" b="b"/>
            <a:pathLst>
              <a:path w="256" h="256">
                <a:moveTo>
                  <a:pt x="249" y="215"/>
                </a:moveTo>
                <a:cubicBezTo>
                  <a:pt x="253" y="219"/>
                  <a:pt x="256" y="225"/>
                  <a:pt x="256" y="232"/>
                </a:cubicBezTo>
                <a:cubicBezTo>
                  <a:pt x="256" y="245"/>
                  <a:pt x="245" y="256"/>
                  <a:pt x="232" y="256"/>
                </a:cubicBezTo>
                <a:cubicBezTo>
                  <a:pt x="225" y="256"/>
                  <a:pt x="219" y="253"/>
                  <a:pt x="215" y="249"/>
                </a:cubicBezTo>
                <a:cubicBezTo>
                  <a:pt x="145" y="179"/>
                  <a:pt x="145" y="179"/>
                  <a:pt x="145" y="179"/>
                </a:cubicBezTo>
                <a:cubicBezTo>
                  <a:pt x="130" y="187"/>
                  <a:pt x="114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114"/>
                  <a:pt x="187" y="130"/>
                  <a:pt x="179" y="145"/>
                </a:cubicBezTo>
                <a:lnTo>
                  <a:pt x="249" y="215"/>
                </a:lnTo>
                <a:close/>
                <a:moveTo>
                  <a:pt x="96" y="24"/>
                </a:moveTo>
                <a:cubicBezTo>
                  <a:pt x="56" y="24"/>
                  <a:pt x="24" y="56"/>
                  <a:pt x="24" y="96"/>
                </a:cubicBezTo>
                <a:cubicBezTo>
                  <a:pt x="24" y="136"/>
                  <a:pt x="56" y="168"/>
                  <a:pt x="96" y="168"/>
                </a:cubicBezTo>
                <a:cubicBezTo>
                  <a:pt x="136" y="168"/>
                  <a:pt x="168" y="136"/>
                  <a:pt x="168" y="96"/>
                </a:cubicBezTo>
                <a:cubicBezTo>
                  <a:pt x="168" y="56"/>
                  <a:pt x="136" y="24"/>
                  <a:pt x="96" y="24"/>
                </a:cubicBezTo>
              </a:path>
            </a:pathLst>
          </a:custGeom>
          <a:solidFill>
            <a:srgbClr val="E10314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35" name="Freeform 170"/>
          <p:cNvSpPr>
            <a:spLocks noEditPoints="1"/>
          </p:cNvSpPr>
          <p:nvPr/>
        </p:nvSpPr>
        <p:spPr bwMode="auto">
          <a:xfrm>
            <a:off x="5706068" y="3555364"/>
            <a:ext cx="778933" cy="658383"/>
          </a:xfrm>
          <a:custGeom>
            <a:avLst/>
            <a:gdLst/>
            <a:ahLst/>
            <a:cxnLst>
              <a:cxn ang="0">
                <a:pos x="244" y="216"/>
              </a:cxn>
              <a:cxn ang="0">
                <a:pos x="12" y="216"/>
              </a:cxn>
              <a:cxn ang="0">
                <a:pos x="0" y="204"/>
              </a:cxn>
              <a:cxn ang="0">
                <a:pos x="0" y="12"/>
              </a:cxn>
              <a:cxn ang="0">
                <a:pos x="12" y="0"/>
              </a:cxn>
              <a:cxn ang="0">
                <a:pos x="24" y="12"/>
              </a:cxn>
              <a:cxn ang="0">
                <a:pos x="24" y="164"/>
              </a:cxn>
              <a:cxn ang="0">
                <a:pos x="24" y="192"/>
              </a:cxn>
              <a:cxn ang="0">
                <a:pos x="244" y="192"/>
              </a:cxn>
              <a:cxn ang="0">
                <a:pos x="256" y="204"/>
              </a:cxn>
              <a:cxn ang="0">
                <a:pos x="244" y="216"/>
              </a:cxn>
              <a:cxn ang="0">
                <a:pos x="216" y="180"/>
              </a:cxn>
              <a:cxn ang="0">
                <a:pos x="192" y="180"/>
              </a:cxn>
              <a:cxn ang="0">
                <a:pos x="180" y="168"/>
              </a:cxn>
              <a:cxn ang="0">
                <a:pos x="180" y="84"/>
              </a:cxn>
              <a:cxn ang="0">
                <a:pos x="192" y="72"/>
              </a:cxn>
              <a:cxn ang="0">
                <a:pos x="216" y="72"/>
              </a:cxn>
              <a:cxn ang="0">
                <a:pos x="228" y="84"/>
              </a:cxn>
              <a:cxn ang="0">
                <a:pos x="228" y="168"/>
              </a:cxn>
              <a:cxn ang="0">
                <a:pos x="216" y="180"/>
              </a:cxn>
              <a:cxn ang="0">
                <a:pos x="148" y="180"/>
              </a:cxn>
              <a:cxn ang="0">
                <a:pos x="124" y="180"/>
              </a:cxn>
              <a:cxn ang="0">
                <a:pos x="112" y="168"/>
              </a:cxn>
              <a:cxn ang="0">
                <a:pos x="112" y="36"/>
              </a:cxn>
              <a:cxn ang="0">
                <a:pos x="124" y="24"/>
              </a:cxn>
              <a:cxn ang="0">
                <a:pos x="148" y="24"/>
              </a:cxn>
              <a:cxn ang="0">
                <a:pos x="160" y="36"/>
              </a:cxn>
              <a:cxn ang="0">
                <a:pos x="160" y="168"/>
              </a:cxn>
              <a:cxn ang="0">
                <a:pos x="148" y="180"/>
              </a:cxn>
              <a:cxn ang="0">
                <a:pos x="80" y="180"/>
              </a:cxn>
              <a:cxn ang="0">
                <a:pos x="56" y="180"/>
              </a:cxn>
              <a:cxn ang="0">
                <a:pos x="44" y="168"/>
              </a:cxn>
              <a:cxn ang="0">
                <a:pos x="44" y="144"/>
              </a:cxn>
              <a:cxn ang="0">
                <a:pos x="56" y="132"/>
              </a:cxn>
              <a:cxn ang="0">
                <a:pos x="80" y="132"/>
              </a:cxn>
              <a:cxn ang="0">
                <a:pos x="92" y="144"/>
              </a:cxn>
              <a:cxn ang="0">
                <a:pos x="92" y="168"/>
              </a:cxn>
              <a:cxn ang="0">
                <a:pos x="80" y="180"/>
              </a:cxn>
            </a:cxnLst>
            <a:rect l="0" t="0" r="r" b="b"/>
            <a:pathLst>
              <a:path w="256" h="216">
                <a:moveTo>
                  <a:pt x="244" y="216"/>
                </a:moveTo>
                <a:cubicBezTo>
                  <a:pt x="12" y="216"/>
                  <a:pt x="12" y="216"/>
                  <a:pt x="12" y="216"/>
                </a:cubicBezTo>
                <a:cubicBezTo>
                  <a:pt x="5" y="216"/>
                  <a:pt x="0" y="211"/>
                  <a:pt x="0" y="20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9" y="0"/>
                  <a:pt x="24" y="5"/>
                  <a:pt x="24" y="12"/>
                </a:cubicBezTo>
                <a:cubicBezTo>
                  <a:pt x="24" y="164"/>
                  <a:pt x="24" y="164"/>
                  <a:pt x="24" y="164"/>
                </a:cubicBezTo>
                <a:cubicBezTo>
                  <a:pt x="24" y="192"/>
                  <a:pt x="24" y="192"/>
                  <a:pt x="24" y="192"/>
                </a:cubicBezTo>
                <a:cubicBezTo>
                  <a:pt x="244" y="192"/>
                  <a:pt x="244" y="192"/>
                  <a:pt x="244" y="192"/>
                </a:cubicBezTo>
                <a:cubicBezTo>
                  <a:pt x="251" y="192"/>
                  <a:pt x="256" y="197"/>
                  <a:pt x="256" y="204"/>
                </a:cubicBezTo>
                <a:cubicBezTo>
                  <a:pt x="256" y="211"/>
                  <a:pt x="251" y="216"/>
                  <a:pt x="244" y="216"/>
                </a:cubicBezTo>
                <a:moveTo>
                  <a:pt x="216" y="180"/>
                </a:moveTo>
                <a:cubicBezTo>
                  <a:pt x="192" y="180"/>
                  <a:pt x="192" y="180"/>
                  <a:pt x="192" y="180"/>
                </a:cubicBezTo>
                <a:cubicBezTo>
                  <a:pt x="185" y="180"/>
                  <a:pt x="180" y="175"/>
                  <a:pt x="180" y="168"/>
                </a:cubicBezTo>
                <a:cubicBezTo>
                  <a:pt x="180" y="84"/>
                  <a:pt x="180" y="84"/>
                  <a:pt x="180" y="84"/>
                </a:cubicBezTo>
                <a:cubicBezTo>
                  <a:pt x="180" y="77"/>
                  <a:pt x="185" y="72"/>
                  <a:pt x="192" y="72"/>
                </a:cubicBezTo>
                <a:cubicBezTo>
                  <a:pt x="216" y="72"/>
                  <a:pt x="216" y="72"/>
                  <a:pt x="216" y="72"/>
                </a:cubicBezTo>
                <a:cubicBezTo>
                  <a:pt x="223" y="72"/>
                  <a:pt x="228" y="77"/>
                  <a:pt x="228" y="84"/>
                </a:cubicBezTo>
                <a:cubicBezTo>
                  <a:pt x="228" y="168"/>
                  <a:pt x="228" y="168"/>
                  <a:pt x="228" y="168"/>
                </a:cubicBezTo>
                <a:cubicBezTo>
                  <a:pt x="228" y="175"/>
                  <a:pt x="223" y="180"/>
                  <a:pt x="216" y="180"/>
                </a:cubicBezTo>
                <a:moveTo>
                  <a:pt x="148" y="180"/>
                </a:moveTo>
                <a:cubicBezTo>
                  <a:pt x="124" y="180"/>
                  <a:pt x="124" y="180"/>
                  <a:pt x="124" y="180"/>
                </a:cubicBezTo>
                <a:cubicBezTo>
                  <a:pt x="117" y="180"/>
                  <a:pt x="112" y="175"/>
                  <a:pt x="112" y="168"/>
                </a:cubicBezTo>
                <a:cubicBezTo>
                  <a:pt x="112" y="36"/>
                  <a:pt x="112" y="36"/>
                  <a:pt x="112" y="36"/>
                </a:cubicBezTo>
                <a:cubicBezTo>
                  <a:pt x="112" y="29"/>
                  <a:pt x="117" y="24"/>
                  <a:pt x="124" y="24"/>
                </a:cubicBezTo>
                <a:cubicBezTo>
                  <a:pt x="148" y="24"/>
                  <a:pt x="148" y="24"/>
                  <a:pt x="148" y="24"/>
                </a:cubicBezTo>
                <a:cubicBezTo>
                  <a:pt x="155" y="24"/>
                  <a:pt x="160" y="29"/>
                  <a:pt x="160" y="36"/>
                </a:cubicBezTo>
                <a:cubicBezTo>
                  <a:pt x="160" y="168"/>
                  <a:pt x="160" y="168"/>
                  <a:pt x="160" y="168"/>
                </a:cubicBezTo>
                <a:cubicBezTo>
                  <a:pt x="160" y="175"/>
                  <a:pt x="155" y="180"/>
                  <a:pt x="148" y="180"/>
                </a:cubicBezTo>
                <a:moveTo>
                  <a:pt x="80" y="180"/>
                </a:moveTo>
                <a:cubicBezTo>
                  <a:pt x="56" y="180"/>
                  <a:pt x="56" y="180"/>
                  <a:pt x="56" y="180"/>
                </a:cubicBezTo>
                <a:cubicBezTo>
                  <a:pt x="49" y="180"/>
                  <a:pt x="44" y="175"/>
                  <a:pt x="44" y="168"/>
                </a:cubicBezTo>
                <a:cubicBezTo>
                  <a:pt x="44" y="144"/>
                  <a:pt x="44" y="144"/>
                  <a:pt x="44" y="144"/>
                </a:cubicBezTo>
                <a:cubicBezTo>
                  <a:pt x="44" y="137"/>
                  <a:pt x="49" y="132"/>
                  <a:pt x="56" y="132"/>
                </a:cubicBezTo>
                <a:cubicBezTo>
                  <a:pt x="80" y="132"/>
                  <a:pt x="80" y="132"/>
                  <a:pt x="80" y="132"/>
                </a:cubicBezTo>
                <a:cubicBezTo>
                  <a:pt x="87" y="132"/>
                  <a:pt x="92" y="137"/>
                  <a:pt x="92" y="144"/>
                </a:cubicBezTo>
                <a:cubicBezTo>
                  <a:pt x="92" y="168"/>
                  <a:pt x="92" y="168"/>
                  <a:pt x="92" y="168"/>
                </a:cubicBezTo>
                <a:cubicBezTo>
                  <a:pt x="92" y="175"/>
                  <a:pt x="87" y="180"/>
                  <a:pt x="80" y="180"/>
                </a:cubicBezTo>
              </a:path>
            </a:pathLst>
          </a:custGeom>
          <a:solidFill>
            <a:srgbClr val="E10314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36" name="Freeform 5"/>
          <p:cNvSpPr>
            <a:spLocks noEditPoints="1"/>
          </p:cNvSpPr>
          <p:nvPr/>
        </p:nvSpPr>
        <p:spPr bwMode="auto">
          <a:xfrm>
            <a:off x="9436368" y="3471804"/>
            <a:ext cx="850365" cy="825500"/>
          </a:xfrm>
          <a:custGeom>
            <a:avLst/>
            <a:gdLst/>
            <a:ahLst/>
            <a:cxnLst>
              <a:cxn ang="0">
                <a:pos x="671" y="73"/>
              </a:cxn>
              <a:cxn ang="0">
                <a:pos x="569" y="25"/>
              </a:cxn>
              <a:cxn ang="0">
                <a:pos x="576" y="4"/>
              </a:cxn>
              <a:cxn ang="0">
                <a:pos x="567" y="0"/>
              </a:cxn>
              <a:cxn ang="0">
                <a:pos x="111" y="1"/>
              </a:cxn>
              <a:cxn ang="0">
                <a:pos x="107" y="18"/>
              </a:cxn>
              <a:cxn ang="0">
                <a:pos x="103" y="73"/>
              </a:cxn>
              <a:cxn ang="0">
                <a:pos x="4" y="77"/>
              </a:cxn>
              <a:cxn ang="0">
                <a:pos x="67" y="254"/>
              </a:cxn>
              <a:cxn ang="0">
                <a:pos x="241" y="392"/>
              </a:cxn>
              <a:cxn ang="0">
                <a:pos x="271" y="444"/>
              </a:cxn>
              <a:cxn ang="0">
                <a:pos x="292" y="590"/>
              </a:cxn>
              <a:cxn ang="0">
                <a:pos x="254" y="594"/>
              </a:cxn>
              <a:cxn ang="0">
                <a:pos x="204" y="629"/>
              </a:cxn>
              <a:cxn ang="0">
                <a:pos x="213" y="662"/>
              </a:cxn>
              <a:cxn ang="0">
                <a:pos x="479" y="654"/>
              </a:cxn>
              <a:cxn ang="0">
                <a:pos x="472" y="617"/>
              </a:cxn>
              <a:cxn ang="0">
                <a:pos x="414" y="590"/>
              </a:cxn>
              <a:cxn ang="0">
                <a:pos x="416" y="455"/>
              </a:cxn>
              <a:cxn ang="0">
                <a:pos x="406" y="437"/>
              </a:cxn>
              <a:cxn ang="0">
                <a:pos x="431" y="397"/>
              </a:cxn>
              <a:cxn ang="0">
                <a:pos x="455" y="357"/>
              </a:cxn>
              <a:cxn ang="0">
                <a:pos x="683" y="85"/>
              </a:cxn>
              <a:cxn ang="0">
                <a:pos x="146" y="288"/>
              </a:cxn>
              <a:cxn ang="0">
                <a:pos x="95" y="244"/>
              </a:cxn>
              <a:cxn ang="0">
                <a:pos x="81" y="229"/>
              </a:cxn>
              <a:cxn ang="0">
                <a:pos x="78" y="224"/>
              </a:cxn>
              <a:cxn ang="0">
                <a:pos x="43" y="166"/>
              </a:cxn>
              <a:cxn ang="0">
                <a:pos x="41" y="161"/>
              </a:cxn>
              <a:cxn ang="0">
                <a:pos x="30" y="130"/>
              </a:cxn>
              <a:cxn ang="0">
                <a:pos x="23" y="97"/>
              </a:cxn>
              <a:cxn ang="0">
                <a:pos x="180" y="307"/>
              </a:cxn>
              <a:cxn ang="0">
                <a:pos x="453" y="141"/>
              </a:cxn>
              <a:cxn ang="0">
                <a:pos x="413" y="266"/>
              </a:cxn>
              <a:cxn ang="0">
                <a:pos x="342" y="222"/>
              </a:cxn>
              <a:cxn ang="0">
                <a:pos x="271" y="266"/>
              </a:cxn>
              <a:cxn ang="0">
                <a:pos x="230" y="141"/>
              </a:cxn>
              <a:cxn ang="0">
                <a:pos x="314" y="135"/>
              </a:cxn>
              <a:cxn ang="0">
                <a:pos x="345" y="57"/>
              </a:cxn>
              <a:cxn ang="0">
                <a:pos x="452" y="135"/>
              </a:cxn>
              <a:cxn ang="0">
                <a:pos x="653" y="103"/>
              </a:cxn>
              <a:cxn ang="0">
                <a:pos x="638" y="156"/>
              </a:cxn>
              <a:cxn ang="0">
                <a:pos x="635" y="163"/>
              </a:cxn>
              <a:cxn ang="0">
                <a:pos x="627" y="179"/>
              </a:cxn>
              <a:cxn ang="0">
                <a:pos x="598" y="226"/>
              </a:cxn>
              <a:cxn ang="0">
                <a:pos x="591" y="234"/>
              </a:cxn>
              <a:cxn ang="0">
                <a:pos x="563" y="263"/>
              </a:cxn>
              <a:cxn ang="0">
                <a:pos x="497" y="307"/>
              </a:cxn>
              <a:cxn ang="0">
                <a:pos x="654" y="97"/>
              </a:cxn>
              <a:cxn ang="0">
                <a:pos x="653" y="103"/>
              </a:cxn>
            </a:cxnLst>
            <a:rect l="0" t="0" r="r" b="b"/>
            <a:pathLst>
              <a:path w="683" h="662">
                <a:moveTo>
                  <a:pt x="680" y="78"/>
                </a:moveTo>
                <a:cubicBezTo>
                  <a:pt x="678" y="75"/>
                  <a:pt x="675" y="73"/>
                  <a:pt x="671" y="73"/>
                </a:cubicBezTo>
                <a:cubicBezTo>
                  <a:pt x="580" y="73"/>
                  <a:pt x="580" y="73"/>
                  <a:pt x="580" y="73"/>
                </a:cubicBezTo>
                <a:cubicBezTo>
                  <a:pt x="577" y="49"/>
                  <a:pt x="571" y="32"/>
                  <a:pt x="569" y="25"/>
                </a:cubicBezTo>
                <a:cubicBezTo>
                  <a:pt x="572" y="23"/>
                  <a:pt x="574" y="20"/>
                  <a:pt x="576" y="18"/>
                </a:cubicBezTo>
                <a:cubicBezTo>
                  <a:pt x="580" y="14"/>
                  <a:pt x="580" y="8"/>
                  <a:pt x="576" y="4"/>
                </a:cubicBezTo>
                <a:cubicBezTo>
                  <a:pt x="575" y="3"/>
                  <a:pt x="574" y="2"/>
                  <a:pt x="572" y="1"/>
                </a:cubicBezTo>
                <a:cubicBezTo>
                  <a:pt x="571" y="1"/>
                  <a:pt x="569" y="0"/>
                  <a:pt x="567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14" y="0"/>
                  <a:pt x="112" y="1"/>
                  <a:pt x="111" y="1"/>
                </a:cubicBezTo>
                <a:cubicBezTo>
                  <a:pt x="109" y="2"/>
                  <a:pt x="108" y="3"/>
                  <a:pt x="107" y="4"/>
                </a:cubicBezTo>
                <a:cubicBezTo>
                  <a:pt x="103" y="8"/>
                  <a:pt x="103" y="14"/>
                  <a:pt x="107" y="18"/>
                </a:cubicBezTo>
                <a:cubicBezTo>
                  <a:pt x="109" y="20"/>
                  <a:pt x="111" y="23"/>
                  <a:pt x="114" y="25"/>
                </a:cubicBezTo>
                <a:cubicBezTo>
                  <a:pt x="112" y="32"/>
                  <a:pt x="107" y="49"/>
                  <a:pt x="103" y="73"/>
                </a:cubicBezTo>
                <a:cubicBezTo>
                  <a:pt x="13" y="73"/>
                  <a:pt x="13" y="73"/>
                  <a:pt x="13" y="73"/>
                </a:cubicBezTo>
                <a:cubicBezTo>
                  <a:pt x="8" y="73"/>
                  <a:pt x="6" y="75"/>
                  <a:pt x="4" y="77"/>
                </a:cubicBezTo>
                <a:cubicBezTo>
                  <a:pt x="1" y="79"/>
                  <a:pt x="0" y="82"/>
                  <a:pt x="0" y="85"/>
                </a:cubicBezTo>
                <a:cubicBezTo>
                  <a:pt x="5" y="147"/>
                  <a:pt x="28" y="206"/>
                  <a:pt x="67" y="254"/>
                </a:cubicBezTo>
                <a:cubicBezTo>
                  <a:pt x="108" y="304"/>
                  <a:pt x="165" y="341"/>
                  <a:pt x="228" y="357"/>
                </a:cubicBezTo>
                <a:cubicBezTo>
                  <a:pt x="225" y="368"/>
                  <a:pt x="224" y="385"/>
                  <a:pt x="241" y="392"/>
                </a:cubicBezTo>
                <a:cubicBezTo>
                  <a:pt x="253" y="397"/>
                  <a:pt x="266" y="403"/>
                  <a:pt x="275" y="413"/>
                </a:cubicBezTo>
                <a:cubicBezTo>
                  <a:pt x="284" y="423"/>
                  <a:pt x="281" y="435"/>
                  <a:pt x="271" y="444"/>
                </a:cubicBezTo>
                <a:cubicBezTo>
                  <a:pt x="268" y="447"/>
                  <a:pt x="267" y="450"/>
                  <a:pt x="268" y="455"/>
                </a:cubicBezTo>
                <a:cubicBezTo>
                  <a:pt x="292" y="590"/>
                  <a:pt x="292" y="590"/>
                  <a:pt x="292" y="590"/>
                </a:cubicBezTo>
                <a:cubicBezTo>
                  <a:pt x="269" y="590"/>
                  <a:pt x="269" y="590"/>
                  <a:pt x="269" y="590"/>
                </a:cubicBezTo>
                <a:cubicBezTo>
                  <a:pt x="264" y="590"/>
                  <a:pt x="258" y="591"/>
                  <a:pt x="254" y="594"/>
                </a:cubicBezTo>
                <a:cubicBezTo>
                  <a:pt x="212" y="617"/>
                  <a:pt x="212" y="617"/>
                  <a:pt x="212" y="617"/>
                </a:cubicBezTo>
                <a:cubicBezTo>
                  <a:pt x="208" y="619"/>
                  <a:pt x="204" y="624"/>
                  <a:pt x="204" y="629"/>
                </a:cubicBezTo>
                <a:cubicBezTo>
                  <a:pt x="204" y="654"/>
                  <a:pt x="204" y="654"/>
                  <a:pt x="204" y="654"/>
                </a:cubicBezTo>
                <a:cubicBezTo>
                  <a:pt x="204" y="659"/>
                  <a:pt x="208" y="662"/>
                  <a:pt x="213" y="662"/>
                </a:cubicBezTo>
                <a:cubicBezTo>
                  <a:pt x="471" y="662"/>
                  <a:pt x="471" y="662"/>
                  <a:pt x="471" y="662"/>
                </a:cubicBezTo>
                <a:cubicBezTo>
                  <a:pt x="475" y="662"/>
                  <a:pt x="479" y="659"/>
                  <a:pt x="479" y="654"/>
                </a:cubicBezTo>
                <a:cubicBezTo>
                  <a:pt x="479" y="628"/>
                  <a:pt x="479" y="628"/>
                  <a:pt x="479" y="628"/>
                </a:cubicBezTo>
                <a:cubicBezTo>
                  <a:pt x="479" y="624"/>
                  <a:pt x="476" y="619"/>
                  <a:pt x="472" y="617"/>
                </a:cubicBezTo>
                <a:cubicBezTo>
                  <a:pt x="461" y="611"/>
                  <a:pt x="440" y="600"/>
                  <a:pt x="429" y="594"/>
                </a:cubicBezTo>
                <a:cubicBezTo>
                  <a:pt x="426" y="591"/>
                  <a:pt x="419" y="590"/>
                  <a:pt x="414" y="590"/>
                </a:cubicBezTo>
                <a:cubicBezTo>
                  <a:pt x="392" y="590"/>
                  <a:pt x="392" y="590"/>
                  <a:pt x="392" y="590"/>
                </a:cubicBezTo>
                <a:cubicBezTo>
                  <a:pt x="392" y="590"/>
                  <a:pt x="415" y="456"/>
                  <a:pt x="416" y="455"/>
                </a:cubicBezTo>
                <a:cubicBezTo>
                  <a:pt x="416" y="452"/>
                  <a:pt x="416" y="448"/>
                  <a:pt x="414" y="446"/>
                </a:cubicBezTo>
                <a:cubicBezTo>
                  <a:pt x="411" y="443"/>
                  <a:pt x="408" y="440"/>
                  <a:pt x="406" y="437"/>
                </a:cubicBezTo>
                <a:cubicBezTo>
                  <a:pt x="403" y="432"/>
                  <a:pt x="402" y="427"/>
                  <a:pt x="403" y="421"/>
                </a:cubicBezTo>
                <a:cubicBezTo>
                  <a:pt x="407" y="409"/>
                  <a:pt x="421" y="402"/>
                  <a:pt x="431" y="397"/>
                </a:cubicBezTo>
                <a:cubicBezTo>
                  <a:pt x="435" y="395"/>
                  <a:pt x="438" y="394"/>
                  <a:pt x="442" y="392"/>
                </a:cubicBezTo>
                <a:cubicBezTo>
                  <a:pt x="460" y="385"/>
                  <a:pt x="458" y="368"/>
                  <a:pt x="455" y="357"/>
                </a:cubicBezTo>
                <a:cubicBezTo>
                  <a:pt x="518" y="340"/>
                  <a:pt x="575" y="304"/>
                  <a:pt x="616" y="254"/>
                </a:cubicBezTo>
                <a:cubicBezTo>
                  <a:pt x="655" y="206"/>
                  <a:pt x="679" y="147"/>
                  <a:pt x="683" y="85"/>
                </a:cubicBezTo>
                <a:cubicBezTo>
                  <a:pt x="683" y="83"/>
                  <a:pt x="682" y="80"/>
                  <a:pt x="680" y="78"/>
                </a:cubicBezTo>
                <a:close/>
                <a:moveTo>
                  <a:pt x="146" y="288"/>
                </a:moveTo>
                <a:cubicBezTo>
                  <a:pt x="133" y="279"/>
                  <a:pt x="125" y="273"/>
                  <a:pt x="114" y="263"/>
                </a:cubicBezTo>
                <a:cubicBezTo>
                  <a:pt x="108" y="257"/>
                  <a:pt x="101" y="251"/>
                  <a:pt x="95" y="244"/>
                </a:cubicBezTo>
                <a:cubicBezTo>
                  <a:pt x="91" y="241"/>
                  <a:pt x="88" y="237"/>
                  <a:pt x="85" y="234"/>
                </a:cubicBezTo>
                <a:cubicBezTo>
                  <a:pt x="84" y="232"/>
                  <a:pt x="82" y="230"/>
                  <a:pt x="81" y="229"/>
                </a:cubicBezTo>
                <a:cubicBezTo>
                  <a:pt x="80" y="228"/>
                  <a:pt x="80" y="227"/>
                  <a:pt x="79" y="226"/>
                </a:cubicBezTo>
                <a:cubicBezTo>
                  <a:pt x="79" y="226"/>
                  <a:pt x="78" y="225"/>
                  <a:pt x="78" y="224"/>
                </a:cubicBezTo>
                <a:cubicBezTo>
                  <a:pt x="67" y="210"/>
                  <a:pt x="57" y="195"/>
                  <a:pt x="49" y="179"/>
                </a:cubicBezTo>
                <a:cubicBezTo>
                  <a:pt x="47" y="175"/>
                  <a:pt x="45" y="171"/>
                  <a:pt x="43" y="166"/>
                </a:cubicBezTo>
                <a:cubicBezTo>
                  <a:pt x="42" y="163"/>
                  <a:pt x="42" y="163"/>
                  <a:pt x="42" y="163"/>
                </a:cubicBezTo>
                <a:cubicBezTo>
                  <a:pt x="42" y="163"/>
                  <a:pt x="41" y="161"/>
                  <a:pt x="41" y="161"/>
                </a:cubicBezTo>
                <a:cubicBezTo>
                  <a:pt x="40" y="159"/>
                  <a:pt x="40" y="158"/>
                  <a:pt x="39" y="156"/>
                </a:cubicBezTo>
                <a:cubicBezTo>
                  <a:pt x="36" y="147"/>
                  <a:pt x="33" y="139"/>
                  <a:pt x="30" y="130"/>
                </a:cubicBezTo>
                <a:cubicBezTo>
                  <a:pt x="28" y="121"/>
                  <a:pt x="26" y="112"/>
                  <a:pt x="24" y="103"/>
                </a:cubicBezTo>
                <a:cubicBezTo>
                  <a:pt x="24" y="101"/>
                  <a:pt x="23" y="99"/>
                  <a:pt x="23" y="97"/>
                </a:cubicBezTo>
                <a:cubicBezTo>
                  <a:pt x="97" y="97"/>
                  <a:pt x="97" y="97"/>
                  <a:pt x="97" y="97"/>
                </a:cubicBezTo>
                <a:cubicBezTo>
                  <a:pt x="93" y="159"/>
                  <a:pt x="105" y="244"/>
                  <a:pt x="180" y="307"/>
                </a:cubicBezTo>
                <a:cubicBezTo>
                  <a:pt x="168" y="301"/>
                  <a:pt x="156" y="295"/>
                  <a:pt x="146" y="288"/>
                </a:cubicBezTo>
                <a:close/>
                <a:moveTo>
                  <a:pt x="453" y="141"/>
                </a:moveTo>
                <a:cubicBezTo>
                  <a:pt x="388" y="188"/>
                  <a:pt x="388" y="188"/>
                  <a:pt x="388" y="188"/>
                </a:cubicBezTo>
                <a:cubicBezTo>
                  <a:pt x="413" y="266"/>
                  <a:pt x="413" y="266"/>
                  <a:pt x="413" y="266"/>
                </a:cubicBezTo>
                <a:cubicBezTo>
                  <a:pt x="415" y="271"/>
                  <a:pt x="412" y="273"/>
                  <a:pt x="408" y="270"/>
                </a:cubicBezTo>
                <a:cubicBezTo>
                  <a:pt x="342" y="222"/>
                  <a:pt x="342" y="222"/>
                  <a:pt x="342" y="222"/>
                </a:cubicBezTo>
                <a:cubicBezTo>
                  <a:pt x="276" y="270"/>
                  <a:pt x="276" y="270"/>
                  <a:pt x="276" y="270"/>
                </a:cubicBezTo>
                <a:cubicBezTo>
                  <a:pt x="271" y="273"/>
                  <a:pt x="269" y="271"/>
                  <a:pt x="271" y="266"/>
                </a:cubicBezTo>
                <a:cubicBezTo>
                  <a:pt x="296" y="188"/>
                  <a:pt x="296" y="188"/>
                  <a:pt x="296" y="188"/>
                </a:cubicBezTo>
                <a:cubicBezTo>
                  <a:pt x="230" y="141"/>
                  <a:pt x="230" y="141"/>
                  <a:pt x="230" y="141"/>
                </a:cubicBezTo>
                <a:cubicBezTo>
                  <a:pt x="225" y="137"/>
                  <a:pt x="226" y="135"/>
                  <a:pt x="232" y="135"/>
                </a:cubicBezTo>
                <a:cubicBezTo>
                  <a:pt x="314" y="135"/>
                  <a:pt x="314" y="135"/>
                  <a:pt x="314" y="135"/>
                </a:cubicBezTo>
                <a:cubicBezTo>
                  <a:pt x="339" y="57"/>
                  <a:pt x="339" y="57"/>
                  <a:pt x="339" y="57"/>
                </a:cubicBezTo>
                <a:cubicBezTo>
                  <a:pt x="340" y="52"/>
                  <a:pt x="343" y="52"/>
                  <a:pt x="345" y="57"/>
                </a:cubicBezTo>
                <a:cubicBezTo>
                  <a:pt x="370" y="135"/>
                  <a:pt x="370" y="135"/>
                  <a:pt x="370" y="135"/>
                </a:cubicBezTo>
                <a:cubicBezTo>
                  <a:pt x="452" y="135"/>
                  <a:pt x="452" y="135"/>
                  <a:pt x="452" y="135"/>
                </a:cubicBezTo>
                <a:cubicBezTo>
                  <a:pt x="457" y="134"/>
                  <a:pt x="458" y="137"/>
                  <a:pt x="453" y="141"/>
                </a:cubicBezTo>
                <a:close/>
                <a:moveTo>
                  <a:pt x="653" y="103"/>
                </a:moveTo>
                <a:cubicBezTo>
                  <a:pt x="651" y="112"/>
                  <a:pt x="649" y="121"/>
                  <a:pt x="647" y="130"/>
                </a:cubicBezTo>
                <a:cubicBezTo>
                  <a:pt x="644" y="139"/>
                  <a:pt x="641" y="147"/>
                  <a:pt x="638" y="156"/>
                </a:cubicBezTo>
                <a:cubicBezTo>
                  <a:pt x="637" y="158"/>
                  <a:pt x="636" y="159"/>
                  <a:pt x="636" y="161"/>
                </a:cubicBezTo>
                <a:cubicBezTo>
                  <a:pt x="636" y="161"/>
                  <a:pt x="635" y="163"/>
                  <a:pt x="635" y="163"/>
                </a:cubicBezTo>
                <a:cubicBezTo>
                  <a:pt x="634" y="166"/>
                  <a:pt x="634" y="166"/>
                  <a:pt x="634" y="166"/>
                </a:cubicBezTo>
                <a:cubicBezTo>
                  <a:pt x="632" y="171"/>
                  <a:pt x="630" y="175"/>
                  <a:pt x="627" y="179"/>
                </a:cubicBezTo>
                <a:cubicBezTo>
                  <a:pt x="619" y="195"/>
                  <a:pt x="610" y="210"/>
                  <a:pt x="599" y="224"/>
                </a:cubicBezTo>
                <a:cubicBezTo>
                  <a:pt x="599" y="225"/>
                  <a:pt x="598" y="226"/>
                  <a:pt x="598" y="226"/>
                </a:cubicBezTo>
                <a:cubicBezTo>
                  <a:pt x="597" y="227"/>
                  <a:pt x="596" y="228"/>
                  <a:pt x="596" y="229"/>
                </a:cubicBezTo>
                <a:cubicBezTo>
                  <a:pt x="594" y="230"/>
                  <a:pt x="593" y="232"/>
                  <a:pt x="591" y="234"/>
                </a:cubicBezTo>
                <a:cubicBezTo>
                  <a:pt x="588" y="237"/>
                  <a:pt x="585" y="241"/>
                  <a:pt x="582" y="244"/>
                </a:cubicBezTo>
                <a:cubicBezTo>
                  <a:pt x="576" y="251"/>
                  <a:pt x="569" y="257"/>
                  <a:pt x="563" y="263"/>
                </a:cubicBezTo>
                <a:cubicBezTo>
                  <a:pt x="551" y="273"/>
                  <a:pt x="544" y="279"/>
                  <a:pt x="531" y="288"/>
                </a:cubicBezTo>
                <a:cubicBezTo>
                  <a:pt x="520" y="295"/>
                  <a:pt x="509" y="301"/>
                  <a:pt x="497" y="307"/>
                </a:cubicBezTo>
                <a:cubicBezTo>
                  <a:pt x="571" y="244"/>
                  <a:pt x="584" y="159"/>
                  <a:pt x="580" y="97"/>
                </a:cubicBezTo>
                <a:cubicBezTo>
                  <a:pt x="654" y="97"/>
                  <a:pt x="654" y="97"/>
                  <a:pt x="654" y="97"/>
                </a:cubicBezTo>
                <a:cubicBezTo>
                  <a:pt x="653" y="99"/>
                  <a:pt x="653" y="101"/>
                  <a:pt x="653" y="103"/>
                </a:cubicBezTo>
                <a:close/>
                <a:moveTo>
                  <a:pt x="653" y="103"/>
                </a:moveTo>
                <a:cubicBezTo>
                  <a:pt x="653" y="103"/>
                  <a:pt x="653" y="103"/>
                  <a:pt x="653" y="103"/>
                </a:cubicBezTo>
              </a:path>
            </a:pathLst>
          </a:custGeom>
          <a:solidFill>
            <a:srgbClr val="E10314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37" name="Freeform 45"/>
          <p:cNvSpPr>
            <a:spLocks noEditPoints="1"/>
          </p:cNvSpPr>
          <p:nvPr/>
        </p:nvSpPr>
        <p:spPr bwMode="auto">
          <a:xfrm>
            <a:off x="7588252" y="3462469"/>
            <a:ext cx="778933" cy="844171"/>
          </a:xfrm>
          <a:custGeom>
            <a:avLst/>
            <a:gdLst/>
            <a:ahLst/>
            <a:cxnLst>
              <a:cxn ang="0">
                <a:pos x="783" y="812"/>
              </a:cxn>
              <a:cxn ang="0">
                <a:pos x="684" y="703"/>
              </a:cxn>
              <a:cxn ang="0">
                <a:pos x="698" y="592"/>
              </a:cxn>
              <a:cxn ang="0">
                <a:pos x="674" y="483"/>
              </a:cxn>
              <a:cxn ang="0">
                <a:pos x="617" y="387"/>
              </a:cxn>
              <a:cxn ang="0">
                <a:pos x="532" y="315"/>
              </a:cxn>
              <a:cxn ang="0">
                <a:pos x="428" y="275"/>
              </a:cxn>
              <a:cxn ang="0">
                <a:pos x="316" y="270"/>
              </a:cxn>
              <a:cxn ang="0">
                <a:pos x="209" y="303"/>
              </a:cxn>
              <a:cxn ang="0">
                <a:pos x="119" y="367"/>
              </a:cxn>
              <a:cxn ang="0">
                <a:pos x="54" y="458"/>
              </a:cxn>
              <a:cxn ang="0">
                <a:pos x="22" y="565"/>
              </a:cxn>
              <a:cxn ang="0">
                <a:pos x="27" y="677"/>
              </a:cxn>
              <a:cxn ang="0">
                <a:pos x="68" y="781"/>
              </a:cxn>
              <a:cxn ang="0">
                <a:pos x="140" y="866"/>
              </a:cxn>
              <a:cxn ang="0">
                <a:pos x="236" y="923"/>
              </a:cxn>
              <a:cxn ang="0">
                <a:pos x="345" y="945"/>
              </a:cxn>
              <a:cxn ang="0">
                <a:pos x="456" y="931"/>
              </a:cxn>
              <a:cxn ang="0">
                <a:pos x="556" y="882"/>
              </a:cxn>
              <a:cxn ang="0">
                <a:pos x="605" y="817"/>
              </a:cxn>
              <a:cxn ang="0">
                <a:pos x="769" y="943"/>
              </a:cxn>
              <a:cxn ang="0">
                <a:pos x="843" y="818"/>
              </a:cxn>
              <a:cxn ang="0">
                <a:pos x="456" y="618"/>
              </a:cxn>
              <a:cxn ang="0">
                <a:pos x="317" y="545"/>
              </a:cxn>
              <a:cxn ang="0">
                <a:pos x="381" y="630"/>
              </a:cxn>
              <a:cxn ang="0">
                <a:pos x="276" y="614"/>
              </a:cxn>
              <a:cxn ang="0">
                <a:pos x="407" y="700"/>
              </a:cxn>
              <a:cxn ang="0">
                <a:pos x="408" y="804"/>
              </a:cxn>
              <a:cxn ang="0">
                <a:pos x="307" y="409"/>
              </a:cxn>
              <a:cxn ang="0">
                <a:pos x="550" y="674"/>
              </a:cxn>
              <a:cxn ang="0">
                <a:pos x="576" y="689"/>
              </a:cxn>
              <a:cxn ang="0">
                <a:pos x="299" y="379"/>
              </a:cxn>
              <a:cxn ang="0">
                <a:pos x="415" y="833"/>
              </a:cxn>
              <a:cxn ang="0">
                <a:pos x="544" y="781"/>
              </a:cxn>
              <a:cxn ang="0">
                <a:pos x="109" y="670"/>
              </a:cxn>
              <a:cxn ang="0">
                <a:pos x="605" y="543"/>
              </a:cxn>
              <a:cxn ang="0">
                <a:pos x="839" y="900"/>
              </a:cxn>
              <a:cxn ang="0">
                <a:pos x="773" y="900"/>
              </a:cxn>
              <a:cxn ang="0">
                <a:pos x="807" y="842"/>
              </a:cxn>
              <a:cxn ang="0">
                <a:pos x="839" y="900"/>
              </a:cxn>
              <a:cxn ang="0">
                <a:pos x="543" y="226"/>
              </a:cxn>
              <a:cxn ang="0">
                <a:pos x="570" y="293"/>
              </a:cxn>
              <a:cxn ang="0">
                <a:pos x="620" y="312"/>
              </a:cxn>
              <a:cxn ang="0">
                <a:pos x="687" y="340"/>
              </a:cxn>
              <a:cxn ang="0">
                <a:pos x="736" y="318"/>
              </a:cxn>
              <a:cxn ang="0">
                <a:pos x="802" y="290"/>
              </a:cxn>
              <a:cxn ang="0">
                <a:pos x="821" y="240"/>
              </a:cxn>
              <a:cxn ang="0">
                <a:pos x="849" y="173"/>
              </a:cxn>
              <a:cxn ang="0">
                <a:pos x="827" y="124"/>
              </a:cxn>
              <a:cxn ang="0">
                <a:pos x="800" y="58"/>
              </a:cxn>
              <a:cxn ang="0">
                <a:pos x="749" y="39"/>
              </a:cxn>
              <a:cxn ang="0">
                <a:pos x="683" y="11"/>
              </a:cxn>
              <a:cxn ang="0">
                <a:pos x="634" y="33"/>
              </a:cxn>
              <a:cxn ang="0">
                <a:pos x="567" y="60"/>
              </a:cxn>
              <a:cxn ang="0">
                <a:pos x="548" y="111"/>
              </a:cxn>
              <a:cxn ang="0">
                <a:pos x="521" y="177"/>
              </a:cxn>
              <a:cxn ang="0">
                <a:pos x="685" y="93"/>
              </a:cxn>
              <a:cxn ang="0">
                <a:pos x="685" y="258"/>
              </a:cxn>
              <a:cxn ang="0">
                <a:pos x="685" y="93"/>
              </a:cxn>
              <a:cxn ang="0">
                <a:pos x="685" y="93"/>
              </a:cxn>
            </a:cxnLst>
            <a:rect l="0" t="0" r="r" b="b"/>
            <a:pathLst>
              <a:path w="889" h="965">
                <a:moveTo>
                  <a:pt x="843" y="818"/>
                </a:moveTo>
                <a:cubicBezTo>
                  <a:pt x="824" y="807"/>
                  <a:pt x="803" y="806"/>
                  <a:pt x="783" y="812"/>
                </a:cubicBezTo>
                <a:cubicBezTo>
                  <a:pt x="657" y="737"/>
                  <a:pt x="657" y="737"/>
                  <a:pt x="657" y="737"/>
                </a:cubicBezTo>
                <a:cubicBezTo>
                  <a:pt x="659" y="722"/>
                  <a:pt x="669" y="709"/>
                  <a:pt x="684" y="703"/>
                </a:cubicBezTo>
                <a:cubicBezTo>
                  <a:pt x="707" y="694"/>
                  <a:pt x="712" y="672"/>
                  <a:pt x="694" y="654"/>
                </a:cubicBezTo>
                <a:cubicBezTo>
                  <a:pt x="677" y="636"/>
                  <a:pt x="679" y="608"/>
                  <a:pt x="698" y="592"/>
                </a:cubicBezTo>
                <a:cubicBezTo>
                  <a:pt x="716" y="576"/>
                  <a:pt x="714" y="554"/>
                  <a:pt x="691" y="542"/>
                </a:cubicBezTo>
                <a:cubicBezTo>
                  <a:pt x="670" y="531"/>
                  <a:pt x="662" y="504"/>
                  <a:pt x="674" y="483"/>
                </a:cubicBezTo>
                <a:cubicBezTo>
                  <a:pt x="687" y="462"/>
                  <a:pt x="677" y="441"/>
                  <a:pt x="653" y="438"/>
                </a:cubicBezTo>
                <a:cubicBezTo>
                  <a:pt x="628" y="434"/>
                  <a:pt x="612" y="412"/>
                  <a:pt x="617" y="387"/>
                </a:cubicBezTo>
                <a:cubicBezTo>
                  <a:pt x="622" y="363"/>
                  <a:pt x="606" y="347"/>
                  <a:pt x="582" y="352"/>
                </a:cubicBezTo>
                <a:cubicBezTo>
                  <a:pt x="557" y="356"/>
                  <a:pt x="535" y="340"/>
                  <a:pt x="532" y="315"/>
                </a:cubicBezTo>
                <a:cubicBezTo>
                  <a:pt x="529" y="291"/>
                  <a:pt x="508" y="281"/>
                  <a:pt x="487" y="293"/>
                </a:cubicBezTo>
                <a:cubicBezTo>
                  <a:pt x="465" y="305"/>
                  <a:pt x="439" y="297"/>
                  <a:pt x="428" y="275"/>
                </a:cubicBezTo>
                <a:cubicBezTo>
                  <a:pt x="417" y="253"/>
                  <a:pt x="395" y="250"/>
                  <a:pt x="378" y="268"/>
                </a:cubicBezTo>
                <a:cubicBezTo>
                  <a:pt x="362" y="287"/>
                  <a:pt x="334" y="288"/>
                  <a:pt x="316" y="270"/>
                </a:cubicBezTo>
                <a:cubicBezTo>
                  <a:pt x="299" y="253"/>
                  <a:pt x="277" y="258"/>
                  <a:pt x="267" y="280"/>
                </a:cubicBezTo>
                <a:cubicBezTo>
                  <a:pt x="258" y="303"/>
                  <a:pt x="232" y="313"/>
                  <a:pt x="209" y="303"/>
                </a:cubicBezTo>
                <a:cubicBezTo>
                  <a:pt x="187" y="292"/>
                  <a:pt x="168" y="303"/>
                  <a:pt x="166" y="328"/>
                </a:cubicBezTo>
                <a:cubicBezTo>
                  <a:pt x="165" y="353"/>
                  <a:pt x="143" y="370"/>
                  <a:pt x="119" y="367"/>
                </a:cubicBezTo>
                <a:cubicBezTo>
                  <a:pt x="94" y="365"/>
                  <a:pt x="80" y="382"/>
                  <a:pt x="86" y="405"/>
                </a:cubicBezTo>
                <a:cubicBezTo>
                  <a:pt x="93" y="429"/>
                  <a:pt x="78" y="453"/>
                  <a:pt x="54" y="458"/>
                </a:cubicBezTo>
                <a:cubicBezTo>
                  <a:pt x="30" y="464"/>
                  <a:pt x="21" y="485"/>
                  <a:pt x="35" y="505"/>
                </a:cubicBezTo>
                <a:cubicBezTo>
                  <a:pt x="50" y="525"/>
                  <a:pt x="44" y="553"/>
                  <a:pt x="22" y="565"/>
                </a:cubicBezTo>
                <a:cubicBezTo>
                  <a:pt x="1" y="578"/>
                  <a:pt x="0" y="601"/>
                  <a:pt x="20" y="616"/>
                </a:cubicBezTo>
                <a:cubicBezTo>
                  <a:pt x="40" y="630"/>
                  <a:pt x="43" y="658"/>
                  <a:pt x="27" y="677"/>
                </a:cubicBezTo>
                <a:cubicBezTo>
                  <a:pt x="11" y="696"/>
                  <a:pt x="18" y="718"/>
                  <a:pt x="41" y="725"/>
                </a:cubicBezTo>
                <a:cubicBezTo>
                  <a:pt x="65" y="733"/>
                  <a:pt x="77" y="758"/>
                  <a:pt x="68" y="781"/>
                </a:cubicBezTo>
                <a:cubicBezTo>
                  <a:pt x="59" y="804"/>
                  <a:pt x="72" y="822"/>
                  <a:pt x="97" y="822"/>
                </a:cubicBezTo>
                <a:cubicBezTo>
                  <a:pt x="122" y="821"/>
                  <a:pt x="141" y="841"/>
                  <a:pt x="140" y="866"/>
                </a:cubicBezTo>
                <a:cubicBezTo>
                  <a:pt x="139" y="891"/>
                  <a:pt x="158" y="904"/>
                  <a:pt x="181" y="895"/>
                </a:cubicBezTo>
                <a:cubicBezTo>
                  <a:pt x="204" y="887"/>
                  <a:pt x="229" y="899"/>
                  <a:pt x="236" y="923"/>
                </a:cubicBezTo>
                <a:cubicBezTo>
                  <a:pt x="243" y="946"/>
                  <a:pt x="265" y="953"/>
                  <a:pt x="284" y="937"/>
                </a:cubicBezTo>
                <a:cubicBezTo>
                  <a:pt x="303" y="922"/>
                  <a:pt x="331" y="925"/>
                  <a:pt x="345" y="945"/>
                </a:cubicBezTo>
                <a:cubicBezTo>
                  <a:pt x="360" y="965"/>
                  <a:pt x="383" y="965"/>
                  <a:pt x="395" y="944"/>
                </a:cubicBezTo>
                <a:cubicBezTo>
                  <a:pt x="409" y="923"/>
                  <a:pt x="436" y="917"/>
                  <a:pt x="456" y="931"/>
                </a:cubicBezTo>
                <a:cubicBezTo>
                  <a:pt x="476" y="946"/>
                  <a:pt x="497" y="938"/>
                  <a:pt x="503" y="914"/>
                </a:cubicBezTo>
                <a:cubicBezTo>
                  <a:pt x="509" y="889"/>
                  <a:pt x="533" y="875"/>
                  <a:pt x="556" y="882"/>
                </a:cubicBezTo>
                <a:cubicBezTo>
                  <a:pt x="580" y="889"/>
                  <a:pt x="597" y="875"/>
                  <a:pt x="595" y="850"/>
                </a:cubicBezTo>
                <a:cubicBezTo>
                  <a:pt x="593" y="838"/>
                  <a:pt x="598" y="826"/>
                  <a:pt x="605" y="817"/>
                </a:cubicBezTo>
                <a:cubicBezTo>
                  <a:pt x="735" y="894"/>
                  <a:pt x="735" y="894"/>
                  <a:pt x="735" y="894"/>
                </a:cubicBezTo>
                <a:cubicBezTo>
                  <a:pt x="739" y="914"/>
                  <a:pt x="750" y="932"/>
                  <a:pt x="769" y="943"/>
                </a:cubicBezTo>
                <a:cubicBezTo>
                  <a:pt x="804" y="964"/>
                  <a:pt x="848" y="952"/>
                  <a:pt x="869" y="918"/>
                </a:cubicBezTo>
                <a:cubicBezTo>
                  <a:pt x="889" y="883"/>
                  <a:pt x="878" y="839"/>
                  <a:pt x="843" y="818"/>
                </a:cubicBezTo>
                <a:close/>
                <a:moveTo>
                  <a:pt x="550" y="674"/>
                </a:moveTo>
                <a:cubicBezTo>
                  <a:pt x="456" y="618"/>
                  <a:pt x="456" y="618"/>
                  <a:pt x="456" y="618"/>
                </a:cubicBezTo>
                <a:cubicBezTo>
                  <a:pt x="455" y="588"/>
                  <a:pt x="440" y="559"/>
                  <a:pt x="412" y="543"/>
                </a:cubicBezTo>
                <a:cubicBezTo>
                  <a:pt x="381" y="525"/>
                  <a:pt x="345" y="527"/>
                  <a:pt x="317" y="545"/>
                </a:cubicBezTo>
                <a:cubicBezTo>
                  <a:pt x="368" y="575"/>
                  <a:pt x="368" y="575"/>
                  <a:pt x="368" y="575"/>
                </a:cubicBezTo>
                <a:cubicBezTo>
                  <a:pt x="387" y="586"/>
                  <a:pt x="392" y="610"/>
                  <a:pt x="381" y="630"/>
                </a:cubicBezTo>
                <a:cubicBezTo>
                  <a:pt x="370" y="649"/>
                  <a:pt x="346" y="655"/>
                  <a:pt x="328" y="644"/>
                </a:cubicBezTo>
                <a:cubicBezTo>
                  <a:pt x="276" y="614"/>
                  <a:pt x="276" y="614"/>
                  <a:pt x="276" y="614"/>
                </a:cubicBezTo>
                <a:cubicBezTo>
                  <a:pt x="273" y="647"/>
                  <a:pt x="289" y="680"/>
                  <a:pt x="320" y="698"/>
                </a:cubicBezTo>
                <a:cubicBezTo>
                  <a:pt x="348" y="715"/>
                  <a:pt x="380" y="714"/>
                  <a:pt x="407" y="700"/>
                </a:cubicBezTo>
                <a:cubicBezTo>
                  <a:pt x="498" y="754"/>
                  <a:pt x="498" y="754"/>
                  <a:pt x="498" y="754"/>
                </a:cubicBezTo>
                <a:cubicBezTo>
                  <a:pt x="473" y="777"/>
                  <a:pt x="443" y="795"/>
                  <a:pt x="408" y="804"/>
                </a:cubicBezTo>
                <a:cubicBezTo>
                  <a:pt x="299" y="832"/>
                  <a:pt x="188" y="766"/>
                  <a:pt x="160" y="657"/>
                </a:cubicBezTo>
                <a:cubicBezTo>
                  <a:pt x="132" y="548"/>
                  <a:pt x="198" y="437"/>
                  <a:pt x="307" y="409"/>
                </a:cubicBezTo>
                <a:cubicBezTo>
                  <a:pt x="415" y="381"/>
                  <a:pt x="527" y="447"/>
                  <a:pt x="555" y="556"/>
                </a:cubicBezTo>
                <a:cubicBezTo>
                  <a:pt x="565" y="596"/>
                  <a:pt x="562" y="637"/>
                  <a:pt x="550" y="674"/>
                </a:cubicBezTo>
                <a:close/>
                <a:moveTo>
                  <a:pt x="595" y="700"/>
                </a:moveTo>
                <a:cubicBezTo>
                  <a:pt x="576" y="689"/>
                  <a:pt x="576" y="689"/>
                  <a:pt x="576" y="689"/>
                </a:cubicBezTo>
                <a:cubicBezTo>
                  <a:pt x="592" y="646"/>
                  <a:pt x="597" y="597"/>
                  <a:pt x="584" y="548"/>
                </a:cubicBezTo>
                <a:cubicBezTo>
                  <a:pt x="552" y="423"/>
                  <a:pt x="424" y="347"/>
                  <a:pt x="299" y="379"/>
                </a:cubicBezTo>
                <a:cubicBezTo>
                  <a:pt x="174" y="412"/>
                  <a:pt x="98" y="539"/>
                  <a:pt x="130" y="665"/>
                </a:cubicBezTo>
                <a:cubicBezTo>
                  <a:pt x="163" y="790"/>
                  <a:pt x="290" y="865"/>
                  <a:pt x="415" y="833"/>
                </a:cubicBezTo>
                <a:cubicBezTo>
                  <a:pt x="459" y="822"/>
                  <a:pt x="496" y="799"/>
                  <a:pt x="524" y="770"/>
                </a:cubicBezTo>
                <a:cubicBezTo>
                  <a:pt x="544" y="781"/>
                  <a:pt x="544" y="781"/>
                  <a:pt x="544" y="781"/>
                </a:cubicBezTo>
                <a:cubicBezTo>
                  <a:pt x="512" y="815"/>
                  <a:pt x="470" y="841"/>
                  <a:pt x="421" y="854"/>
                </a:cubicBezTo>
                <a:cubicBezTo>
                  <a:pt x="284" y="889"/>
                  <a:pt x="145" y="807"/>
                  <a:pt x="109" y="670"/>
                </a:cubicBezTo>
                <a:cubicBezTo>
                  <a:pt x="74" y="533"/>
                  <a:pt x="157" y="394"/>
                  <a:pt x="294" y="359"/>
                </a:cubicBezTo>
                <a:cubicBezTo>
                  <a:pt x="430" y="323"/>
                  <a:pt x="570" y="406"/>
                  <a:pt x="605" y="543"/>
                </a:cubicBezTo>
                <a:cubicBezTo>
                  <a:pt x="619" y="597"/>
                  <a:pt x="614" y="652"/>
                  <a:pt x="595" y="700"/>
                </a:cubicBezTo>
                <a:close/>
                <a:moveTo>
                  <a:pt x="839" y="900"/>
                </a:moveTo>
                <a:cubicBezTo>
                  <a:pt x="806" y="919"/>
                  <a:pt x="806" y="919"/>
                  <a:pt x="806" y="919"/>
                </a:cubicBezTo>
                <a:cubicBezTo>
                  <a:pt x="773" y="900"/>
                  <a:pt x="773" y="900"/>
                  <a:pt x="773" y="900"/>
                </a:cubicBezTo>
                <a:cubicBezTo>
                  <a:pt x="773" y="861"/>
                  <a:pt x="773" y="861"/>
                  <a:pt x="773" y="861"/>
                </a:cubicBezTo>
                <a:cubicBezTo>
                  <a:pt x="807" y="842"/>
                  <a:pt x="807" y="842"/>
                  <a:pt x="807" y="842"/>
                </a:cubicBezTo>
                <a:cubicBezTo>
                  <a:pt x="840" y="862"/>
                  <a:pt x="840" y="862"/>
                  <a:pt x="840" y="862"/>
                </a:cubicBezTo>
                <a:lnTo>
                  <a:pt x="839" y="900"/>
                </a:lnTo>
                <a:close/>
                <a:moveTo>
                  <a:pt x="526" y="216"/>
                </a:moveTo>
                <a:cubicBezTo>
                  <a:pt x="543" y="226"/>
                  <a:pt x="543" y="226"/>
                  <a:pt x="543" y="226"/>
                </a:cubicBezTo>
                <a:cubicBezTo>
                  <a:pt x="557" y="235"/>
                  <a:pt x="569" y="256"/>
                  <a:pt x="569" y="273"/>
                </a:cubicBezTo>
                <a:cubicBezTo>
                  <a:pt x="570" y="293"/>
                  <a:pt x="570" y="293"/>
                  <a:pt x="570" y="293"/>
                </a:cubicBezTo>
                <a:cubicBezTo>
                  <a:pt x="571" y="309"/>
                  <a:pt x="585" y="320"/>
                  <a:pt x="601" y="316"/>
                </a:cubicBezTo>
                <a:cubicBezTo>
                  <a:pt x="620" y="312"/>
                  <a:pt x="620" y="312"/>
                  <a:pt x="620" y="312"/>
                </a:cubicBezTo>
                <a:cubicBezTo>
                  <a:pt x="637" y="308"/>
                  <a:pt x="660" y="315"/>
                  <a:pt x="672" y="326"/>
                </a:cubicBezTo>
                <a:cubicBezTo>
                  <a:pt x="687" y="340"/>
                  <a:pt x="687" y="340"/>
                  <a:pt x="687" y="340"/>
                </a:cubicBezTo>
                <a:cubicBezTo>
                  <a:pt x="699" y="351"/>
                  <a:pt x="716" y="349"/>
                  <a:pt x="725" y="335"/>
                </a:cubicBezTo>
                <a:cubicBezTo>
                  <a:pt x="736" y="318"/>
                  <a:pt x="736" y="318"/>
                  <a:pt x="736" y="318"/>
                </a:cubicBezTo>
                <a:cubicBezTo>
                  <a:pt x="745" y="304"/>
                  <a:pt x="766" y="291"/>
                  <a:pt x="782" y="291"/>
                </a:cubicBezTo>
                <a:cubicBezTo>
                  <a:pt x="802" y="290"/>
                  <a:pt x="802" y="290"/>
                  <a:pt x="802" y="290"/>
                </a:cubicBezTo>
                <a:cubicBezTo>
                  <a:pt x="819" y="290"/>
                  <a:pt x="830" y="276"/>
                  <a:pt x="826" y="259"/>
                </a:cubicBezTo>
                <a:cubicBezTo>
                  <a:pt x="821" y="240"/>
                  <a:pt x="821" y="240"/>
                  <a:pt x="821" y="240"/>
                </a:cubicBezTo>
                <a:cubicBezTo>
                  <a:pt x="818" y="224"/>
                  <a:pt x="824" y="200"/>
                  <a:pt x="835" y="188"/>
                </a:cubicBezTo>
                <a:cubicBezTo>
                  <a:pt x="849" y="173"/>
                  <a:pt x="849" y="173"/>
                  <a:pt x="849" y="173"/>
                </a:cubicBezTo>
                <a:cubicBezTo>
                  <a:pt x="860" y="161"/>
                  <a:pt x="858" y="144"/>
                  <a:pt x="844" y="135"/>
                </a:cubicBezTo>
                <a:cubicBezTo>
                  <a:pt x="827" y="124"/>
                  <a:pt x="827" y="124"/>
                  <a:pt x="827" y="124"/>
                </a:cubicBezTo>
                <a:cubicBezTo>
                  <a:pt x="813" y="115"/>
                  <a:pt x="801" y="95"/>
                  <a:pt x="800" y="78"/>
                </a:cubicBezTo>
                <a:cubicBezTo>
                  <a:pt x="800" y="58"/>
                  <a:pt x="800" y="58"/>
                  <a:pt x="800" y="58"/>
                </a:cubicBezTo>
                <a:cubicBezTo>
                  <a:pt x="799" y="41"/>
                  <a:pt x="785" y="31"/>
                  <a:pt x="769" y="34"/>
                </a:cubicBezTo>
                <a:cubicBezTo>
                  <a:pt x="749" y="39"/>
                  <a:pt x="749" y="39"/>
                  <a:pt x="749" y="39"/>
                </a:cubicBezTo>
                <a:cubicBezTo>
                  <a:pt x="733" y="42"/>
                  <a:pt x="710" y="36"/>
                  <a:pt x="698" y="25"/>
                </a:cubicBezTo>
                <a:cubicBezTo>
                  <a:pt x="683" y="11"/>
                  <a:pt x="683" y="11"/>
                  <a:pt x="683" y="11"/>
                </a:cubicBezTo>
                <a:cubicBezTo>
                  <a:pt x="671" y="0"/>
                  <a:pt x="653" y="2"/>
                  <a:pt x="645" y="16"/>
                </a:cubicBezTo>
                <a:cubicBezTo>
                  <a:pt x="634" y="33"/>
                  <a:pt x="634" y="33"/>
                  <a:pt x="634" y="33"/>
                </a:cubicBezTo>
                <a:cubicBezTo>
                  <a:pt x="625" y="47"/>
                  <a:pt x="604" y="59"/>
                  <a:pt x="587" y="60"/>
                </a:cubicBezTo>
                <a:cubicBezTo>
                  <a:pt x="567" y="60"/>
                  <a:pt x="567" y="60"/>
                  <a:pt x="567" y="60"/>
                </a:cubicBezTo>
                <a:cubicBezTo>
                  <a:pt x="551" y="61"/>
                  <a:pt x="540" y="75"/>
                  <a:pt x="544" y="91"/>
                </a:cubicBezTo>
                <a:cubicBezTo>
                  <a:pt x="548" y="111"/>
                  <a:pt x="548" y="111"/>
                  <a:pt x="548" y="111"/>
                </a:cubicBezTo>
                <a:cubicBezTo>
                  <a:pt x="552" y="127"/>
                  <a:pt x="546" y="150"/>
                  <a:pt x="534" y="163"/>
                </a:cubicBezTo>
                <a:cubicBezTo>
                  <a:pt x="521" y="177"/>
                  <a:pt x="521" y="177"/>
                  <a:pt x="521" y="177"/>
                </a:cubicBezTo>
                <a:cubicBezTo>
                  <a:pt x="509" y="189"/>
                  <a:pt x="512" y="207"/>
                  <a:pt x="526" y="216"/>
                </a:cubicBezTo>
                <a:close/>
                <a:moveTo>
                  <a:pt x="685" y="93"/>
                </a:moveTo>
                <a:cubicBezTo>
                  <a:pt x="730" y="93"/>
                  <a:pt x="767" y="130"/>
                  <a:pt x="767" y="175"/>
                </a:cubicBezTo>
                <a:cubicBezTo>
                  <a:pt x="767" y="221"/>
                  <a:pt x="730" y="258"/>
                  <a:pt x="685" y="258"/>
                </a:cubicBezTo>
                <a:cubicBezTo>
                  <a:pt x="639" y="258"/>
                  <a:pt x="603" y="221"/>
                  <a:pt x="603" y="175"/>
                </a:cubicBezTo>
                <a:cubicBezTo>
                  <a:pt x="603" y="130"/>
                  <a:pt x="639" y="93"/>
                  <a:pt x="685" y="93"/>
                </a:cubicBezTo>
                <a:close/>
                <a:moveTo>
                  <a:pt x="685" y="93"/>
                </a:moveTo>
                <a:cubicBezTo>
                  <a:pt x="685" y="93"/>
                  <a:pt x="685" y="93"/>
                  <a:pt x="685" y="93"/>
                </a:cubicBezTo>
              </a:path>
            </a:pathLst>
          </a:custGeom>
          <a:solidFill>
            <a:srgbClr val="E10314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38" name="Freeform 177"/>
          <p:cNvSpPr>
            <a:spLocks noEditPoints="1"/>
          </p:cNvSpPr>
          <p:nvPr/>
        </p:nvSpPr>
        <p:spPr bwMode="auto">
          <a:xfrm>
            <a:off x="1959327" y="3494444"/>
            <a:ext cx="742248" cy="780221"/>
          </a:xfrm>
          <a:custGeom>
            <a:avLst/>
            <a:gdLst/>
            <a:ahLst/>
            <a:cxnLst>
              <a:cxn ang="0">
                <a:pos x="350" y="180"/>
              </a:cxn>
              <a:cxn ang="0">
                <a:pos x="10" y="180"/>
              </a:cxn>
              <a:cxn ang="0">
                <a:pos x="5" y="171"/>
              </a:cxn>
              <a:cxn ang="0">
                <a:pos x="170" y="8"/>
              </a:cxn>
              <a:cxn ang="0">
                <a:pos x="189" y="9"/>
              </a:cxn>
              <a:cxn ang="0">
                <a:pos x="250" y="69"/>
              </a:cxn>
              <a:cxn ang="0">
                <a:pos x="250" y="45"/>
              </a:cxn>
              <a:cxn ang="0">
                <a:pos x="281" y="45"/>
              </a:cxn>
              <a:cxn ang="0">
                <a:pos x="281" y="100"/>
              </a:cxn>
              <a:cxn ang="0">
                <a:pos x="353" y="171"/>
              </a:cxn>
              <a:cxn ang="0">
                <a:pos x="350" y="180"/>
              </a:cxn>
              <a:cxn ang="0">
                <a:pos x="314" y="367"/>
              </a:cxn>
              <a:cxn ang="0">
                <a:pos x="300" y="380"/>
              </a:cxn>
              <a:cxn ang="0">
                <a:pos x="194" y="380"/>
              </a:cxn>
              <a:cxn ang="0">
                <a:pos x="194" y="302"/>
              </a:cxn>
              <a:cxn ang="0">
                <a:pos x="146" y="302"/>
              </a:cxn>
              <a:cxn ang="0">
                <a:pos x="146" y="380"/>
              </a:cxn>
              <a:cxn ang="0">
                <a:pos x="58" y="380"/>
              </a:cxn>
              <a:cxn ang="0">
                <a:pos x="44" y="366"/>
              </a:cxn>
              <a:cxn ang="0">
                <a:pos x="44" y="188"/>
              </a:cxn>
              <a:cxn ang="0">
                <a:pos x="314" y="188"/>
              </a:cxn>
              <a:cxn ang="0">
                <a:pos x="314" y="367"/>
              </a:cxn>
              <a:cxn ang="0">
                <a:pos x="273" y="242"/>
              </a:cxn>
              <a:cxn ang="0">
                <a:pos x="225" y="242"/>
              </a:cxn>
              <a:cxn ang="0">
                <a:pos x="225" y="282"/>
              </a:cxn>
              <a:cxn ang="0">
                <a:pos x="273" y="282"/>
              </a:cxn>
              <a:cxn ang="0">
                <a:pos x="273" y="242"/>
              </a:cxn>
            </a:cxnLst>
            <a:rect l="0" t="0" r="r" b="b"/>
            <a:pathLst>
              <a:path w="360" h="380">
                <a:moveTo>
                  <a:pt x="350" y="180"/>
                </a:moveTo>
                <a:cubicBezTo>
                  <a:pt x="295" y="180"/>
                  <a:pt x="68" y="180"/>
                  <a:pt x="10" y="180"/>
                </a:cubicBezTo>
                <a:cubicBezTo>
                  <a:pt x="0" y="180"/>
                  <a:pt x="0" y="176"/>
                  <a:pt x="5" y="171"/>
                </a:cubicBezTo>
                <a:cubicBezTo>
                  <a:pt x="36" y="140"/>
                  <a:pt x="138" y="40"/>
                  <a:pt x="170" y="8"/>
                </a:cubicBezTo>
                <a:cubicBezTo>
                  <a:pt x="178" y="0"/>
                  <a:pt x="180" y="0"/>
                  <a:pt x="189" y="9"/>
                </a:cubicBezTo>
                <a:cubicBezTo>
                  <a:pt x="201" y="21"/>
                  <a:pt x="225" y="44"/>
                  <a:pt x="250" y="69"/>
                </a:cubicBezTo>
                <a:cubicBezTo>
                  <a:pt x="250" y="45"/>
                  <a:pt x="250" y="45"/>
                  <a:pt x="250" y="45"/>
                </a:cubicBezTo>
                <a:cubicBezTo>
                  <a:pt x="281" y="45"/>
                  <a:pt x="281" y="45"/>
                  <a:pt x="281" y="45"/>
                </a:cubicBezTo>
                <a:cubicBezTo>
                  <a:pt x="281" y="100"/>
                  <a:pt x="281" y="100"/>
                  <a:pt x="281" y="100"/>
                </a:cubicBezTo>
                <a:cubicBezTo>
                  <a:pt x="311" y="129"/>
                  <a:pt x="339" y="158"/>
                  <a:pt x="353" y="171"/>
                </a:cubicBezTo>
                <a:cubicBezTo>
                  <a:pt x="358" y="176"/>
                  <a:pt x="360" y="180"/>
                  <a:pt x="350" y="180"/>
                </a:cubicBezTo>
                <a:close/>
                <a:moveTo>
                  <a:pt x="314" y="367"/>
                </a:moveTo>
                <a:cubicBezTo>
                  <a:pt x="314" y="376"/>
                  <a:pt x="310" y="380"/>
                  <a:pt x="300" y="380"/>
                </a:cubicBezTo>
                <a:cubicBezTo>
                  <a:pt x="269" y="380"/>
                  <a:pt x="194" y="380"/>
                  <a:pt x="194" y="380"/>
                </a:cubicBezTo>
                <a:cubicBezTo>
                  <a:pt x="194" y="302"/>
                  <a:pt x="194" y="302"/>
                  <a:pt x="194" y="302"/>
                </a:cubicBezTo>
                <a:cubicBezTo>
                  <a:pt x="146" y="302"/>
                  <a:pt x="146" y="302"/>
                  <a:pt x="146" y="302"/>
                </a:cubicBezTo>
                <a:cubicBezTo>
                  <a:pt x="146" y="380"/>
                  <a:pt x="146" y="380"/>
                  <a:pt x="146" y="380"/>
                </a:cubicBezTo>
                <a:cubicBezTo>
                  <a:pt x="146" y="380"/>
                  <a:pt x="86" y="380"/>
                  <a:pt x="58" y="380"/>
                </a:cubicBezTo>
                <a:cubicBezTo>
                  <a:pt x="49" y="380"/>
                  <a:pt x="44" y="375"/>
                  <a:pt x="44" y="366"/>
                </a:cubicBezTo>
                <a:cubicBezTo>
                  <a:pt x="44" y="322"/>
                  <a:pt x="44" y="188"/>
                  <a:pt x="44" y="188"/>
                </a:cubicBezTo>
                <a:cubicBezTo>
                  <a:pt x="314" y="188"/>
                  <a:pt x="314" y="188"/>
                  <a:pt x="314" y="188"/>
                </a:cubicBezTo>
                <a:cubicBezTo>
                  <a:pt x="314" y="188"/>
                  <a:pt x="314" y="323"/>
                  <a:pt x="314" y="367"/>
                </a:cubicBezTo>
                <a:close/>
                <a:moveTo>
                  <a:pt x="273" y="242"/>
                </a:moveTo>
                <a:cubicBezTo>
                  <a:pt x="225" y="242"/>
                  <a:pt x="225" y="242"/>
                  <a:pt x="225" y="242"/>
                </a:cubicBezTo>
                <a:cubicBezTo>
                  <a:pt x="225" y="282"/>
                  <a:pt x="225" y="282"/>
                  <a:pt x="225" y="282"/>
                </a:cubicBezTo>
                <a:cubicBezTo>
                  <a:pt x="273" y="282"/>
                  <a:pt x="273" y="282"/>
                  <a:pt x="273" y="282"/>
                </a:cubicBezTo>
                <a:cubicBezTo>
                  <a:pt x="273" y="242"/>
                  <a:pt x="273" y="242"/>
                  <a:pt x="273" y="242"/>
                </a:cubicBezTo>
                <a:close/>
              </a:path>
            </a:pathLst>
          </a:custGeom>
          <a:solidFill>
            <a:srgbClr val="E10314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39" name="TextBox 77"/>
          <p:cNvSpPr txBox="1"/>
          <p:nvPr/>
        </p:nvSpPr>
        <p:spPr>
          <a:xfrm>
            <a:off x="1255120" y="5247658"/>
            <a:ext cx="2150661" cy="78374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此处添加详细文本描述，建议与标题相关并符合整体语言风格，语言描述尽量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40" name="TextBox 78"/>
          <p:cNvSpPr txBox="1"/>
          <p:nvPr/>
        </p:nvSpPr>
        <p:spPr>
          <a:xfrm>
            <a:off x="3137304" y="1775452"/>
            <a:ext cx="2150661" cy="78374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此处添加详细文本描述，建议与标题相关并符合整体语言风格，语言描述尽量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41" name="TextBox 79"/>
          <p:cNvSpPr txBox="1"/>
          <p:nvPr/>
        </p:nvSpPr>
        <p:spPr>
          <a:xfrm>
            <a:off x="5020204" y="5247658"/>
            <a:ext cx="2150661" cy="78374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此处添加详细文本描述，建议与标题相关并符合整体语言风格，语言描述尽量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42" name="TextBox 80"/>
          <p:cNvSpPr txBox="1"/>
          <p:nvPr/>
        </p:nvSpPr>
        <p:spPr>
          <a:xfrm>
            <a:off x="6902388" y="1775452"/>
            <a:ext cx="2150661" cy="78374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此处添加详细文本描述，建议与标题相关并符合整体语言风格，语言描述尽量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43" name="TextBox 81"/>
          <p:cNvSpPr txBox="1"/>
          <p:nvPr/>
        </p:nvSpPr>
        <p:spPr>
          <a:xfrm>
            <a:off x="8786220" y="5247658"/>
            <a:ext cx="2150661" cy="78374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此处添加详细文本描述，建议与标题相关并符合整体语言风格，语言描述尽量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800220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5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50"/>
                            </p:stCondLst>
                            <p:childTnLst>
                              <p:par>
                                <p:cTn id="1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50"/>
                            </p:stCondLst>
                            <p:childTnLst>
                              <p:par>
                                <p:cTn id="22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50"/>
                            </p:stCondLst>
                            <p:childTnLst>
                              <p:par>
                                <p:cTn id="2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50"/>
                            </p:stCondLst>
                            <p:childTnLst>
                              <p:par>
                                <p:cTn id="3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50"/>
                            </p:stCondLst>
                            <p:childTnLst>
                              <p:par>
                                <p:cTn id="36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50"/>
                            </p:stCondLst>
                            <p:childTnLst>
                              <p:par>
                                <p:cTn id="4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50"/>
                            </p:stCondLst>
                            <p:childTnLst>
                              <p:par>
                                <p:cTn id="4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50"/>
                            </p:stCondLst>
                            <p:childTnLst>
                              <p:par>
                                <p:cTn id="50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50"/>
                            </p:stCondLst>
                            <p:childTnLst>
                              <p:par>
                                <p:cTn id="5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50"/>
                            </p:stCondLst>
                            <p:childTnLst>
                              <p:par>
                                <p:cTn id="5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50"/>
                            </p:stCondLst>
                            <p:childTnLst>
                              <p:par>
                                <p:cTn id="64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50"/>
                            </p:stCondLst>
                            <p:childTnLst>
                              <p:par>
                                <p:cTn id="6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50"/>
                            </p:stCondLst>
                            <p:childTnLst>
                              <p:par>
                                <p:cTn id="7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050"/>
                            </p:stCondLst>
                            <p:childTnLst>
                              <p:par>
                                <p:cTn id="78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4" grpId="0" animBg="1"/>
      <p:bldP spid="35" grpId="0" animBg="1"/>
      <p:bldP spid="36" grpId="0" animBg="1"/>
      <p:bldP spid="37" grpId="0" animBg="1"/>
      <p:bldP spid="38" grpId="0" animBg="1"/>
      <p:bldP spid="39" grpId="0"/>
      <p:bldP spid="40" grpId="0"/>
      <p:bldP spid="41" grpId="0"/>
      <p:bldP spid="42" grpId="0"/>
      <p:bldP spid="4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701" b="76872"/>
          <a:stretch/>
        </p:blipFill>
        <p:spPr>
          <a:xfrm>
            <a:off x="-12569" y="-1823"/>
            <a:ext cx="1926210" cy="786998"/>
          </a:xfrm>
          <a:prstGeom prst="rect">
            <a:avLst/>
          </a:prstGeom>
        </p:spPr>
      </p:pic>
      <p:sp>
        <p:nvSpPr>
          <p:cNvPr id="3" name="TextBox 90"/>
          <p:cNvSpPr txBox="1"/>
          <p:nvPr/>
        </p:nvSpPr>
        <p:spPr>
          <a:xfrm>
            <a:off x="1096776" y="391676"/>
            <a:ext cx="4999224" cy="537428"/>
          </a:xfrm>
          <a:prstGeom prst="rect">
            <a:avLst/>
          </a:prstGeom>
          <a:noFill/>
        </p:spPr>
        <p:txBody>
          <a:bodyPr wrap="square" lIns="105509" tIns="52755" rIns="105509" bIns="52755" rtlCol="0">
            <a:spAutoFit/>
          </a:bodyPr>
          <a:lstStyle/>
          <a:p>
            <a:r>
              <a:rPr lang="zh-CN" altLang="en-US" sz="2800" spc="600" dirty="0" smtClean="0">
                <a:solidFill>
                  <a:srgbClr val="E10314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一、此处</a:t>
            </a:r>
            <a:r>
              <a:rPr lang="zh-CN" altLang="en-US" sz="2800" spc="600" dirty="0">
                <a:solidFill>
                  <a:srgbClr val="E10314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添加您的标题</a:t>
            </a:r>
          </a:p>
        </p:txBody>
      </p:sp>
      <p:pic>
        <p:nvPicPr>
          <p:cNvPr id="6" name="图片占位符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39" r="23439"/>
          <a:stretch>
            <a:fillRect/>
          </a:stretch>
        </p:blipFill>
        <p:spPr>
          <a:xfrm>
            <a:off x="3575843" y="1835236"/>
            <a:ext cx="2520156" cy="3991428"/>
          </a:xfrm>
          <a:prstGeom prst="rect">
            <a:avLst/>
          </a:prstGeom>
        </p:spPr>
      </p:pic>
      <p:pic>
        <p:nvPicPr>
          <p:cNvPr id="7" name="图片占位符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34" r="28934"/>
          <a:stretch>
            <a:fillRect/>
          </a:stretch>
        </p:blipFill>
        <p:spPr>
          <a:xfrm>
            <a:off x="8616156" y="1835236"/>
            <a:ext cx="2520156" cy="3991428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1055687" y="1835236"/>
            <a:ext cx="2520156" cy="3991428"/>
            <a:chOff x="1055687" y="1712686"/>
            <a:chExt cx="2520156" cy="3991428"/>
          </a:xfrm>
        </p:grpSpPr>
        <p:sp>
          <p:nvSpPr>
            <p:cNvPr id="4" name="矩形 3"/>
            <p:cNvSpPr/>
            <p:nvPr/>
          </p:nvSpPr>
          <p:spPr>
            <a:xfrm>
              <a:off x="1055687" y="1712686"/>
              <a:ext cx="2520156" cy="3991428"/>
            </a:xfrm>
            <a:prstGeom prst="rect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1333869" y="2366181"/>
              <a:ext cx="2241974" cy="2633883"/>
              <a:chOff x="1068768" y="3955330"/>
              <a:chExt cx="2241974" cy="2633883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1068768" y="4440099"/>
                <a:ext cx="2109931" cy="2149114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6350"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此处添加详细文本描述，建议与标题相关并符合整体语言风格，语言描述</a:t>
                </a:r>
                <a:r>
                  <a:rPr lang="zh-CN" altLang="en-US" sz="1200" dirty="0" smtClean="0">
                    <a:solidFill>
                      <a:schemeClr val="bg1"/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尽量，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此处添加详细文本描述，建议与标题相关并符合整体语言风格，语言描述</a:t>
                </a:r>
                <a:r>
                  <a:rPr lang="zh-CN" altLang="en-US" sz="1200" dirty="0" smtClean="0">
                    <a:solidFill>
                      <a:schemeClr val="bg1"/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尽量，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此处添加详细文本描述，建议与标题相关并符合整体语言风格，语言描述</a:t>
                </a:r>
                <a:r>
                  <a:rPr lang="zh-CN" altLang="en-US" sz="1200" dirty="0" smtClean="0">
                    <a:solidFill>
                      <a:schemeClr val="bg1"/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尽量</a:t>
                </a:r>
                <a:endParaRPr lang="zh-CN" altLang="en-US" sz="1200" dirty="0">
                  <a:solidFill>
                    <a:schemeClr val="bg1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1068768" y="3955330"/>
                <a:ext cx="2241974" cy="396134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635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chemeClr val="bg1"/>
                    </a:solidFill>
                    <a:latin typeface="迷你简菱心" panose="02010609000101010101" pitchFamily="49" charset="-122"/>
                    <a:ea typeface="迷你简菱心" panose="02010609000101010101" pitchFamily="49" charset="-122"/>
                  </a:rPr>
                  <a:t>标题文字添加</a:t>
                </a:r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6096000" y="1835236"/>
            <a:ext cx="2520156" cy="3991428"/>
            <a:chOff x="6096000" y="1712686"/>
            <a:chExt cx="2520156" cy="3991428"/>
          </a:xfrm>
        </p:grpSpPr>
        <p:sp>
          <p:nvSpPr>
            <p:cNvPr id="5" name="矩形 4"/>
            <p:cNvSpPr/>
            <p:nvPr/>
          </p:nvSpPr>
          <p:spPr>
            <a:xfrm>
              <a:off x="6096000" y="1712686"/>
              <a:ext cx="2520156" cy="3991428"/>
            </a:xfrm>
            <a:prstGeom prst="rect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6374181" y="2366181"/>
              <a:ext cx="2241974" cy="2633883"/>
              <a:chOff x="1068768" y="3955330"/>
              <a:chExt cx="2241974" cy="2633883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1068768" y="4440099"/>
                <a:ext cx="2109931" cy="2149114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6350"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此处添加详细文本描述，建议与标题相关并符合整体语言风格，语言描述尽量，此处添加详细文本描述，建议与标题相关并符合整体语言风格，语言描述尽量，此处添加详细文本描述，建议与标题相关并符合整体语言风格，语言描述尽量</a:t>
                </a:r>
                <a:endParaRPr lang="zh-CN" altLang="en-US" sz="1200" dirty="0">
                  <a:solidFill>
                    <a:schemeClr val="bg1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1068768" y="3955330"/>
                <a:ext cx="2241974" cy="396134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635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chemeClr val="bg1"/>
                    </a:solidFill>
                    <a:latin typeface="迷你简菱心" panose="02010609000101010101" pitchFamily="49" charset="-122"/>
                    <a:ea typeface="迷你简菱心" panose="02010609000101010101" pitchFamily="49" charset="-122"/>
                  </a:rPr>
                  <a:t>标题文字添加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846238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5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701" b="76872"/>
          <a:stretch/>
        </p:blipFill>
        <p:spPr>
          <a:xfrm>
            <a:off x="-12569" y="-1823"/>
            <a:ext cx="1926210" cy="786998"/>
          </a:xfrm>
          <a:prstGeom prst="rect">
            <a:avLst/>
          </a:prstGeom>
        </p:spPr>
      </p:pic>
      <p:sp>
        <p:nvSpPr>
          <p:cNvPr id="3" name="TextBox 90"/>
          <p:cNvSpPr txBox="1"/>
          <p:nvPr/>
        </p:nvSpPr>
        <p:spPr>
          <a:xfrm>
            <a:off x="1096776" y="391676"/>
            <a:ext cx="4999224" cy="537428"/>
          </a:xfrm>
          <a:prstGeom prst="rect">
            <a:avLst/>
          </a:prstGeom>
          <a:noFill/>
        </p:spPr>
        <p:txBody>
          <a:bodyPr wrap="square" lIns="105509" tIns="52755" rIns="105509" bIns="52755" rtlCol="0">
            <a:spAutoFit/>
          </a:bodyPr>
          <a:lstStyle/>
          <a:p>
            <a:r>
              <a:rPr lang="zh-CN" altLang="en-US" sz="2800" spc="600" dirty="0" smtClean="0">
                <a:solidFill>
                  <a:srgbClr val="E10314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一、此处</a:t>
            </a:r>
            <a:r>
              <a:rPr lang="zh-CN" altLang="en-US" sz="2800" spc="600" dirty="0">
                <a:solidFill>
                  <a:srgbClr val="E10314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添加您的标题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4391208" y="1590847"/>
            <a:ext cx="3196587" cy="4551867"/>
            <a:chOff x="4391208" y="1468298"/>
            <a:chExt cx="3196586" cy="4551866"/>
          </a:xfrm>
        </p:grpSpPr>
        <p:sp>
          <p:nvSpPr>
            <p:cNvPr id="5" name="任意多边形 4"/>
            <p:cNvSpPr/>
            <p:nvPr/>
          </p:nvSpPr>
          <p:spPr>
            <a:xfrm>
              <a:off x="5029518" y="2214015"/>
              <a:ext cx="2456420" cy="1006928"/>
            </a:xfrm>
            <a:custGeom>
              <a:avLst/>
              <a:gdLst>
                <a:gd name="connsiteX0" fmla="*/ 480802 w 2736322"/>
                <a:gd name="connsiteY0" fmla="*/ 0 h 1121664"/>
                <a:gd name="connsiteX1" fmla="*/ 1132931 w 2736322"/>
                <a:gd name="connsiteY1" fmla="*/ 0 h 1121664"/>
                <a:gd name="connsiteX2" fmla="*/ 1132931 w 2736322"/>
                <a:gd name="connsiteY2" fmla="*/ 48051 h 1121664"/>
                <a:gd name="connsiteX3" fmla="*/ 1081909 w 2736322"/>
                <a:gd name="connsiteY3" fmla="*/ 74926 h 1121664"/>
                <a:gd name="connsiteX4" fmla="*/ 1024774 w 2736322"/>
                <a:gd name="connsiteY4" fmla="*/ 182689 h 1121664"/>
                <a:gd name="connsiteX5" fmla="*/ 1219846 w 2736322"/>
                <a:gd name="connsiteY5" fmla="*/ 335089 h 1121664"/>
                <a:gd name="connsiteX6" fmla="*/ 1414918 w 2736322"/>
                <a:gd name="connsiteY6" fmla="*/ 182689 h 1121664"/>
                <a:gd name="connsiteX7" fmla="*/ 1357783 w 2736322"/>
                <a:gd name="connsiteY7" fmla="*/ 74926 h 1121664"/>
                <a:gd name="connsiteX8" fmla="*/ 1306762 w 2736322"/>
                <a:gd name="connsiteY8" fmla="*/ 48052 h 1121664"/>
                <a:gd name="connsiteX9" fmla="*/ 1306762 w 2736322"/>
                <a:gd name="connsiteY9" fmla="*/ 0 h 1121664"/>
                <a:gd name="connsiteX10" fmla="*/ 2736322 w 2736322"/>
                <a:gd name="connsiteY10" fmla="*/ 0 h 1121664"/>
                <a:gd name="connsiteX11" fmla="*/ 2736322 w 2736322"/>
                <a:gd name="connsiteY11" fmla="*/ 1121664 h 1121664"/>
                <a:gd name="connsiteX12" fmla="*/ 480802 w 2736322"/>
                <a:gd name="connsiteY12" fmla="*/ 1121664 h 1121664"/>
                <a:gd name="connsiteX13" fmla="*/ 480802 w 2736322"/>
                <a:gd name="connsiteY13" fmla="*/ 592171 h 1121664"/>
                <a:gd name="connsiteX14" fmla="*/ 233183 w 2736322"/>
                <a:gd name="connsiteY14" fmla="*/ 592171 h 1121664"/>
                <a:gd name="connsiteX15" fmla="*/ 228769 w 2736322"/>
                <a:gd name="connsiteY15" fmla="*/ 620154 h 1121664"/>
                <a:gd name="connsiteX16" fmla="*/ 119063 w 2736322"/>
                <a:gd name="connsiteY16" fmla="*/ 713233 h 1121664"/>
                <a:gd name="connsiteX17" fmla="*/ 0 w 2736322"/>
                <a:gd name="connsiteY17" fmla="*/ 560833 h 1121664"/>
                <a:gd name="connsiteX18" fmla="*/ 119063 w 2736322"/>
                <a:gd name="connsiteY18" fmla="*/ 408433 h 1121664"/>
                <a:gd name="connsiteX19" fmla="*/ 228769 w 2736322"/>
                <a:gd name="connsiteY19" fmla="*/ 501512 h 1121664"/>
                <a:gd name="connsiteX20" fmla="*/ 232552 w 2736322"/>
                <a:gd name="connsiteY20" fmla="*/ 525496 h 1121664"/>
                <a:gd name="connsiteX21" fmla="*/ 480802 w 2736322"/>
                <a:gd name="connsiteY21" fmla="*/ 525496 h 1121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736322" h="1121664">
                  <a:moveTo>
                    <a:pt x="480802" y="0"/>
                  </a:moveTo>
                  <a:lnTo>
                    <a:pt x="1132931" y="0"/>
                  </a:lnTo>
                  <a:lnTo>
                    <a:pt x="1132931" y="48051"/>
                  </a:lnTo>
                  <a:lnTo>
                    <a:pt x="1081909" y="74926"/>
                  </a:lnTo>
                  <a:cubicBezTo>
                    <a:pt x="1046608" y="102505"/>
                    <a:pt x="1024774" y="140605"/>
                    <a:pt x="1024774" y="182689"/>
                  </a:cubicBezTo>
                  <a:cubicBezTo>
                    <a:pt x="1024774" y="266857"/>
                    <a:pt x="1112111" y="335089"/>
                    <a:pt x="1219846" y="335089"/>
                  </a:cubicBezTo>
                  <a:cubicBezTo>
                    <a:pt x="1327581" y="335089"/>
                    <a:pt x="1414918" y="266857"/>
                    <a:pt x="1414918" y="182689"/>
                  </a:cubicBezTo>
                  <a:cubicBezTo>
                    <a:pt x="1414918" y="140605"/>
                    <a:pt x="1393084" y="102505"/>
                    <a:pt x="1357783" y="74926"/>
                  </a:cubicBezTo>
                  <a:lnTo>
                    <a:pt x="1306762" y="48052"/>
                  </a:lnTo>
                  <a:lnTo>
                    <a:pt x="1306762" y="0"/>
                  </a:lnTo>
                  <a:lnTo>
                    <a:pt x="2736322" y="0"/>
                  </a:lnTo>
                  <a:lnTo>
                    <a:pt x="2736322" y="1121664"/>
                  </a:lnTo>
                  <a:lnTo>
                    <a:pt x="480802" y="1121664"/>
                  </a:lnTo>
                  <a:lnTo>
                    <a:pt x="480802" y="592171"/>
                  </a:lnTo>
                  <a:lnTo>
                    <a:pt x="233183" y="592171"/>
                  </a:lnTo>
                  <a:lnTo>
                    <a:pt x="228769" y="620154"/>
                  </a:lnTo>
                  <a:cubicBezTo>
                    <a:pt x="210695" y="674853"/>
                    <a:pt x="168381" y="713233"/>
                    <a:pt x="119063" y="713233"/>
                  </a:cubicBezTo>
                  <a:cubicBezTo>
                    <a:pt x="53306" y="713233"/>
                    <a:pt x="0" y="645001"/>
                    <a:pt x="0" y="560833"/>
                  </a:cubicBezTo>
                  <a:cubicBezTo>
                    <a:pt x="0" y="476665"/>
                    <a:pt x="53306" y="408433"/>
                    <a:pt x="119063" y="408433"/>
                  </a:cubicBezTo>
                  <a:cubicBezTo>
                    <a:pt x="168381" y="408433"/>
                    <a:pt x="210695" y="446813"/>
                    <a:pt x="228769" y="501512"/>
                  </a:cubicBezTo>
                  <a:lnTo>
                    <a:pt x="232552" y="525496"/>
                  </a:lnTo>
                  <a:lnTo>
                    <a:pt x="480802" y="525496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4392856" y="2214013"/>
              <a:ext cx="1000430" cy="1418387"/>
            </a:xfrm>
            <a:custGeom>
              <a:avLst/>
              <a:gdLst>
                <a:gd name="connsiteX0" fmla="*/ 834199 w 1114426"/>
                <a:gd name="connsiteY0" fmla="*/ 364618 h 1580008"/>
                <a:gd name="connsiteX1" fmla="*/ 681799 w 1114426"/>
                <a:gd name="connsiteY1" fmla="*/ 559690 h 1580008"/>
                <a:gd name="connsiteX2" fmla="*/ 834199 w 1114426"/>
                <a:gd name="connsiteY2" fmla="*/ 754762 h 1580008"/>
                <a:gd name="connsiteX3" fmla="*/ 941962 w 1114426"/>
                <a:gd name="connsiteY3" fmla="*/ 697627 h 1580008"/>
                <a:gd name="connsiteX4" fmla="*/ 968836 w 1114426"/>
                <a:gd name="connsiteY4" fmla="*/ 646606 h 1580008"/>
                <a:gd name="connsiteX5" fmla="*/ 1114425 w 1114426"/>
                <a:gd name="connsiteY5" fmla="*/ 646606 h 1580008"/>
                <a:gd name="connsiteX6" fmla="*/ 1114425 w 1114426"/>
                <a:gd name="connsiteY6" fmla="*/ 472775 h 1580008"/>
                <a:gd name="connsiteX7" fmla="*/ 968837 w 1114426"/>
                <a:gd name="connsiteY7" fmla="*/ 472775 h 1580008"/>
                <a:gd name="connsiteX8" fmla="*/ 941962 w 1114426"/>
                <a:gd name="connsiteY8" fmla="*/ 421753 h 1580008"/>
                <a:gd name="connsiteX9" fmla="*/ 834199 w 1114426"/>
                <a:gd name="connsiteY9" fmla="*/ 364618 h 1580008"/>
                <a:gd name="connsiteX10" fmla="*/ 1114426 w 1114426"/>
                <a:gd name="connsiteY10" fmla="*/ 0 h 1580008"/>
                <a:gd name="connsiteX11" fmla="*/ 1114426 w 1114426"/>
                <a:gd name="connsiteY11" fmla="*/ 1033479 h 1580008"/>
                <a:gd name="connsiteX12" fmla="*/ 1089811 w 1114426"/>
                <a:gd name="connsiteY12" fmla="*/ 1028509 h 1580008"/>
                <a:gd name="connsiteX13" fmla="*/ 983966 w 1114426"/>
                <a:gd name="connsiteY13" fmla="*/ 1098668 h 1580008"/>
                <a:gd name="connsiteX14" fmla="*/ 980785 w 1114426"/>
                <a:gd name="connsiteY14" fmla="*/ 1114427 h 1580008"/>
                <a:gd name="connsiteX15" fmla="*/ 588551 w 1114426"/>
                <a:gd name="connsiteY15" fmla="*/ 1114427 h 1580008"/>
                <a:gd name="connsiteX16" fmla="*/ 588551 w 1114426"/>
                <a:gd name="connsiteY16" fmla="*/ 1346825 h 1580008"/>
                <a:gd name="connsiteX17" fmla="*/ 616534 w 1114426"/>
                <a:gd name="connsiteY17" fmla="*/ 1351239 h 1580008"/>
                <a:gd name="connsiteX18" fmla="*/ 709613 w 1114426"/>
                <a:gd name="connsiteY18" fmla="*/ 1460945 h 1580008"/>
                <a:gd name="connsiteX19" fmla="*/ 557213 w 1114426"/>
                <a:gd name="connsiteY19" fmla="*/ 1580008 h 1580008"/>
                <a:gd name="connsiteX20" fmla="*/ 404813 w 1114426"/>
                <a:gd name="connsiteY20" fmla="*/ 1460945 h 1580008"/>
                <a:gd name="connsiteX21" fmla="*/ 497892 w 1114426"/>
                <a:gd name="connsiteY21" fmla="*/ 1351239 h 1580008"/>
                <a:gd name="connsiteX22" fmla="*/ 521876 w 1114426"/>
                <a:gd name="connsiteY22" fmla="*/ 1347456 h 1580008"/>
                <a:gd name="connsiteX23" fmla="*/ 521876 w 1114426"/>
                <a:gd name="connsiteY23" fmla="*/ 1114427 h 1580008"/>
                <a:gd name="connsiteX24" fmla="*/ 0 w 1114426"/>
                <a:gd name="connsiteY24" fmla="*/ 1114427 h 1580008"/>
                <a:gd name="connsiteX25" fmla="*/ 326408 w 1114426"/>
                <a:gd name="connsiteY25" fmla="*/ 326408 h 1580008"/>
                <a:gd name="connsiteX26" fmla="*/ 1114426 w 1114426"/>
                <a:gd name="connsiteY26" fmla="*/ 0 h 1580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114426" h="1580008">
                  <a:moveTo>
                    <a:pt x="834199" y="364618"/>
                  </a:moveTo>
                  <a:cubicBezTo>
                    <a:pt x="750031" y="364618"/>
                    <a:pt x="681799" y="451955"/>
                    <a:pt x="681799" y="559690"/>
                  </a:cubicBezTo>
                  <a:cubicBezTo>
                    <a:pt x="681799" y="667425"/>
                    <a:pt x="750031" y="754762"/>
                    <a:pt x="834199" y="754762"/>
                  </a:cubicBezTo>
                  <a:cubicBezTo>
                    <a:pt x="876283" y="754762"/>
                    <a:pt x="914383" y="732928"/>
                    <a:pt x="941962" y="697627"/>
                  </a:cubicBezTo>
                  <a:lnTo>
                    <a:pt x="968836" y="646606"/>
                  </a:lnTo>
                  <a:lnTo>
                    <a:pt x="1114425" y="646606"/>
                  </a:lnTo>
                  <a:lnTo>
                    <a:pt x="1114425" y="472775"/>
                  </a:lnTo>
                  <a:lnTo>
                    <a:pt x="968837" y="472775"/>
                  </a:lnTo>
                  <a:lnTo>
                    <a:pt x="941962" y="421753"/>
                  </a:lnTo>
                  <a:cubicBezTo>
                    <a:pt x="914383" y="386452"/>
                    <a:pt x="876283" y="364618"/>
                    <a:pt x="834199" y="364618"/>
                  </a:cubicBezTo>
                  <a:close/>
                  <a:moveTo>
                    <a:pt x="1114426" y="0"/>
                  </a:moveTo>
                  <a:lnTo>
                    <a:pt x="1114426" y="1033479"/>
                  </a:lnTo>
                  <a:lnTo>
                    <a:pt x="1089811" y="1028509"/>
                  </a:lnTo>
                  <a:cubicBezTo>
                    <a:pt x="1042230" y="1028509"/>
                    <a:pt x="1001405" y="1057439"/>
                    <a:pt x="983966" y="1098668"/>
                  </a:cubicBezTo>
                  <a:lnTo>
                    <a:pt x="980785" y="1114427"/>
                  </a:lnTo>
                  <a:lnTo>
                    <a:pt x="588551" y="1114427"/>
                  </a:lnTo>
                  <a:lnTo>
                    <a:pt x="588551" y="1346825"/>
                  </a:lnTo>
                  <a:lnTo>
                    <a:pt x="616534" y="1351239"/>
                  </a:lnTo>
                  <a:cubicBezTo>
                    <a:pt x="671233" y="1369313"/>
                    <a:pt x="709613" y="1411627"/>
                    <a:pt x="709613" y="1460945"/>
                  </a:cubicBezTo>
                  <a:cubicBezTo>
                    <a:pt x="709613" y="1526702"/>
                    <a:pt x="641381" y="1580008"/>
                    <a:pt x="557213" y="1580008"/>
                  </a:cubicBezTo>
                  <a:cubicBezTo>
                    <a:pt x="473045" y="1580008"/>
                    <a:pt x="404813" y="1526702"/>
                    <a:pt x="404813" y="1460945"/>
                  </a:cubicBezTo>
                  <a:cubicBezTo>
                    <a:pt x="404813" y="1411627"/>
                    <a:pt x="443193" y="1369313"/>
                    <a:pt x="497892" y="1351239"/>
                  </a:cubicBezTo>
                  <a:lnTo>
                    <a:pt x="521876" y="1347456"/>
                  </a:lnTo>
                  <a:lnTo>
                    <a:pt x="521876" y="1114427"/>
                  </a:lnTo>
                  <a:lnTo>
                    <a:pt x="0" y="1114427"/>
                  </a:lnTo>
                  <a:cubicBezTo>
                    <a:pt x="0" y="818863"/>
                    <a:pt x="117412" y="535404"/>
                    <a:pt x="326408" y="326408"/>
                  </a:cubicBezTo>
                  <a:cubicBezTo>
                    <a:pt x="535403" y="117412"/>
                    <a:pt x="818862" y="0"/>
                    <a:pt x="1114426" y="0"/>
                  </a:cubicBez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5461138" y="3355166"/>
              <a:ext cx="2118105" cy="1485680"/>
            </a:xfrm>
            <a:custGeom>
              <a:avLst/>
              <a:gdLst>
                <a:gd name="connsiteX0" fmla="*/ 0 w 2359457"/>
                <a:gd name="connsiteY0" fmla="*/ 0 h 1654969"/>
                <a:gd name="connsiteX1" fmla="*/ 1192159 w 2359457"/>
                <a:gd name="connsiteY1" fmla="*/ 0 h 1654969"/>
                <a:gd name="connsiteX2" fmla="*/ 2017563 w 2359457"/>
                <a:gd name="connsiteY2" fmla="*/ 341894 h 1654969"/>
                <a:gd name="connsiteX3" fmla="*/ 2359457 w 2359457"/>
                <a:gd name="connsiteY3" fmla="*/ 1167299 h 1654969"/>
                <a:gd name="connsiteX4" fmla="*/ 1812822 w 2359457"/>
                <a:gd name="connsiteY4" fmla="*/ 1167299 h 1654969"/>
                <a:gd name="connsiteX5" fmla="*/ 1812822 w 2359457"/>
                <a:gd name="connsiteY5" fmla="*/ 1411384 h 1654969"/>
                <a:gd name="connsiteX6" fmla="*/ 1837943 w 2359457"/>
                <a:gd name="connsiteY6" fmla="*/ 1415347 h 1654969"/>
                <a:gd name="connsiteX7" fmla="*/ 1935438 w 2359457"/>
                <a:gd name="connsiteY7" fmla="*/ 1530257 h 1654969"/>
                <a:gd name="connsiteX8" fmla="*/ 1775808 w 2359457"/>
                <a:gd name="connsiteY8" fmla="*/ 1654969 h 1654969"/>
                <a:gd name="connsiteX9" fmla="*/ 1616178 w 2359457"/>
                <a:gd name="connsiteY9" fmla="*/ 1530257 h 1654969"/>
                <a:gd name="connsiteX10" fmla="*/ 1713673 w 2359457"/>
                <a:gd name="connsiteY10" fmla="*/ 1415347 h 1654969"/>
                <a:gd name="connsiteX11" fmla="*/ 1742983 w 2359457"/>
                <a:gd name="connsiteY11" fmla="*/ 1410723 h 1654969"/>
                <a:gd name="connsiteX12" fmla="*/ 1742983 w 2359457"/>
                <a:gd name="connsiteY12" fmla="*/ 1167299 h 1654969"/>
                <a:gd name="connsiteX13" fmla="*/ 1283857 w 2359457"/>
                <a:gd name="connsiteY13" fmla="*/ 1167299 h 1654969"/>
                <a:gd name="connsiteX14" fmla="*/ 1289736 w 2359457"/>
                <a:gd name="connsiteY14" fmla="*/ 1138185 h 1654969"/>
                <a:gd name="connsiteX15" fmla="*/ 1216248 w 2359457"/>
                <a:gd name="connsiteY15" fmla="*/ 1027318 h 1654969"/>
                <a:gd name="connsiteX16" fmla="*/ 1192159 w 2359457"/>
                <a:gd name="connsiteY16" fmla="*/ 1022455 h 1654969"/>
                <a:gd name="connsiteX17" fmla="*/ 1192159 w 2359457"/>
                <a:gd name="connsiteY17" fmla="*/ 1024506 h 1654969"/>
                <a:gd name="connsiteX18" fmla="*/ 0 w 2359457"/>
                <a:gd name="connsiteY18" fmla="*/ 1024506 h 1654969"/>
                <a:gd name="connsiteX19" fmla="*/ 0 w 2359457"/>
                <a:gd name="connsiteY19" fmla="*/ 554207 h 1654969"/>
                <a:gd name="connsiteX20" fmla="*/ 145588 w 2359457"/>
                <a:gd name="connsiteY20" fmla="*/ 554207 h 1654969"/>
                <a:gd name="connsiteX21" fmla="*/ 172463 w 2359457"/>
                <a:gd name="connsiteY21" fmla="*/ 605229 h 1654969"/>
                <a:gd name="connsiteX22" fmla="*/ 280226 w 2359457"/>
                <a:gd name="connsiteY22" fmla="*/ 662364 h 1654969"/>
                <a:gd name="connsiteX23" fmla="*/ 432626 w 2359457"/>
                <a:gd name="connsiteY23" fmla="*/ 467292 h 1654969"/>
                <a:gd name="connsiteX24" fmla="*/ 280226 w 2359457"/>
                <a:gd name="connsiteY24" fmla="*/ 272220 h 1654969"/>
                <a:gd name="connsiteX25" fmla="*/ 172463 w 2359457"/>
                <a:gd name="connsiteY25" fmla="*/ 329355 h 1654969"/>
                <a:gd name="connsiteX26" fmla="*/ 145589 w 2359457"/>
                <a:gd name="connsiteY26" fmla="*/ 380376 h 1654969"/>
                <a:gd name="connsiteX27" fmla="*/ 0 w 2359457"/>
                <a:gd name="connsiteY27" fmla="*/ 380376 h 1654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359457" h="1654969">
                  <a:moveTo>
                    <a:pt x="0" y="0"/>
                  </a:moveTo>
                  <a:lnTo>
                    <a:pt x="1192159" y="0"/>
                  </a:lnTo>
                  <a:cubicBezTo>
                    <a:pt x="1501746" y="0"/>
                    <a:pt x="1798653" y="122983"/>
                    <a:pt x="2017563" y="341894"/>
                  </a:cubicBezTo>
                  <a:cubicBezTo>
                    <a:pt x="2236475" y="560806"/>
                    <a:pt x="2359457" y="857713"/>
                    <a:pt x="2359457" y="1167299"/>
                  </a:cubicBezTo>
                  <a:lnTo>
                    <a:pt x="1812822" y="1167299"/>
                  </a:lnTo>
                  <a:lnTo>
                    <a:pt x="1812822" y="1411384"/>
                  </a:lnTo>
                  <a:lnTo>
                    <a:pt x="1837943" y="1415347"/>
                  </a:lnTo>
                  <a:cubicBezTo>
                    <a:pt x="1895237" y="1434278"/>
                    <a:pt x="1935438" y="1478600"/>
                    <a:pt x="1935438" y="1530257"/>
                  </a:cubicBezTo>
                  <a:cubicBezTo>
                    <a:pt x="1935438" y="1599134"/>
                    <a:pt x="1863969" y="1654969"/>
                    <a:pt x="1775808" y="1654969"/>
                  </a:cubicBezTo>
                  <a:cubicBezTo>
                    <a:pt x="1687647" y="1654969"/>
                    <a:pt x="1616178" y="1599134"/>
                    <a:pt x="1616178" y="1530257"/>
                  </a:cubicBezTo>
                  <a:cubicBezTo>
                    <a:pt x="1616178" y="1478600"/>
                    <a:pt x="1656378" y="1434278"/>
                    <a:pt x="1713673" y="1415347"/>
                  </a:cubicBezTo>
                  <a:lnTo>
                    <a:pt x="1742983" y="1410723"/>
                  </a:lnTo>
                  <a:lnTo>
                    <a:pt x="1742983" y="1167299"/>
                  </a:lnTo>
                  <a:lnTo>
                    <a:pt x="1283857" y="1167299"/>
                  </a:lnTo>
                  <a:lnTo>
                    <a:pt x="1289736" y="1138185"/>
                  </a:lnTo>
                  <a:cubicBezTo>
                    <a:pt x="1289736" y="1088346"/>
                    <a:pt x="1259434" y="1045584"/>
                    <a:pt x="1216248" y="1027318"/>
                  </a:cubicBezTo>
                  <a:lnTo>
                    <a:pt x="1192159" y="1022455"/>
                  </a:lnTo>
                  <a:lnTo>
                    <a:pt x="1192159" y="1024506"/>
                  </a:lnTo>
                  <a:lnTo>
                    <a:pt x="0" y="1024506"/>
                  </a:lnTo>
                  <a:lnTo>
                    <a:pt x="0" y="554207"/>
                  </a:lnTo>
                  <a:lnTo>
                    <a:pt x="145588" y="554207"/>
                  </a:lnTo>
                  <a:lnTo>
                    <a:pt x="172463" y="605229"/>
                  </a:lnTo>
                  <a:cubicBezTo>
                    <a:pt x="200042" y="640530"/>
                    <a:pt x="238142" y="662364"/>
                    <a:pt x="280226" y="662364"/>
                  </a:cubicBezTo>
                  <a:cubicBezTo>
                    <a:pt x="364394" y="662364"/>
                    <a:pt x="432626" y="575027"/>
                    <a:pt x="432626" y="467292"/>
                  </a:cubicBezTo>
                  <a:cubicBezTo>
                    <a:pt x="432626" y="359557"/>
                    <a:pt x="364394" y="272220"/>
                    <a:pt x="280226" y="272220"/>
                  </a:cubicBezTo>
                  <a:cubicBezTo>
                    <a:pt x="238142" y="272220"/>
                    <a:pt x="200042" y="294054"/>
                    <a:pt x="172463" y="329355"/>
                  </a:cubicBezTo>
                  <a:lnTo>
                    <a:pt x="145589" y="380376"/>
                  </a:lnTo>
                  <a:lnTo>
                    <a:pt x="0" y="380376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8" name="任意多边形 7"/>
            <p:cNvSpPr/>
            <p:nvPr/>
          </p:nvSpPr>
          <p:spPr>
            <a:xfrm rot="16200000">
              <a:off x="4600187" y="3065465"/>
              <a:ext cx="1000430" cy="1418387"/>
            </a:xfrm>
            <a:custGeom>
              <a:avLst/>
              <a:gdLst>
                <a:gd name="connsiteX0" fmla="*/ 1114425 w 1114426"/>
                <a:gd name="connsiteY0" fmla="*/ 472775 h 1580008"/>
                <a:gd name="connsiteX1" fmla="*/ 968837 w 1114426"/>
                <a:gd name="connsiteY1" fmla="*/ 472775 h 1580008"/>
                <a:gd name="connsiteX2" fmla="*/ 941962 w 1114426"/>
                <a:gd name="connsiteY2" fmla="*/ 421753 h 1580008"/>
                <a:gd name="connsiteX3" fmla="*/ 834199 w 1114426"/>
                <a:gd name="connsiteY3" fmla="*/ 364618 h 1580008"/>
                <a:gd name="connsiteX4" fmla="*/ 681799 w 1114426"/>
                <a:gd name="connsiteY4" fmla="*/ 559690 h 1580008"/>
                <a:gd name="connsiteX5" fmla="*/ 834199 w 1114426"/>
                <a:gd name="connsiteY5" fmla="*/ 754762 h 1580008"/>
                <a:gd name="connsiteX6" fmla="*/ 941962 w 1114426"/>
                <a:gd name="connsiteY6" fmla="*/ 697627 h 1580008"/>
                <a:gd name="connsiteX7" fmla="*/ 968836 w 1114426"/>
                <a:gd name="connsiteY7" fmla="*/ 646606 h 1580008"/>
                <a:gd name="connsiteX8" fmla="*/ 1114425 w 1114426"/>
                <a:gd name="connsiteY8" fmla="*/ 646606 h 1580008"/>
                <a:gd name="connsiteX9" fmla="*/ 1114426 w 1114426"/>
                <a:gd name="connsiteY9" fmla="*/ 0 h 1580008"/>
                <a:gd name="connsiteX10" fmla="*/ 1114426 w 1114426"/>
                <a:gd name="connsiteY10" fmla="*/ 976143 h 1580008"/>
                <a:gd name="connsiteX11" fmla="*/ 1091428 w 1114426"/>
                <a:gd name="connsiteY11" fmla="*/ 980786 h 1580008"/>
                <a:gd name="connsiteX12" fmla="*/ 1021269 w 1114426"/>
                <a:gd name="connsiteY12" fmla="*/ 1086631 h 1580008"/>
                <a:gd name="connsiteX13" fmla="*/ 1026881 w 1114426"/>
                <a:gd name="connsiteY13" fmla="*/ 1114427 h 1580008"/>
                <a:gd name="connsiteX14" fmla="*/ 588551 w 1114426"/>
                <a:gd name="connsiteY14" fmla="*/ 1114427 h 1580008"/>
                <a:gd name="connsiteX15" fmla="*/ 588551 w 1114426"/>
                <a:gd name="connsiteY15" fmla="*/ 1346825 h 1580008"/>
                <a:gd name="connsiteX16" fmla="*/ 616534 w 1114426"/>
                <a:gd name="connsiteY16" fmla="*/ 1351239 h 1580008"/>
                <a:gd name="connsiteX17" fmla="*/ 709613 w 1114426"/>
                <a:gd name="connsiteY17" fmla="*/ 1460945 h 1580008"/>
                <a:gd name="connsiteX18" fmla="*/ 557213 w 1114426"/>
                <a:gd name="connsiteY18" fmla="*/ 1580008 h 1580008"/>
                <a:gd name="connsiteX19" fmla="*/ 404813 w 1114426"/>
                <a:gd name="connsiteY19" fmla="*/ 1460945 h 1580008"/>
                <a:gd name="connsiteX20" fmla="*/ 497892 w 1114426"/>
                <a:gd name="connsiteY20" fmla="*/ 1351239 h 1580008"/>
                <a:gd name="connsiteX21" fmla="*/ 521876 w 1114426"/>
                <a:gd name="connsiteY21" fmla="*/ 1347456 h 1580008"/>
                <a:gd name="connsiteX22" fmla="*/ 521876 w 1114426"/>
                <a:gd name="connsiteY22" fmla="*/ 1114427 h 1580008"/>
                <a:gd name="connsiteX23" fmla="*/ 0 w 1114426"/>
                <a:gd name="connsiteY23" fmla="*/ 1114427 h 1580008"/>
                <a:gd name="connsiteX24" fmla="*/ 326408 w 1114426"/>
                <a:gd name="connsiteY24" fmla="*/ 326408 h 1580008"/>
                <a:gd name="connsiteX25" fmla="*/ 1114426 w 1114426"/>
                <a:gd name="connsiteY25" fmla="*/ 0 h 1580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114426" h="1580008">
                  <a:moveTo>
                    <a:pt x="1114425" y="472775"/>
                  </a:moveTo>
                  <a:lnTo>
                    <a:pt x="968837" y="472775"/>
                  </a:lnTo>
                  <a:lnTo>
                    <a:pt x="941962" y="421753"/>
                  </a:lnTo>
                  <a:cubicBezTo>
                    <a:pt x="914383" y="386452"/>
                    <a:pt x="876283" y="364618"/>
                    <a:pt x="834199" y="364618"/>
                  </a:cubicBezTo>
                  <a:cubicBezTo>
                    <a:pt x="750031" y="364618"/>
                    <a:pt x="681799" y="451955"/>
                    <a:pt x="681799" y="559690"/>
                  </a:cubicBezTo>
                  <a:cubicBezTo>
                    <a:pt x="681799" y="667425"/>
                    <a:pt x="750031" y="754762"/>
                    <a:pt x="834199" y="754762"/>
                  </a:cubicBezTo>
                  <a:cubicBezTo>
                    <a:pt x="876283" y="754762"/>
                    <a:pt x="914383" y="732928"/>
                    <a:pt x="941962" y="697627"/>
                  </a:cubicBezTo>
                  <a:lnTo>
                    <a:pt x="968836" y="646606"/>
                  </a:lnTo>
                  <a:lnTo>
                    <a:pt x="1114425" y="646606"/>
                  </a:lnTo>
                  <a:close/>
                  <a:moveTo>
                    <a:pt x="1114426" y="0"/>
                  </a:moveTo>
                  <a:lnTo>
                    <a:pt x="1114426" y="976143"/>
                  </a:lnTo>
                  <a:lnTo>
                    <a:pt x="1091428" y="980786"/>
                  </a:lnTo>
                  <a:cubicBezTo>
                    <a:pt x="1050198" y="998225"/>
                    <a:pt x="1021269" y="1039050"/>
                    <a:pt x="1021269" y="1086631"/>
                  </a:cubicBezTo>
                  <a:lnTo>
                    <a:pt x="1026881" y="1114427"/>
                  </a:lnTo>
                  <a:lnTo>
                    <a:pt x="588551" y="1114427"/>
                  </a:lnTo>
                  <a:lnTo>
                    <a:pt x="588551" y="1346825"/>
                  </a:lnTo>
                  <a:lnTo>
                    <a:pt x="616534" y="1351239"/>
                  </a:lnTo>
                  <a:cubicBezTo>
                    <a:pt x="671233" y="1369313"/>
                    <a:pt x="709613" y="1411627"/>
                    <a:pt x="709613" y="1460945"/>
                  </a:cubicBezTo>
                  <a:cubicBezTo>
                    <a:pt x="709613" y="1526702"/>
                    <a:pt x="641381" y="1580008"/>
                    <a:pt x="557213" y="1580008"/>
                  </a:cubicBezTo>
                  <a:cubicBezTo>
                    <a:pt x="473045" y="1580008"/>
                    <a:pt x="404813" y="1526702"/>
                    <a:pt x="404813" y="1460945"/>
                  </a:cubicBezTo>
                  <a:cubicBezTo>
                    <a:pt x="404813" y="1411627"/>
                    <a:pt x="443193" y="1369313"/>
                    <a:pt x="497892" y="1351239"/>
                  </a:cubicBezTo>
                  <a:lnTo>
                    <a:pt x="521876" y="1347456"/>
                  </a:lnTo>
                  <a:lnTo>
                    <a:pt x="521876" y="1114427"/>
                  </a:lnTo>
                  <a:lnTo>
                    <a:pt x="0" y="1114427"/>
                  </a:lnTo>
                  <a:cubicBezTo>
                    <a:pt x="0" y="818863"/>
                    <a:pt x="117412" y="535404"/>
                    <a:pt x="326408" y="326408"/>
                  </a:cubicBezTo>
                  <a:cubicBezTo>
                    <a:pt x="535403" y="117412"/>
                    <a:pt x="818862" y="0"/>
                    <a:pt x="1114426" y="0"/>
                  </a:cubicBez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4391209" y="4552260"/>
              <a:ext cx="2044706" cy="991878"/>
            </a:xfrm>
            <a:custGeom>
              <a:avLst/>
              <a:gdLst>
                <a:gd name="connsiteX0" fmla="*/ 0 w 2277695"/>
                <a:gd name="connsiteY0" fmla="*/ 0 h 1104900"/>
                <a:gd name="connsiteX1" fmla="*/ 2277695 w 2277695"/>
                <a:gd name="connsiteY1" fmla="*/ 0 h 1104900"/>
                <a:gd name="connsiteX2" fmla="*/ 2277695 w 2277695"/>
                <a:gd name="connsiteY2" fmla="*/ 417909 h 1104900"/>
                <a:gd name="connsiteX3" fmla="*/ 2231604 w 2277695"/>
                <a:gd name="connsiteY3" fmla="*/ 417909 h 1104900"/>
                <a:gd name="connsiteX4" fmla="*/ 2231604 w 2277695"/>
                <a:gd name="connsiteY4" fmla="*/ 417910 h 1104900"/>
                <a:gd name="connsiteX5" fmla="*/ 2106707 w 2277695"/>
                <a:gd name="connsiteY5" fmla="*/ 417910 h 1104900"/>
                <a:gd name="connsiteX6" fmla="*/ 2079832 w 2277695"/>
                <a:gd name="connsiteY6" fmla="*/ 366888 h 1104900"/>
                <a:gd name="connsiteX7" fmla="*/ 1972069 w 2277695"/>
                <a:gd name="connsiteY7" fmla="*/ 309753 h 1104900"/>
                <a:gd name="connsiteX8" fmla="*/ 1819669 w 2277695"/>
                <a:gd name="connsiteY8" fmla="*/ 504825 h 1104900"/>
                <a:gd name="connsiteX9" fmla="*/ 1972069 w 2277695"/>
                <a:gd name="connsiteY9" fmla="*/ 699897 h 1104900"/>
                <a:gd name="connsiteX10" fmla="*/ 2079832 w 2277695"/>
                <a:gd name="connsiteY10" fmla="*/ 642762 h 1104900"/>
                <a:gd name="connsiteX11" fmla="*/ 2106706 w 2277695"/>
                <a:gd name="connsiteY11" fmla="*/ 591741 h 1104900"/>
                <a:gd name="connsiteX12" fmla="*/ 2252295 w 2277695"/>
                <a:gd name="connsiteY12" fmla="*/ 591741 h 1104900"/>
                <a:gd name="connsiteX13" fmla="*/ 2252295 w 2277695"/>
                <a:gd name="connsiteY13" fmla="*/ 591740 h 1104900"/>
                <a:gd name="connsiteX14" fmla="*/ 2277695 w 2277695"/>
                <a:gd name="connsiteY14" fmla="*/ 591740 h 1104900"/>
                <a:gd name="connsiteX15" fmla="*/ 2277695 w 2277695"/>
                <a:gd name="connsiteY15" fmla="*/ 1104900 h 1104900"/>
                <a:gd name="connsiteX16" fmla="*/ 0 w 2277695"/>
                <a:gd name="connsiteY16" fmla="*/ 1104900 h 1104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277695" h="1104900">
                  <a:moveTo>
                    <a:pt x="0" y="0"/>
                  </a:moveTo>
                  <a:lnTo>
                    <a:pt x="2277695" y="0"/>
                  </a:lnTo>
                  <a:lnTo>
                    <a:pt x="2277695" y="417909"/>
                  </a:lnTo>
                  <a:lnTo>
                    <a:pt x="2231604" y="417909"/>
                  </a:lnTo>
                  <a:lnTo>
                    <a:pt x="2231604" y="417910"/>
                  </a:lnTo>
                  <a:lnTo>
                    <a:pt x="2106707" y="417910"/>
                  </a:lnTo>
                  <a:lnTo>
                    <a:pt x="2079832" y="366888"/>
                  </a:lnTo>
                  <a:cubicBezTo>
                    <a:pt x="2052253" y="331587"/>
                    <a:pt x="2014153" y="309753"/>
                    <a:pt x="1972069" y="309753"/>
                  </a:cubicBezTo>
                  <a:cubicBezTo>
                    <a:pt x="1887901" y="309753"/>
                    <a:pt x="1819669" y="397090"/>
                    <a:pt x="1819669" y="504825"/>
                  </a:cubicBezTo>
                  <a:cubicBezTo>
                    <a:pt x="1819669" y="612560"/>
                    <a:pt x="1887901" y="699897"/>
                    <a:pt x="1972069" y="699897"/>
                  </a:cubicBezTo>
                  <a:cubicBezTo>
                    <a:pt x="2014153" y="699897"/>
                    <a:pt x="2052253" y="678063"/>
                    <a:pt x="2079832" y="642762"/>
                  </a:cubicBezTo>
                  <a:lnTo>
                    <a:pt x="2106706" y="591741"/>
                  </a:lnTo>
                  <a:lnTo>
                    <a:pt x="2252295" y="591741"/>
                  </a:lnTo>
                  <a:lnTo>
                    <a:pt x="2252295" y="591740"/>
                  </a:lnTo>
                  <a:lnTo>
                    <a:pt x="2277695" y="591740"/>
                  </a:lnTo>
                  <a:lnTo>
                    <a:pt x="2277695" y="1104900"/>
                  </a:lnTo>
                  <a:lnTo>
                    <a:pt x="0" y="1104900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0" name="任意多边形 9"/>
            <p:cNvSpPr/>
            <p:nvPr/>
          </p:nvSpPr>
          <p:spPr>
            <a:xfrm rot="5400000" flipH="1">
              <a:off x="6277603" y="4233947"/>
              <a:ext cx="1083798" cy="1536584"/>
            </a:xfrm>
            <a:custGeom>
              <a:avLst/>
              <a:gdLst>
                <a:gd name="connsiteX0" fmla="*/ 1114425 w 1114426"/>
                <a:gd name="connsiteY0" fmla="*/ 472775 h 1580008"/>
                <a:gd name="connsiteX1" fmla="*/ 968837 w 1114426"/>
                <a:gd name="connsiteY1" fmla="*/ 472775 h 1580008"/>
                <a:gd name="connsiteX2" fmla="*/ 941962 w 1114426"/>
                <a:gd name="connsiteY2" fmla="*/ 421753 h 1580008"/>
                <a:gd name="connsiteX3" fmla="*/ 834199 w 1114426"/>
                <a:gd name="connsiteY3" fmla="*/ 364618 h 1580008"/>
                <a:gd name="connsiteX4" fmla="*/ 681799 w 1114426"/>
                <a:gd name="connsiteY4" fmla="*/ 559690 h 1580008"/>
                <a:gd name="connsiteX5" fmla="*/ 834199 w 1114426"/>
                <a:gd name="connsiteY5" fmla="*/ 754762 h 1580008"/>
                <a:gd name="connsiteX6" fmla="*/ 941962 w 1114426"/>
                <a:gd name="connsiteY6" fmla="*/ 697627 h 1580008"/>
                <a:gd name="connsiteX7" fmla="*/ 968836 w 1114426"/>
                <a:gd name="connsiteY7" fmla="*/ 646606 h 1580008"/>
                <a:gd name="connsiteX8" fmla="*/ 1114425 w 1114426"/>
                <a:gd name="connsiteY8" fmla="*/ 646606 h 1580008"/>
                <a:gd name="connsiteX9" fmla="*/ 1114426 w 1114426"/>
                <a:gd name="connsiteY9" fmla="*/ 0 h 1580008"/>
                <a:gd name="connsiteX10" fmla="*/ 1114426 w 1114426"/>
                <a:gd name="connsiteY10" fmla="*/ 976143 h 1580008"/>
                <a:gd name="connsiteX11" fmla="*/ 1091428 w 1114426"/>
                <a:gd name="connsiteY11" fmla="*/ 980786 h 1580008"/>
                <a:gd name="connsiteX12" fmla="*/ 1021269 w 1114426"/>
                <a:gd name="connsiteY12" fmla="*/ 1086631 h 1580008"/>
                <a:gd name="connsiteX13" fmla="*/ 1026881 w 1114426"/>
                <a:gd name="connsiteY13" fmla="*/ 1114427 h 1580008"/>
                <a:gd name="connsiteX14" fmla="*/ 588551 w 1114426"/>
                <a:gd name="connsiteY14" fmla="*/ 1114427 h 1580008"/>
                <a:gd name="connsiteX15" fmla="*/ 588551 w 1114426"/>
                <a:gd name="connsiteY15" fmla="*/ 1346825 h 1580008"/>
                <a:gd name="connsiteX16" fmla="*/ 616534 w 1114426"/>
                <a:gd name="connsiteY16" fmla="*/ 1351239 h 1580008"/>
                <a:gd name="connsiteX17" fmla="*/ 709613 w 1114426"/>
                <a:gd name="connsiteY17" fmla="*/ 1460945 h 1580008"/>
                <a:gd name="connsiteX18" fmla="*/ 557213 w 1114426"/>
                <a:gd name="connsiteY18" fmla="*/ 1580008 h 1580008"/>
                <a:gd name="connsiteX19" fmla="*/ 404813 w 1114426"/>
                <a:gd name="connsiteY19" fmla="*/ 1460945 h 1580008"/>
                <a:gd name="connsiteX20" fmla="*/ 497892 w 1114426"/>
                <a:gd name="connsiteY20" fmla="*/ 1351239 h 1580008"/>
                <a:gd name="connsiteX21" fmla="*/ 521876 w 1114426"/>
                <a:gd name="connsiteY21" fmla="*/ 1347456 h 1580008"/>
                <a:gd name="connsiteX22" fmla="*/ 521876 w 1114426"/>
                <a:gd name="connsiteY22" fmla="*/ 1114427 h 1580008"/>
                <a:gd name="connsiteX23" fmla="*/ 0 w 1114426"/>
                <a:gd name="connsiteY23" fmla="*/ 1114427 h 1580008"/>
                <a:gd name="connsiteX24" fmla="*/ 326408 w 1114426"/>
                <a:gd name="connsiteY24" fmla="*/ 326408 h 1580008"/>
                <a:gd name="connsiteX25" fmla="*/ 1114426 w 1114426"/>
                <a:gd name="connsiteY25" fmla="*/ 0 h 1580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114426" h="1580008">
                  <a:moveTo>
                    <a:pt x="1114425" y="472775"/>
                  </a:moveTo>
                  <a:lnTo>
                    <a:pt x="968837" y="472775"/>
                  </a:lnTo>
                  <a:lnTo>
                    <a:pt x="941962" y="421753"/>
                  </a:lnTo>
                  <a:cubicBezTo>
                    <a:pt x="914383" y="386452"/>
                    <a:pt x="876283" y="364618"/>
                    <a:pt x="834199" y="364618"/>
                  </a:cubicBezTo>
                  <a:cubicBezTo>
                    <a:pt x="750031" y="364618"/>
                    <a:pt x="681799" y="451955"/>
                    <a:pt x="681799" y="559690"/>
                  </a:cubicBezTo>
                  <a:cubicBezTo>
                    <a:pt x="681799" y="667425"/>
                    <a:pt x="750031" y="754762"/>
                    <a:pt x="834199" y="754762"/>
                  </a:cubicBezTo>
                  <a:cubicBezTo>
                    <a:pt x="876283" y="754762"/>
                    <a:pt x="914383" y="732928"/>
                    <a:pt x="941962" y="697627"/>
                  </a:cubicBezTo>
                  <a:lnTo>
                    <a:pt x="968836" y="646606"/>
                  </a:lnTo>
                  <a:lnTo>
                    <a:pt x="1114425" y="646606"/>
                  </a:lnTo>
                  <a:close/>
                  <a:moveTo>
                    <a:pt x="1114426" y="0"/>
                  </a:moveTo>
                  <a:lnTo>
                    <a:pt x="1114426" y="976143"/>
                  </a:lnTo>
                  <a:lnTo>
                    <a:pt x="1091428" y="980786"/>
                  </a:lnTo>
                  <a:cubicBezTo>
                    <a:pt x="1050198" y="998225"/>
                    <a:pt x="1021269" y="1039050"/>
                    <a:pt x="1021269" y="1086631"/>
                  </a:cubicBezTo>
                  <a:lnTo>
                    <a:pt x="1026881" y="1114427"/>
                  </a:lnTo>
                  <a:lnTo>
                    <a:pt x="588551" y="1114427"/>
                  </a:lnTo>
                  <a:lnTo>
                    <a:pt x="588551" y="1346825"/>
                  </a:lnTo>
                  <a:lnTo>
                    <a:pt x="616534" y="1351239"/>
                  </a:lnTo>
                  <a:cubicBezTo>
                    <a:pt x="671233" y="1369313"/>
                    <a:pt x="709613" y="1411627"/>
                    <a:pt x="709613" y="1460945"/>
                  </a:cubicBezTo>
                  <a:cubicBezTo>
                    <a:pt x="709613" y="1526702"/>
                    <a:pt x="641381" y="1580008"/>
                    <a:pt x="557213" y="1580008"/>
                  </a:cubicBezTo>
                  <a:cubicBezTo>
                    <a:pt x="473045" y="1580008"/>
                    <a:pt x="404813" y="1526702"/>
                    <a:pt x="404813" y="1460945"/>
                  </a:cubicBezTo>
                  <a:cubicBezTo>
                    <a:pt x="404813" y="1411627"/>
                    <a:pt x="443193" y="1369313"/>
                    <a:pt x="497892" y="1351239"/>
                  </a:cubicBezTo>
                  <a:lnTo>
                    <a:pt x="521876" y="1347456"/>
                  </a:lnTo>
                  <a:lnTo>
                    <a:pt x="521876" y="1114427"/>
                  </a:lnTo>
                  <a:lnTo>
                    <a:pt x="0" y="1114427"/>
                  </a:lnTo>
                  <a:cubicBezTo>
                    <a:pt x="0" y="818863"/>
                    <a:pt x="117412" y="535404"/>
                    <a:pt x="326408" y="326408"/>
                  </a:cubicBezTo>
                  <a:cubicBezTo>
                    <a:pt x="535403" y="117412"/>
                    <a:pt x="818862" y="0"/>
                    <a:pt x="1114426" y="0"/>
                  </a:cubicBez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/>
                </a:solidFill>
              </a:endParaRPr>
            </a:p>
          </p:txBody>
        </p:sp>
        <p:grpSp>
          <p:nvGrpSpPr>
            <p:cNvPr id="11" name="组合 102"/>
            <p:cNvGrpSpPr/>
            <p:nvPr/>
          </p:nvGrpSpPr>
          <p:grpSpPr>
            <a:xfrm>
              <a:off x="4925059" y="3620260"/>
              <a:ext cx="315001" cy="315002"/>
              <a:chOff x="8146929" y="3160395"/>
              <a:chExt cx="477656" cy="477657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23" name="Rectangle 211"/>
              <p:cNvSpPr>
                <a:spLocks noChangeArrowheads="1"/>
              </p:cNvSpPr>
              <p:nvPr/>
            </p:nvSpPr>
            <p:spPr bwMode="auto">
              <a:xfrm>
                <a:off x="8167744" y="3575605"/>
                <a:ext cx="62446" cy="62446"/>
              </a:xfrm>
              <a:prstGeom prst="rect">
                <a:avLst/>
              </a:prstGeom>
              <a:noFill/>
              <a:ln w="30163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4" name="Rectangle 212"/>
              <p:cNvSpPr>
                <a:spLocks noChangeArrowheads="1"/>
              </p:cNvSpPr>
              <p:nvPr/>
            </p:nvSpPr>
            <p:spPr bwMode="auto">
              <a:xfrm>
                <a:off x="8292636" y="3492344"/>
                <a:ext cx="62446" cy="145707"/>
              </a:xfrm>
              <a:prstGeom prst="rect">
                <a:avLst/>
              </a:prstGeom>
              <a:noFill/>
              <a:ln w="30163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5" name="Rectangle 213"/>
              <p:cNvSpPr>
                <a:spLocks noChangeArrowheads="1"/>
              </p:cNvSpPr>
              <p:nvPr/>
            </p:nvSpPr>
            <p:spPr bwMode="auto">
              <a:xfrm>
                <a:off x="8417528" y="3389363"/>
                <a:ext cx="61350" cy="248688"/>
              </a:xfrm>
              <a:prstGeom prst="rect">
                <a:avLst/>
              </a:prstGeom>
              <a:noFill/>
              <a:ln w="30163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6" name="Rectangle 214"/>
              <p:cNvSpPr>
                <a:spLocks noChangeArrowheads="1"/>
              </p:cNvSpPr>
              <p:nvPr/>
            </p:nvSpPr>
            <p:spPr bwMode="auto">
              <a:xfrm>
                <a:off x="8541324" y="3285287"/>
                <a:ext cx="62446" cy="352765"/>
              </a:xfrm>
              <a:prstGeom prst="rect">
                <a:avLst/>
              </a:prstGeom>
              <a:noFill/>
              <a:ln w="30163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7" name="Line 215"/>
              <p:cNvSpPr>
                <a:spLocks noChangeShapeType="1"/>
              </p:cNvSpPr>
              <p:nvPr/>
            </p:nvSpPr>
            <p:spPr bwMode="auto">
              <a:xfrm flipH="1">
                <a:off x="8146929" y="3638051"/>
                <a:ext cx="477656" cy="0"/>
              </a:xfrm>
              <a:prstGeom prst="line">
                <a:avLst/>
              </a:prstGeom>
              <a:noFill/>
              <a:ln w="30163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8" name="Line 216"/>
              <p:cNvSpPr>
                <a:spLocks noChangeShapeType="1"/>
              </p:cNvSpPr>
              <p:nvPr/>
            </p:nvSpPr>
            <p:spPr bwMode="auto">
              <a:xfrm flipH="1">
                <a:off x="8167744" y="3160395"/>
                <a:ext cx="436026" cy="373580"/>
              </a:xfrm>
              <a:prstGeom prst="line">
                <a:avLst/>
              </a:prstGeom>
              <a:noFill/>
              <a:ln w="30163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9" name="Freeform 217"/>
              <p:cNvSpPr>
                <a:spLocks/>
              </p:cNvSpPr>
              <p:nvPr/>
            </p:nvSpPr>
            <p:spPr bwMode="auto">
              <a:xfrm>
                <a:off x="8541324" y="3160395"/>
                <a:ext cx="62446" cy="62446"/>
              </a:xfrm>
              <a:custGeom>
                <a:avLst/>
                <a:gdLst>
                  <a:gd name="T0" fmla="*/ 0 w 57"/>
                  <a:gd name="T1" fmla="*/ 0 h 57"/>
                  <a:gd name="T2" fmla="*/ 57 w 57"/>
                  <a:gd name="T3" fmla="*/ 0 h 57"/>
                  <a:gd name="T4" fmla="*/ 57 w 57"/>
                  <a:gd name="T5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7" h="57">
                    <a:moveTo>
                      <a:pt x="0" y="0"/>
                    </a:moveTo>
                    <a:lnTo>
                      <a:pt x="57" y="0"/>
                    </a:lnTo>
                    <a:lnTo>
                      <a:pt x="57" y="57"/>
                    </a:lnTo>
                  </a:path>
                </a:pathLst>
              </a:custGeom>
              <a:noFill/>
              <a:ln w="30163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grpSp>
          <p:nvGrpSpPr>
            <p:cNvPr id="12" name="组合 110"/>
            <p:cNvGrpSpPr/>
            <p:nvPr/>
          </p:nvGrpSpPr>
          <p:grpSpPr>
            <a:xfrm>
              <a:off x="6790013" y="2485184"/>
              <a:ext cx="323501" cy="484538"/>
              <a:chOff x="658813" y="3189288"/>
              <a:chExt cx="360363" cy="539750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21" name="Freeform 35"/>
              <p:cNvSpPr>
                <a:spLocks/>
              </p:cNvSpPr>
              <p:nvPr/>
            </p:nvSpPr>
            <p:spPr bwMode="auto">
              <a:xfrm>
                <a:off x="749300" y="3594100"/>
                <a:ext cx="179388" cy="134938"/>
              </a:xfrm>
              <a:custGeom>
                <a:avLst/>
                <a:gdLst>
                  <a:gd name="T0" fmla="*/ 0 w 64"/>
                  <a:gd name="T1" fmla="*/ 4 h 48"/>
                  <a:gd name="T2" fmla="*/ 0 w 64"/>
                  <a:gd name="T3" fmla="*/ 28 h 48"/>
                  <a:gd name="T4" fmla="*/ 4 w 64"/>
                  <a:gd name="T5" fmla="*/ 32 h 48"/>
                  <a:gd name="T6" fmla="*/ 8 w 64"/>
                  <a:gd name="T7" fmla="*/ 32 h 48"/>
                  <a:gd name="T8" fmla="*/ 8 w 64"/>
                  <a:gd name="T9" fmla="*/ 36 h 48"/>
                  <a:gd name="T10" fmla="*/ 20 w 64"/>
                  <a:gd name="T11" fmla="*/ 48 h 48"/>
                  <a:gd name="T12" fmla="*/ 44 w 64"/>
                  <a:gd name="T13" fmla="*/ 48 h 48"/>
                  <a:gd name="T14" fmla="*/ 56 w 64"/>
                  <a:gd name="T15" fmla="*/ 36 h 48"/>
                  <a:gd name="T16" fmla="*/ 56 w 64"/>
                  <a:gd name="T17" fmla="*/ 32 h 48"/>
                  <a:gd name="T18" fmla="*/ 60 w 64"/>
                  <a:gd name="T19" fmla="*/ 32 h 48"/>
                  <a:gd name="T20" fmla="*/ 64 w 64"/>
                  <a:gd name="T21" fmla="*/ 28 h 48"/>
                  <a:gd name="T22" fmla="*/ 64 w 64"/>
                  <a:gd name="T23" fmla="*/ 4 h 48"/>
                  <a:gd name="T24" fmla="*/ 64 w 64"/>
                  <a:gd name="T25" fmla="*/ 0 h 48"/>
                  <a:gd name="T26" fmla="*/ 0 w 64"/>
                  <a:gd name="T27" fmla="*/ 0 h 48"/>
                  <a:gd name="T28" fmla="*/ 0 w 64"/>
                  <a:gd name="T29" fmla="*/ 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4" h="48">
                    <a:moveTo>
                      <a:pt x="0" y="4"/>
                    </a:moveTo>
                    <a:cubicBezTo>
                      <a:pt x="0" y="28"/>
                      <a:pt x="0" y="28"/>
                      <a:pt x="0" y="28"/>
                    </a:cubicBezTo>
                    <a:cubicBezTo>
                      <a:pt x="0" y="30"/>
                      <a:pt x="2" y="32"/>
                      <a:pt x="4" y="32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8" y="42"/>
                      <a:pt x="14" y="48"/>
                      <a:pt x="20" y="48"/>
                    </a:cubicBezTo>
                    <a:cubicBezTo>
                      <a:pt x="44" y="48"/>
                      <a:pt x="44" y="48"/>
                      <a:pt x="44" y="48"/>
                    </a:cubicBezTo>
                    <a:cubicBezTo>
                      <a:pt x="51" y="48"/>
                      <a:pt x="56" y="42"/>
                      <a:pt x="56" y="36"/>
                    </a:cubicBezTo>
                    <a:cubicBezTo>
                      <a:pt x="56" y="32"/>
                      <a:pt x="56" y="32"/>
                      <a:pt x="56" y="32"/>
                    </a:cubicBezTo>
                    <a:cubicBezTo>
                      <a:pt x="60" y="32"/>
                      <a:pt x="60" y="32"/>
                      <a:pt x="60" y="32"/>
                    </a:cubicBezTo>
                    <a:cubicBezTo>
                      <a:pt x="62" y="32"/>
                      <a:pt x="64" y="30"/>
                      <a:pt x="64" y="28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4" y="3"/>
                      <a:pt x="64" y="1"/>
                      <a:pt x="6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3"/>
                      <a:pt x="0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2" name="Freeform 36"/>
              <p:cNvSpPr>
                <a:spLocks noEditPoints="1"/>
              </p:cNvSpPr>
              <p:nvPr/>
            </p:nvSpPr>
            <p:spPr bwMode="auto">
              <a:xfrm>
                <a:off x="658813" y="3189288"/>
                <a:ext cx="360363" cy="382588"/>
              </a:xfrm>
              <a:custGeom>
                <a:avLst/>
                <a:gdLst>
                  <a:gd name="T0" fmla="*/ 64 w 128"/>
                  <a:gd name="T1" fmla="*/ 0 h 136"/>
                  <a:gd name="T2" fmla="*/ 0 w 128"/>
                  <a:gd name="T3" fmla="*/ 64 h 136"/>
                  <a:gd name="T4" fmla="*/ 19 w 128"/>
                  <a:gd name="T5" fmla="*/ 115 h 136"/>
                  <a:gd name="T6" fmla="*/ 30 w 128"/>
                  <a:gd name="T7" fmla="*/ 136 h 136"/>
                  <a:gd name="T8" fmla="*/ 99 w 128"/>
                  <a:gd name="T9" fmla="*/ 136 h 136"/>
                  <a:gd name="T10" fmla="*/ 110 w 128"/>
                  <a:gd name="T11" fmla="*/ 115 h 136"/>
                  <a:gd name="T12" fmla="*/ 128 w 128"/>
                  <a:gd name="T13" fmla="*/ 64 h 136"/>
                  <a:gd name="T14" fmla="*/ 64 w 128"/>
                  <a:gd name="T15" fmla="*/ 0 h 136"/>
                  <a:gd name="T16" fmla="*/ 61 w 128"/>
                  <a:gd name="T17" fmla="*/ 32 h 136"/>
                  <a:gd name="T18" fmla="*/ 32 w 128"/>
                  <a:gd name="T19" fmla="*/ 64 h 136"/>
                  <a:gd name="T20" fmla="*/ 45 w 128"/>
                  <a:gd name="T21" fmla="*/ 94 h 136"/>
                  <a:gd name="T22" fmla="*/ 48 w 128"/>
                  <a:gd name="T23" fmla="*/ 98 h 136"/>
                  <a:gd name="T24" fmla="*/ 46 w 128"/>
                  <a:gd name="T25" fmla="*/ 104 h 136"/>
                  <a:gd name="T26" fmla="*/ 44 w 128"/>
                  <a:gd name="T27" fmla="*/ 104 h 136"/>
                  <a:gd name="T28" fmla="*/ 41 w 128"/>
                  <a:gd name="T29" fmla="*/ 102 h 136"/>
                  <a:gd name="T30" fmla="*/ 38 w 128"/>
                  <a:gd name="T31" fmla="*/ 98 h 136"/>
                  <a:gd name="T32" fmla="*/ 24 w 128"/>
                  <a:gd name="T33" fmla="*/ 64 h 136"/>
                  <a:gd name="T34" fmla="*/ 60 w 128"/>
                  <a:gd name="T35" fmla="*/ 24 h 136"/>
                  <a:gd name="T36" fmla="*/ 64 w 128"/>
                  <a:gd name="T37" fmla="*/ 28 h 136"/>
                  <a:gd name="T38" fmla="*/ 61 w 128"/>
                  <a:gd name="T39" fmla="*/ 32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8" h="136">
                    <a:moveTo>
                      <a:pt x="64" y="0"/>
                    </a:moveTo>
                    <a:cubicBezTo>
                      <a:pt x="29" y="0"/>
                      <a:pt x="0" y="29"/>
                      <a:pt x="0" y="64"/>
                    </a:cubicBezTo>
                    <a:cubicBezTo>
                      <a:pt x="0" y="83"/>
                      <a:pt x="10" y="100"/>
                      <a:pt x="19" y="115"/>
                    </a:cubicBezTo>
                    <a:cubicBezTo>
                      <a:pt x="23" y="122"/>
                      <a:pt x="27" y="129"/>
                      <a:pt x="30" y="136"/>
                    </a:cubicBezTo>
                    <a:cubicBezTo>
                      <a:pt x="99" y="136"/>
                      <a:pt x="99" y="136"/>
                      <a:pt x="99" y="136"/>
                    </a:cubicBezTo>
                    <a:cubicBezTo>
                      <a:pt x="101" y="129"/>
                      <a:pt x="105" y="122"/>
                      <a:pt x="110" y="115"/>
                    </a:cubicBezTo>
                    <a:cubicBezTo>
                      <a:pt x="118" y="100"/>
                      <a:pt x="128" y="83"/>
                      <a:pt x="128" y="64"/>
                    </a:cubicBezTo>
                    <a:cubicBezTo>
                      <a:pt x="128" y="29"/>
                      <a:pt x="99" y="0"/>
                      <a:pt x="64" y="0"/>
                    </a:cubicBezTo>
                    <a:close/>
                    <a:moveTo>
                      <a:pt x="61" y="32"/>
                    </a:moveTo>
                    <a:cubicBezTo>
                      <a:pt x="44" y="34"/>
                      <a:pt x="32" y="47"/>
                      <a:pt x="32" y="64"/>
                    </a:cubicBezTo>
                    <a:cubicBezTo>
                      <a:pt x="32" y="72"/>
                      <a:pt x="39" y="84"/>
                      <a:pt x="45" y="94"/>
                    </a:cubicBezTo>
                    <a:cubicBezTo>
                      <a:pt x="46" y="95"/>
                      <a:pt x="47" y="97"/>
                      <a:pt x="48" y="98"/>
                    </a:cubicBezTo>
                    <a:cubicBezTo>
                      <a:pt x="49" y="100"/>
                      <a:pt x="48" y="102"/>
                      <a:pt x="46" y="104"/>
                    </a:cubicBezTo>
                    <a:cubicBezTo>
                      <a:pt x="45" y="104"/>
                      <a:pt x="45" y="104"/>
                      <a:pt x="44" y="104"/>
                    </a:cubicBezTo>
                    <a:cubicBezTo>
                      <a:pt x="43" y="104"/>
                      <a:pt x="41" y="103"/>
                      <a:pt x="41" y="102"/>
                    </a:cubicBezTo>
                    <a:cubicBezTo>
                      <a:pt x="40" y="101"/>
                      <a:pt x="39" y="99"/>
                      <a:pt x="38" y="98"/>
                    </a:cubicBezTo>
                    <a:cubicBezTo>
                      <a:pt x="32" y="87"/>
                      <a:pt x="24" y="74"/>
                      <a:pt x="24" y="64"/>
                    </a:cubicBezTo>
                    <a:cubicBezTo>
                      <a:pt x="24" y="43"/>
                      <a:pt x="39" y="26"/>
                      <a:pt x="60" y="24"/>
                    </a:cubicBezTo>
                    <a:cubicBezTo>
                      <a:pt x="62" y="24"/>
                      <a:pt x="64" y="25"/>
                      <a:pt x="64" y="28"/>
                    </a:cubicBezTo>
                    <a:cubicBezTo>
                      <a:pt x="64" y="30"/>
                      <a:pt x="63" y="32"/>
                      <a:pt x="61" y="3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sp>
          <p:nvSpPr>
            <p:cNvPr id="13" name="任意多边形 12"/>
            <p:cNvSpPr/>
            <p:nvPr/>
          </p:nvSpPr>
          <p:spPr>
            <a:xfrm rot="2700000">
              <a:off x="6630512" y="3651114"/>
              <a:ext cx="448071" cy="448071"/>
            </a:xfrm>
            <a:custGeom>
              <a:avLst/>
              <a:gdLst>
                <a:gd name="connsiteX0" fmla="*/ 704234 w 1072230"/>
                <a:gd name="connsiteY0" fmla="*/ 548838 h 1072230"/>
                <a:gd name="connsiteX1" fmla="*/ 693389 w 1072230"/>
                <a:gd name="connsiteY1" fmla="*/ 602554 h 1072230"/>
                <a:gd name="connsiteX2" fmla="*/ 602554 w 1072230"/>
                <a:gd name="connsiteY2" fmla="*/ 693389 h 1072230"/>
                <a:gd name="connsiteX3" fmla="*/ 568998 w 1072230"/>
                <a:gd name="connsiteY3" fmla="*/ 700164 h 1072230"/>
                <a:gd name="connsiteX4" fmla="*/ 568998 w 1072230"/>
                <a:gd name="connsiteY4" fmla="*/ 879092 h 1072230"/>
                <a:gd name="connsiteX5" fmla="*/ 598094 w 1072230"/>
                <a:gd name="connsiteY5" fmla="*/ 876524 h 1072230"/>
                <a:gd name="connsiteX6" fmla="*/ 879131 w 1072230"/>
                <a:gd name="connsiteY6" fmla="*/ 602427 h 1072230"/>
                <a:gd name="connsiteX7" fmla="*/ 884533 w 1072230"/>
                <a:gd name="connsiteY7" fmla="*/ 548838 h 1072230"/>
                <a:gd name="connsiteX8" fmla="*/ 187697 w 1072230"/>
                <a:gd name="connsiteY8" fmla="*/ 548838 h 1072230"/>
                <a:gd name="connsiteX9" fmla="*/ 193099 w 1072230"/>
                <a:gd name="connsiteY9" fmla="*/ 602427 h 1072230"/>
                <a:gd name="connsiteX10" fmla="*/ 474136 w 1072230"/>
                <a:gd name="connsiteY10" fmla="*/ 876524 h 1072230"/>
                <a:gd name="connsiteX11" fmla="*/ 509616 w 1072230"/>
                <a:gd name="connsiteY11" fmla="*/ 879655 h 1072230"/>
                <a:gd name="connsiteX12" fmla="*/ 509616 w 1072230"/>
                <a:gd name="connsiteY12" fmla="*/ 701453 h 1072230"/>
                <a:gd name="connsiteX13" fmla="*/ 469676 w 1072230"/>
                <a:gd name="connsiteY13" fmla="*/ 693389 h 1072230"/>
                <a:gd name="connsiteX14" fmla="*/ 378841 w 1072230"/>
                <a:gd name="connsiteY14" fmla="*/ 602554 h 1072230"/>
                <a:gd name="connsiteX15" fmla="*/ 367996 w 1072230"/>
                <a:gd name="connsiteY15" fmla="*/ 548838 h 1072230"/>
                <a:gd name="connsiteX16" fmla="*/ 536115 w 1072230"/>
                <a:gd name="connsiteY16" fmla="*/ 450771 h 1072230"/>
                <a:gd name="connsiteX17" fmla="*/ 450771 w 1072230"/>
                <a:gd name="connsiteY17" fmla="*/ 536115 h 1072230"/>
                <a:gd name="connsiteX18" fmla="*/ 536115 w 1072230"/>
                <a:gd name="connsiteY18" fmla="*/ 621459 h 1072230"/>
                <a:gd name="connsiteX19" fmla="*/ 621459 w 1072230"/>
                <a:gd name="connsiteY19" fmla="*/ 536115 h 1072230"/>
                <a:gd name="connsiteX20" fmla="*/ 536115 w 1072230"/>
                <a:gd name="connsiteY20" fmla="*/ 450771 h 1072230"/>
                <a:gd name="connsiteX21" fmla="*/ 568998 w 1072230"/>
                <a:gd name="connsiteY21" fmla="*/ 185050 h 1072230"/>
                <a:gd name="connsiteX22" fmla="*/ 568998 w 1072230"/>
                <a:gd name="connsiteY22" fmla="*/ 372066 h 1072230"/>
                <a:gd name="connsiteX23" fmla="*/ 602554 w 1072230"/>
                <a:gd name="connsiteY23" fmla="*/ 378841 h 1072230"/>
                <a:gd name="connsiteX24" fmla="*/ 693389 w 1072230"/>
                <a:gd name="connsiteY24" fmla="*/ 469676 h 1072230"/>
                <a:gd name="connsiteX25" fmla="*/ 697383 w 1072230"/>
                <a:gd name="connsiteY25" fmla="*/ 489456 h 1072230"/>
                <a:gd name="connsiteX26" fmla="*/ 882502 w 1072230"/>
                <a:gd name="connsiteY26" fmla="*/ 489456 h 1072230"/>
                <a:gd name="connsiteX27" fmla="*/ 880775 w 1072230"/>
                <a:gd name="connsiteY27" fmla="*/ 469885 h 1072230"/>
                <a:gd name="connsiteX28" fmla="*/ 606678 w 1072230"/>
                <a:gd name="connsiteY28" fmla="*/ 188848 h 1072230"/>
                <a:gd name="connsiteX29" fmla="*/ 509616 w 1072230"/>
                <a:gd name="connsiteY29" fmla="*/ 184073 h 1072230"/>
                <a:gd name="connsiteX30" fmla="*/ 474136 w 1072230"/>
                <a:gd name="connsiteY30" fmla="*/ 187204 h 1072230"/>
                <a:gd name="connsiteX31" fmla="*/ 193099 w 1072230"/>
                <a:gd name="connsiteY31" fmla="*/ 461301 h 1072230"/>
                <a:gd name="connsiteX32" fmla="*/ 190261 w 1072230"/>
                <a:gd name="connsiteY32" fmla="*/ 489456 h 1072230"/>
                <a:gd name="connsiteX33" fmla="*/ 374847 w 1072230"/>
                <a:gd name="connsiteY33" fmla="*/ 489456 h 1072230"/>
                <a:gd name="connsiteX34" fmla="*/ 378841 w 1072230"/>
                <a:gd name="connsiteY34" fmla="*/ 469676 h 1072230"/>
                <a:gd name="connsiteX35" fmla="*/ 469676 w 1072230"/>
                <a:gd name="connsiteY35" fmla="*/ 378841 h 1072230"/>
                <a:gd name="connsiteX36" fmla="*/ 509616 w 1072230"/>
                <a:gd name="connsiteY36" fmla="*/ 370777 h 1072230"/>
                <a:gd name="connsiteX37" fmla="*/ 536115 w 1072230"/>
                <a:gd name="connsiteY37" fmla="*/ 0 h 1072230"/>
                <a:gd name="connsiteX38" fmla="*/ 560453 w 1072230"/>
                <a:gd name="connsiteY38" fmla="*/ 2453 h 1072230"/>
                <a:gd name="connsiteX39" fmla="*/ 594600 w 1072230"/>
                <a:gd name="connsiteY39" fmla="*/ 91894 h 1072230"/>
                <a:gd name="connsiteX40" fmla="*/ 651562 w 1072230"/>
                <a:gd name="connsiteY40" fmla="*/ 13189 h 1072230"/>
                <a:gd name="connsiteX41" fmla="*/ 697807 w 1072230"/>
                <a:gd name="connsiteY41" fmla="*/ 27545 h 1072230"/>
                <a:gd name="connsiteX42" fmla="*/ 707577 w 1072230"/>
                <a:gd name="connsiteY42" fmla="*/ 122165 h 1072230"/>
                <a:gd name="connsiteX43" fmla="*/ 781521 w 1072230"/>
                <a:gd name="connsiteY43" fmla="*/ 62065 h 1072230"/>
                <a:gd name="connsiteX44" fmla="*/ 824168 w 1072230"/>
                <a:gd name="connsiteY44" fmla="*/ 85213 h 1072230"/>
                <a:gd name="connsiteX45" fmla="*/ 808874 w 1072230"/>
                <a:gd name="connsiteY45" fmla="*/ 180650 h 1072230"/>
                <a:gd name="connsiteX46" fmla="*/ 896385 w 1072230"/>
                <a:gd name="connsiteY46" fmla="*/ 141496 h 1072230"/>
                <a:gd name="connsiteX47" fmla="*/ 915206 w 1072230"/>
                <a:gd name="connsiteY47" fmla="*/ 157025 h 1072230"/>
                <a:gd name="connsiteX48" fmla="*/ 930734 w 1072230"/>
                <a:gd name="connsiteY48" fmla="*/ 175845 h 1072230"/>
                <a:gd name="connsiteX49" fmla="*/ 891580 w 1072230"/>
                <a:gd name="connsiteY49" fmla="*/ 263356 h 1072230"/>
                <a:gd name="connsiteX50" fmla="*/ 987017 w 1072230"/>
                <a:gd name="connsiteY50" fmla="*/ 248062 h 1072230"/>
                <a:gd name="connsiteX51" fmla="*/ 1010166 w 1072230"/>
                <a:gd name="connsiteY51" fmla="*/ 290710 h 1072230"/>
                <a:gd name="connsiteX52" fmla="*/ 950065 w 1072230"/>
                <a:gd name="connsiteY52" fmla="*/ 364653 h 1072230"/>
                <a:gd name="connsiteX53" fmla="*/ 1044685 w 1072230"/>
                <a:gd name="connsiteY53" fmla="*/ 374423 h 1072230"/>
                <a:gd name="connsiteX54" fmla="*/ 1059041 w 1072230"/>
                <a:gd name="connsiteY54" fmla="*/ 420668 h 1072230"/>
                <a:gd name="connsiteX55" fmla="*/ 980336 w 1072230"/>
                <a:gd name="connsiteY55" fmla="*/ 477630 h 1072230"/>
                <a:gd name="connsiteX56" fmla="*/ 1069777 w 1072230"/>
                <a:gd name="connsiteY56" fmla="*/ 511777 h 1072230"/>
                <a:gd name="connsiteX57" fmla="*/ 1072230 w 1072230"/>
                <a:gd name="connsiteY57" fmla="*/ 536115 h 1072230"/>
                <a:gd name="connsiteX58" fmla="*/ 1069777 w 1072230"/>
                <a:gd name="connsiteY58" fmla="*/ 560453 h 1072230"/>
                <a:gd name="connsiteX59" fmla="*/ 980336 w 1072230"/>
                <a:gd name="connsiteY59" fmla="*/ 594600 h 1072230"/>
                <a:gd name="connsiteX60" fmla="*/ 1059041 w 1072230"/>
                <a:gd name="connsiteY60" fmla="*/ 651562 h 1072230"/>
                <a:gd name="connsiteX61" fmla="*/ 1044685 w 1072230"/>
                <a:gd name="connsiteY61" fmla="*/ 697807 h 1072230"/>
                <a:gd name="connsiteX62" fmla="*/ 950065 w 1072230"/>
                <a:gd name="connsiteY62" fmla="*/ 707577 h 1072230"/>
                <a:gd name="connsiteX63" fmla="*/ 1010166 w 1072230"/>
                <a:gd name="connsiteY63" fmla="*/ 781521 h 1072230"/>
                <a:gd name="connsiteX64" fmla="*/ 987017 w 1072230"/>
                <a:gd name="connsiteY64" fmla="*/ 824168 h 1072230"/>
                <a:gd name="connsiteX65" fmla="*/ 891580 w 1072230"/>
                <a:gd name="connsiteY65" fmla="*/ 808874 h 1072230"/>
                <a:gd name="connsiteX66" fmla="*/ 930734 w 1072230"/>
                <a:gd name="connsiteY66" fmla="*/ 896385 h 1072230"/>
                <a:gd name="connsiteX67" fmla="*/ 915206 w 1072230"/>
                <a:gd name="connsiteY67" fmla="*/ 915206 h 1072230"/>
                <a:gd name="connsiteX68" fmla="*/ 896385 w 1072230"/>
                <a:gd name="connsiteY68" fmla="*/ 930734 h 1072230"/>
                <a:gd name="connsiteX69" fmla="*/ 808874 w 1072230"/>
                <a:gd name="connsiteY69" fmla="*/ 891580 h 1072230"/>
                <a:gd name="connsiteX70" fmla="*/ 824168 w 1072230"/>
                <a:gd name="connsiteY70" fmla="*/ 987017 h 1072230"/>
                <a:gd name="connsiteX71" fmla="*/ 781520 w 1072230"/>
                <a:gd name="connsiteY71" fmla="*/ 1010166 h 1072230"/>
                <a:gd name="connsiteX72" fmla="*/ 707577 w 1072230"/>
                <a:gd name="connsiteY72" fmla="*/ 950065 h 1072230"/>
                <a:gd name="connsiteX73" fmla="*/ 697807 w 1072230"/>
                <a:gd name="connsiteY73" fmla="*/ 1044685 h 1072230"/>
                <a:gd name="connsiteX74" fmla="*/ 651562 w 1072230"/>
                <a:gd name="connsiteY74" fmla="*/ 1059041 h 1072230"/>
                <a:gd name="connsiteX75" fmla="*/ 594600 w 1072230"/>
                <a:gd name="connsiteY75" fmla="*/ 980336 h 1072230"/>
                <a:gd name="connsiteX76" fmla="*/ 560453 w 1072230"/>
                <a:gd name="connsiteY76" fmla="*/ 1069777 h 1072230"/>
                <a:gd name="connsiteX77" fmla="*/ 536115 w 1072230"/>
                <a:gd name="connsiteY77" fmla="*/ 1072230 h 1072230"/>
                <a:gd name="connsiteX78" fmla="*/ 511777 w 1072230"/>
                <a:gd name="connsiteY78" fmla="*/ 1069777 h 1072230"/>
                <a:gd name="connsiteX79" fmla="*/ 477630 w 1072230"/>
                <a:gd name="connsiteY79" fmla="*/ 980336 h 1072230"/>
                <a:gd name="connsiteX80" fmla="*/ 420668 w 1072230"/>
                <a:gd name="connsiteY80" fmla="*/ 1059041 h 1072230"/>
                <a:gd name="connsiteX81" fmla="*/ 374423 w 1072230"/>
                <a:gd name="connsiteY81" fmla="*/ 1044685 h 1072230"/>
                <a:gd name="connsiteX82" fmla="*/ 364653 w 1072230"/>
                <a:gd name="connsiteY82" fmla="*/ 950065 h 1072230"/>
                <a:gd name="connsiteX83" fmla="*/ 290710 w 1072230"/>
                <a:gd name="connsiteY83" fmla="*/ 1010166 h 1072230"/>
                <a:gd name="connsiteX84" fmla="*/ 248062 w 1072230"/>
                <a:gd name="connsiteY84" fmla="*/ 987017 h 1072230"/>
                <a:gd name="connsiteX85" fmla="*/ 263356 w 1072230"/>
                <a:gd name="connsiteY85" fmla="*/ 891580 h 1072230"/>
                <a:gd name="connsiteX86" fmla="*/ 175845 w 1072230"/>
                <a:gd name="connsiteY86" fmla="*/ 930734 h 1072230"/>
                <a:gd name="connsiteX87" fmla="*/ 157025 w 1072230"/>
                <a:gd name="connsiteY87" fmla="*/ 915206 h 1072230"/>
                <a:gd name="connsiteX88" fmla="*/ 141496 w 1072230"/>
                <a:gd name="connsiteY88" fmla="*/ 896385 h 1072230"/>
                <a:gd name="connsiteX89" fmla="*/ 180650 w 1072230"/>
                <a:gd name="connsiteY89" fmla="*/ 808874 h 1072230"/>
                <a:gd name="connsiteX90" fmla="*/ 85213 w 1072230"/>
                <a:gd name="connsiteY90" fmla="*/ 824168 h 1072230"/>
                <a:gd name="connsiteX91" fmla="*/ 62065 w 1072230"/>
                <a:gd name="connsiteY91" fmla="*/ 781521 h 1072230"/>
                <a:gd name="connsiteX92" fmla="*/ 122165 w 1072230"/>
                <a:gd name="connsiteY92" fmla="*/ 707577 h 1072230"/>
                <a:gd name="connsiteX93" fmla="*/ 27545 w 1072230"/>
                <a:gd name="connsiteY93" fmla="*/ 697807 h 1072230"/>
                <a:gd name="connsiteX94" fmla="*/ 13189 w 1072230"/>
                <a:gd name="connsiteY94" fmla="*/ 651562 h 1072230"/>
                <a:gd name="connsiteX95" fmla="*/ 91894 w 1072230"/>
                <a:gd name="connsiteY95" fmla="*/ 594600 h 1072230"/>
                <a:gd name="connsiteX96" fmla="*/ 2453 w 1072230"/>
                <a:gd name="connsiteY96" fmla="*/ 560453 h 1072230"/>
                <a:gd name="connsiteX97" fmla="*/ 0 w 1072230"/>
                <a:gd name="connsiteY97" fmla="*/ 536115 h 1072230"/>
                <a:gd name="connsiteX98" fmla="*/ 2453 w 1072230"/>
                <a:gd name="connsiteY98" fmla="*/ 511777 h 1072230"/>
                <a:gd name="connsiteX99" fmla="*/ 91894 w 1072230"/>
                <a:gd name="connsiteY99" fmla="*/ 477630 h 1072230"/>
                <a:gd name="connsiteX100" fmla="*/ 13189 w 1072230"/>
                <a:gd name="connsiteY100" fmla="*/ 420668 h 1072230"/>
                <a:gd name="connsiteX101" fmla="*/ 27545 w 1072230"/>
                <a:gd name="connsiteY101" fmla="*/ 374423 h 1072230"/>
                <a:gd name="connsiteX102" fmla="*/ 122165 w 1072230"/>
                <a:gd name="connsiteY102" fmla="*/ 364653 h 1072230"/>
                <a:gd name="connsiteX103" fmla="*/ 62065 w 1072230"/>
                <a:gd name="connsiteY103" fmla="*/ 290710 h 1072230"/>
                <a:gd name="connsiteX104" fmla="*/ 85213 w 1072230"/>
                <a:gd name="connsiteY104" fmla="*/ 248062 h 1072230"/>
                <a:gd name="connsiteX105" fmla="*/ 180650 w 1072230"/>
                <a:gd name="connsiteY105" fmla="*/ 263356 h 1072230"/>
                <a:gd name="connsiteX106" fmla="*/ 141496 w 1072230"/>
                <a:gd name="connsiteY106" fmla="*/ 175845 h 1072230"/>
                <a:gd name="connsiteX107" fmla="*/ 157025 w 1072230"/>
                <a:gd name="connsiteY107" fmla="*/ 157025 h 1072230"/>
                <a:gd name="connsiteX108" fmla="*/ 175845 w 1072230"/>
                <a:gd name="connsiteY108" fmla="*/ 141496 h 1072230"/>
                <a:gd name="connsiteX109" fmla="*/ 263356 w 1072230"/>
                <a:gd name="connsiteY109" fmla="*/ 180650 h 1072230"/>
                <a:gd name="connsiteX110" fmla="*/ 248062 w 1072230"/>
                <a:gd name="connsiteY110" fmla="*/ 85213 h 1072230"/>
                <a:gd name="connsiteX111" fmla="*/ 290710 w 1072230"/>
                <a:gd name="connsiteY111" fmla="*/ 62065 h 1072230"/>
                <a:gd name="connsiteX112" fmla="*/ 364653 w 1072230"/>
                <a:gd name="connsiteY112" fmla="*/ 122165 h 1072230"/>
                <a:gd name="connsiteX113" fmla="*/ 374423 w 1072230"/>
                <a:gd name="connsiteY113" fmla="*/ 27545 h 1072230"/>
                <a:gd name="connsiteX114" fmla="*/ 420668 w 1072230"/>
                <a:gd name="connsiteY114" fmla="*/ 13189 h 1072230"/>
                <a:gd name="connsiteX115" fmla="*/ 477630 w 1072230"/>
                <a:gd name="connsiteY115" fmla="*/ 91894 h 1072230"/>
                <a:gd name="connsiteX116" fmla="*/ 511777 w 1072230"/>
                <a:gd name="connsiteY116" fmla="*/ 2453 h 1072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1072230" h="1072230">
                  <a:moveTo>
                    <a:pt x="704234" y="548838"/>
                  </a:moveTo>
                  <a:lnTo>
                    <a:pt x="693389" y="602554"/>
                  </a:lnTo>
                  <a:cubicBezTo>
                    <a:pt x="676115" y="643396"/>
                    <a:pt x="643396" y="676115"/>
                    <a:pt x="602554" y="693389"/>
                  </a:cubicBezTo>
                  <a:lnTo>
                    <a:pt x="568998" y="700164"/>
                  </a:lnTo>
                  <a:lnTo>
                    <a:pt x="568998" y="879092"/>
                  </a:lnTo>
                  <a:lnTo>
                    <a:pt x="598094" y="876524"/>
                  </a:lnTo>
                  <a:cubicBezTo>
                    <a:pt x="738911" y="851371"/>
                    <a:pt x="850563" y="742032"/>
                    <a:pt x="879131" y="602427"/>
                  </a:cubicBezTo>
                  <a:lnTo>
                    <a:pt x="884533" y="548838"/>
                  </a:lnTo>
                  <a:close/>
                  <a:moveTo>
                    <a:pt x="187697" y="548838"/>
                  </a:moveTo>
                  <a:lnTo>
                    <a:pt x="193099" y="602427"/>
                  </a:lnTo>
                  <a:cubicBezTo>
                    <a:pt x="221667" y="742032"/>
                    <a:pt x="333319" y="851371"/>
                    <a:pt x="474136" y="876524"/>
                  </a:cubicBezTo>
                  <a:lnTo>
                    <a:pt x="509616" y="879655"/>
                  </a:lnTo>
                  <a:lnTo>
                    <a:pt x="509616" y="701453"/>
                  </a:lnTo>
                  <a:lnTo>
                    <a:pt x="469676" y="693389"/>
                  </a:lnTo>
                  <a:cubicBezTo>
                    <a:pt x="428834" y="676115"/>
                    <a:pt x="396115" y="643396"/>
                    <a:pt x="378841" y="602554"/>
                  </a:cubicBezTo>
                  <a:lnTo>
                    <a:pt x="367996" y="548838"/>
                  </a:lnTo>
                  <a:close/>
                  <a:moveTo>
                    <a:pt x="536115" y="450771"/>
                  </a:moveTo>
                  <a:cubicBezTo>
                    <a:pt x="488981" y="450771"/>
                    <a:pt x="450771" y="488981"/>
                    <a:pt x="450771" y="536115"/>
                  </a:cubicBezTo>
                  <a:cubicBezTo>
                    <a:pt x="450771" y="583249"/>
                    <a:pt x="488981" y="621459"/>
                    <a:pt x="536115" y="621459"/>
                  </a:cubicBezTo>
                  <a:cubicBezTo>
                    <a:pt x="583249" y="621459"/>
                    <a:pt x="621459" y="583249"/>
                    <a:pt x="621459" y="536115"/>
                  </a:cubicBezTo>
                  <a:cubicBezTo>
                    <a:pt x="621459" y="488981"/>
                    <a:pt x="583249" y="450771"/>
                    <a:pt x="536115" y="450771"/>
                  </a:cubicBezTo>
                  <a:close/>
                  <a:moveTo>
                    <a:pt x="568998" y="185050"/>
                  </a:moveTo>
                  <a:lnTo>
                    <a:pt x="568998" y="372066"/>
                  </a:lnTo>
                  <a:lnTo>
                    <a:pt x="602554" y="378841"/>
                  </a:lnTo>
                  <a:cubicBezTo>
                    <a:pt x="643396" y="396115"/>
                    <a:pt x="676115" y="428834"/>
                    <a:pt x="693389" y="469676"/>
                  </a:cubicBezTo>
                  <a:lnTo>
                    <a:pt x="697383" y="489456"/>
                  </a:lnTo>
                  <a:lnTo>
                    <a:pt x="882502" y="489456"/>
                  </a:lnTo>
                  <a:lnTo>
                    <a:pt x="880775" y="469885"/>
                  </a:lnTo>
                  <a:cubicBezTo>
                    <a:pt x="855622" y="329068"/>
                    <a:pt x="746282" y="217416"/>
                    <a:pt x="606678" y="188848"/>
                  </a:cubicBezTo>
                  <a:close/>
                  <a:moveTo>
                    <a:pt x="509616" y="184073"/>
                  </a:moveTo>
                  <a:lnTo>
                    <a:pt x="474136" y="187204"/>
                  </a:lnTo>
                  <a:cubicBezTo>
                    <a:pt x="333319" y="212357"/>
                    <a:pt x="221667" y="321696"/>
                    <a:pt x="193099" y="461301"/>
                  </a:cubicBezTo>
                  <a:lnTo>
                    <a:pt x="190261" y="489456"/>
                  </a:lnTo>
                  <a:lnTo>
                    <a:pt x="374847" y="489456"/>
                  </a:lnTo>
                  <a:lnTo>
                    <a:pt x="378841" y="469676"/>
                  </a:lnTo>
                  <a:cubicBezTo>
                    <a:pt x="396115" y="428834"/>
                    <a:pt x="428834" y="396115"/>
                    <a:pt x="469676" y="378841"/>
                  </a:cubicBezTo>
                  <a:lnTo>
                    <a:pt x="509616" y="370777"/>
                  </a:lnTo>
                  <a:close/>
                  <a:moveTo>
                    <a:pt x="536115" y="0"/>
                  </a:moveTo>
                  <a:lnTo>
                    <a:pt x="560453" y="2453"/>
                  </a:lnTo>
                  <a:lnTo>
                    <a:pt x="594600" y="91894"/>
                  </a:lnTo>
                  <a:lnTo>
                    <a:pt x="651562" y="13189"/>
                  </a:lnTo>
                  <a:lnTo>
                    <a:pt x="697807" y="27545"/>
                  </a:lnTo>
                  <a:lnTo>
                    <a:pt x="707577" y="122165"/>
                  </a:lnTo>
                  <a:lnTo>
                    <a:pt x="781521" y="62065"/>
                  </a:lnTo>
                  <a:lnTo>
                    <a:pt x="824168" y="85213"/>
                  </a:lnTo>
                  <a:lnTo>
                    <a:pt x="808874" y="180650"/>
                  </a:lnTo>
                  <a:lnTo>
                    <a:pt x="896385" y="141496"/>
                  </a:lnTo>
                  <a:lnTo>
                    <a:pt x="915206" y="157025"/>
                  </a:lnTo>
                  <a:lnTo>
                    <a:pt x="930734" y="175845"/>
                  </a:lnTo>
                  <a:lnTo>
                    <a:pt x="891580" y="263356"/>
                  </a:lnTo>
                  <a:lnTo>
                    <a:pt x="987017" y="248062"/>
                  </a:lnTo>
                  <a:lnTo>
                    <a:pt x="1010166" y="290710"/>
                  </a:lnTo>
                  <a:lnTo>
                    <a:pt x="950065" y="364653"/>
                  </a:lnTo>
                  <a:lnTo>
                    <a:pt x="1044685" y="374423"/>
                  </a:lnTo>
                  <a:lnTo>
                    <a:pt x="1059041" y="420668"/>
                  </a:lnTo>
                  <a:lnTo>
                    <a:pt x="980336" y="477630"/>
                  </a:lnTo>
                  <a:lnTo>
                    <a:pt x="1069777" y="511777"/>
                  </a:lnTo>
                  <a:lnTo>
                    <a:pt x="1072230" y="536115"/>
                  </a:lnTo>
                  <a:lnTo>
                    <a:pt x="1069777" y="560453"/>
                  </a:lnTo>
                  <a:lnTo>
                    <a:pt x="980336" y="594600"/>
                  </a:lnTo>
                  <a:lnTo>
                    <a:pt x="1059041" y="651562"/>
                  </a:lnTo>
                  <a:lnTo>
                    <a:pt x="1044685" y="697807"/>
                  </a:lnTo>
                  <a:lnTo>
                    <a:pt x="950065" y="707577"/>
                  </a:lnTo>
                  <a:lnTo>
                    <a:pt x="1010166" y="781521"/>
                  </a:lnTo>
                  <a:lnTo>
                    <a:pt x="987017" y="824168"/>
                  </a:lnTo>
                  <a:lnTo>
                    <a:pt x="891580" y="808874"/>
                  </a:lnTo>
                  <a:lnTo>
                    <a:pt x="930734" y="896385"/>
                  </a:lnTo>
                  <a:lnTo>
                    <a:pt x="915206" y="915206"/>
                  </a:lnTo>
                  <a:lnTo>
                    <a:pt x="896385" y="930734"/>
                  </a:lnTo>
                  <a:lnTo>
                    <a:pt x="808874" y="891580"/>
                  </a:lnTo>
                  <a:lnTo>
                    <a:pt x="824168" y="987017"/>
                  </a:lnTo>
                  <a:lnTo>
                    <a:pt x="781520" y="1010166"/>
                  </a:lnTo>
                  <a:lnTo>
                    <a:pt x="707577" y="950065"/>
                  </a:lnTo>
                  <a:lnTo>
                    <a:pt x="697807" y="1044685"/>
                  </a:lnTo>
                  <a:lnTo>
                    <a:pt x="651562" y="1059041"/>
                  </a:lnTo>
                  <a:lnTo>
                    <a:pt x="594600" y="980336"/>
                  </a:lnTo>
                  <a:lnTo>
                    <a:pt x="560453" y="1069777"/>
                  </a:lnTo>
                  <a:lnTo>
                    <a:pt x="536115" y="1072230"/>
                  </a:lnTo>
                  <a:lnTo>
                    <a:pt x="511777" y="1069777"/>
                  </a:lnTo>
                  <a:lnTo>
                    <a:pt x="477630" y="980336"/>
                  </a:lnTo>
                  <a:lnTo>
                    <a:pt x="420668" y="1059041"/>
                  </a:lnTo>
                  <a:lnTo>
                    <a:pt x="374423" y="1044685"/>
                  </a:lnTo>
                  <a:lnTo>
                    <a:pt x="364653" y="950065"/>
                  </a:lnTo>
                  <a:lnTo>
                    <a:pt x="290710" y="1010166"/>
                  </a:lnTo>
                  <a:lnTo>
                    <a:pt x="248062" y="987017"/>
                  </a:lnTo>
                  <a:lnTo>
                    <a:pt x="263356" y="891580"/>
                  </a:lnTo>
                  <a:lnTo>
                    <a:pt x="175845" y="930734"/>
                  </a:lnTo>
                  <a:lnTo>
                    <a:pt x="157025" y="915206"/>
                  </a:lnTo>
                  <a:lnTo>
                    <a:pt x="141496" y="896385"/>
                  </a:lnTo>
                  <a:lnTo>
                    <a:pt x="180650" y="808874"/>
                  </a:lnTo>
                  <a:lnTo>
                    <a:pt x="85213" y="824168"/>
                  </a:lnTo>
                  <a:lnTo>
                    <a:pt x="62065" y="781521"/>
                  </a:lnTo>
                  <a:lnTo>
                    <a:pt x="122165" y="707577"/>
                  </a:lnTo>
                  <a:lnTo>
                    <a:pt x="27545" y="697807"/>
                  </a:lnTo>
                  <a:lnTo>
                    <a:pt x="13189" y="651562"/>
                  </a:lnTo>
                  <a:lnTo>
                    <a:pt x="91894" y="594600"/>
                  </a:lnTo>
                  <a:lnTo>
                    <a:pt x="2453" y="560453"/>
                  </a:lnTo>
                  <a:lnTo>
                    <a:pt x="0" y="536115"/>
                  </a:lnTo>
                  <a:lnTo>
                    <a:pt x="2453" y="511777"/>
                  </a:lnTo>
                  <a:lnTo>
                    <a:pt x="91894" y="477630"/>
                  </a:lnTo>
                  <a:lnTo>
                    <a:pt x="13189" y="420668"/>
                  </a:lnTo>
                  <a:lnTo>
                    <a:pt x="27545" y="374423"/>
                  </a:lnTo>
                  <a:lnTo>
                    <a:pt x="122165" y="364653"/>
                  </a:lnTo>
                  <a:lnTo>
                    <a:pt x="62065" y="290710"/>
                  </a:lnTo>
                  <a:lnTo>
                    <a:pt x="85213" y="248062"/>
                  </a:lnTo>
                  <a:lnTo>
                    <a:pt x="180650" y="263356"/>
                  </a:lnTo>
                  <a:lnTo>
                    <a:pt x="141496" y="175845"/>
                  </a:lnTo>
                  <a:lnTo>
                    <a:pt x="157025" y="157025"/>
                  </a:lnTo>
                  <a:lnTo>
                    <a:pt x="175845" y="141496"/>
                  </a:lnTo>
                  <a:lnTo>
                    <a:pt x="263356" y="180650"/>
                  </a:lnTo>
                  <a:lnTo>
                    <a:pt x="248062" y="85213"/>
                  </a:lnTo>
                  <a:lnTo>
                    <a:pt x="290710" y="62065"/>
                  </a:lnTo>
                  <a:lnTo>
                    <a:pt x="364653" y="122165"/>
                  </a:lnTo>
                  <a:lnTo>
                    <a:pt x="374423" y="27545"/>
                  </a:lnTo>
                  <a:lnTo>
                    <a:pt x="420668" y="13189"/>
                  </a:lnTo>
                  <a:lnTo>
                    <a:pt x="477630" y="91894"/>
                  </a:lnTo>
                  <a:lnTo>
                    <a:pt x="511777" y="24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grpSp>
          <p:nvGrpSpPr>
            <p:cNvPr id="14" name="组合 114"/>
            <p:cNvGrpSpPr/>
            <p:nvPr/>
          </p:nvGrpSpPr>
          <p:grpSpPr>
            <a:xfrm>
              <a:off x="4679639" y="4868267"/>
              <a:ext cx="340567" cy="330837"/>
              <a:chOff x="6796375" y="5745283"/>
              <a:chExt cx="555625" cy="539750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9" name="Freeform 31"/>
              <p:cNvSpPr>
                <a:spLocks/>
              </p:cNvSpPr>
              <p:nvPr/>
            </p:nvSpPr>
            <p:spPr bwMode="auto">
              <a:xfrm>
                <a:off x="7051962" y="6015158"/>
                <a:ext cx="44450" cy="46038"/>
              </a:xfrm>
              <a:custGeom>
                <a:avLst/>
                <a:gdLst>
                  <a:gd name="T0" fmla="*/ 8 w 16"/>
                  <a:gd name="T1" fmla="*/ 0 h 16"/>
                  <a:gd name="T2" fmla="*/ 2 w 16"/>
                  <a:gd name="T3" fmla="*/ 2 h 16"/>
                  <a:gd name="T4" fmla="*/ 0 w 16"/>
                  <a:gd name="T5" fmla="*/ 8 h 16"/>
                  <a:gd name="T6" fmla="*/ 8 w 16"/>
                  <a:gd name="T7" fmla="*/ 16 h 16"/>
                  <a:gd name="T8" fmla="*/ 14 w 16"/>
                  <a:gd name="T9" fmla="*/ 14 h 16"/>
                  <a:gd name="T10" fmla="*/ 16 w 16"/>
                  <a:gd name="T11" fmla="*/ 8 h 16"/>
                  <a:gd name="T12" fmla="*/ 8 w 16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6" y="0"/>
                      <a:pt x="4" y="1"/>
                      <a:pt x="2" y="2"/>
                    </a:cubicBezTo>
                    <a:cubicBezTo>
                      <a:pt x="1" y="4"/>
                      <a:pt x="0" y="6"/>
                      <a:pt x="0" y="8"/>
                    </a:cubicBezTo>
                    <a:cubicBezTo>
                      <a:pt x="0" y="12"/>
                      <a:pt x="4" y="16"/>
                      <a:pt x="8" y="16"/>
                    </a:cubicBezTo>
                    <a:cubicBezTo>
                      <a:pt x="10" y="16"/>
                      <a:pt x="12" y="15"/>
                      <a:pt x="14" y="14"/>
                    </a:cubicBezTo>
                    <a:cubicBezTo>
                      <a:pt x="15" y="12"/>
                      <a:pt x="16" y="10"/>
                      <a:pt x="16" y="8"/>
                    </a:cubicBezTo>
                    <a:cubicBezTo>
                      <a:pt x="16" y="3"/>
                      <a:pt x="13" y="0"/>
                      <a:pt x="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0" name="Freeform 32"/>
              <p:cNvSpPr>
                <a:spLocks noEditPoints="1"/>
              </p:cNvSpPr>
              <p:nvPr/>
            </p:nvSpPr>
            <p:spPr bwMode="auto">
              <a:xfrm>
                <a:off x="6796375" y="5745283"/>
                <a:ext cx="555625" cy="539750"/>
              </a:xfrm>
              <a:custGeom>
                <a:avLst/>
                <a:gdLst>
                  <a:gd name="T0" fmla="*/ 187 w 198"/>
                  <a:gd name="T1" fmla="*/ 104 h 192"/>
                  <a:gd name="T2" fmla="*/ 168 w 198"/>
                  <a:gd name="T3" fmla="*/ 33 h 192"/>
                  <a:gd name="T4" fmla="*/ 184 w 198"/>
                  <a:gd name="T5" fmla="*/ 48 h 192"/>
                  <a:gd name="T6" fmla="*/ 187 w 198"/>
                  <a:gd name="T7" fmla="*/ 8 h 192"/>
                  <a:gd name="T8" fmla="*/ 148 w 198"/>
                  <a:gd name="T9" fmla="*/ 8 h 192"/>
                  <a:gd name="T10" fmla="*/ 162 w 198"/>
                  <a:gd name="T11" fmla="*/ 27 h 192"/>
                  <a:gd name="T12" fmla="*/ 99 w 198"/>
                  <a:gd name="T13" fmla="*/ 16 h 192"/>
                  <a:gd name="T14" fmla="*/ 36 w 198"/>
                  <a:gd name="T15" fmla="*/ 27 h 192"/>
                  <a:gd name="T16" fmla="*/ 50 w 198"/>
                  <a:gd name="T17" fmla="*/ 8 h 192"/>
                  <a:gd name="T18" fmla="*/ 11 w 198"/>
                  <a:gd name="T19" fmla="*/ 8 h 192"/>
                  <a:gd name="T20" fmla="*/ 14 w 198"/>
                  <a:gd name="T21" fmla="*/ 48 h 192"/>
                  <a:gd name="T22" fmla="*/ 31 w 198"/>
                  <a:gd name="T23" fmla="*/ 33 h 192"/>
                  <a:gd name="T24" fmla="*/ 11 w 198"/>
                  <a:gd name="T25" fmla="*/ 104 h 192"/>
                  <a:gd name="T26" fmla="*/ 49 w 198"/>
                  <a:gd name="T27" fmla="*/ 176 h 192"/>
                  <a:gd name="T28" fmla="*/ 36 w 198"/>
                  <a:gd name="T29" fmla="*/ 190 h 192"/>
                  <a:gd name="T30" fmla="*/ 42 w 198"/>
                  <a:gd name="T31" fmla="*/ 191 h 192"/>
                  <a:gd name="T32" fmla="*/ 56 w 198"/>
                  <a:gd name="T33" fmla="*/ 180 h 192"/>
                  <a:gd name="T34" fmla="*/ 142 w 198"/>
                  <a:gd name="T35" fmla="*/ 180 h 192"/>
                  <a:gd name="T36" fmla="*/ 157 w 198"/>
                  <a:gd name="T37" fmla="*/ 191 h 192"/>
                  <a:gd name="T38" fmla="*/ 162 w 198"/>
                  <a:gd name="T39" fmla="*/ 190 h 192"/>
                  <a:gd name="T40" fmla="*/ 150 w 198"/>
                  <a:gd name="T41" fmla="*/ 176 h 192"/>
                  <a:gd name="T42" fmla="*/ 65 w 198"/>
                  <a:gd name="T43" fmla="*/ 49 h 192"/>
                  <a:gd name="T44" fmla="*/ 103 w 198"/>
                  <a:gd name="T45" fmla="*/ 44 h 192"/>
                  <a:gd name="T46" fmla="*/ 99 w 198"/>
                  <a:gd name="T47" fmla="*/ 64 h 192"/>
                  <a:gd name="T48" fmla="*/ 95 w 198"/>
                  <a:gd name="T49" fmla="*/ 48 h 192"/>
                  <a:gd name="T50" fmla="*/ 67 w 198"/>
                  <a:gd name="T51" fmla="*/ 56 h 192"/>
                  <a:gd name="T52" fmla="*/ 65 w 198"/>
                  <a:gd name="T53" fmla="*/ 49 h 192"/>
                  <a:gd name="T54" fmla="*/ 119 w 198"/>
                  <a:gd name="T55" fmla="*/ 128 h 192"/>
                  <a:gd name="T56" fmla="*/ 107 w 198"/>
                  <a:gd name="T57" fmla="*/ 118 h 192"/>
                  <a:gd name="T58" fmla="*/ 83 w 198"/>
                  <a:gd name="T59" fmla="*/ 104 h 192"/>
                  <a:gd name="T60" fmla="*/ 52 w 198"/>
                  <a:gd name="T61" fmla="*/ 63 h 192"/>
                  <a:gd name="T62" fmla="*/ 58 w 198"/>
                  <a:gd name="T63" fmla="*/ 57 h 192"/>
                  <a:gd name="T64" fmla="*/ 99 w 198"/>
                  <a:gd name="T65" fmla="*/ 88 h 192"/>
                  <a:gd name="T66" fmla="*/ 113 w 198"/>
                  <a:gd name="T67" fmla="*/ 112 h 192"/>
                  <a:gd name="T68" fmla="*/ 122 w 198"/>
                  <a:gd name="T69" fmla="*/ 127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98" h="192">
                    <a:moveTo>
                      <a:pt x="150" y="176"/>
                    </a:moveTo>
                    <a:cubicBezTo>
                      <a:pt x="172" y="160"/>
                      <a:pt x="187" y="134"/>
                      <a:pt x="187" y="104"/>
                    </a:cubicBezTo>
                    <a:cubicBezTo>
                      <a:pt x="187" y="79"/>
                      <a:pt x="177" y="57"/>
                      <a:pt x="160" y="41"/>
                    </a:cubicBezTo>
                    <a:cubicBezTo>
                      <a:pt x="168" y="33"/>
                      <a:pt x="168" y="33"/>
                      <a:pt x="168" y="33"/>
                    </a:cubicBezTo>
                    <a:cubicBezTo>
                      <a:pt x="181" y="47"/>
                      <a:pt x="181" y="47"/>
                      <a:pt x="181" y="47"/>
                    </a:cubicBezTo>
                    <a:cubicBezTo>
                      <a:pt x="182" y="47"/>
                      <a:pt x="183" y="48"/>
                      <a:pt x="184" y="48"/>
                    </a:cubicBezTo>
                    <a:cubicBezTo>
                      <a:pt x="185" y="48"/>
                      <a:pt x="186" y="47"/>
                      <a:pt x="187" y="47"/>
                    </a:cubicBezTo>
                    <a:cubicBezTo>
                      <a:pt x="198" y="36"/>
                      <a:pt x="198" y="19"/>
                      <a:pt x="187" y="8"/>
                    </a:cubicBezTo>
                    <a:cubicBezTo>
                      <a:pt x="182" y="3"/>
                      <a:pt x="175" y="0"/>
                      <a:pt x="168" y="0"/>
                    </a:cubicBezTo>
                    <a:cubicBezTo>
                      <a:pt x="160" y="0"/>
                      <a:pt x="153" y="3"/>
                      <a:pt x="148" y="8"/>
                    </a:cubicBezTo>
                    <a:cubicBezTo>
                      <a:pt x="147" y="9"/>
                      <a:pt x="147" y="12"/>
                      <a:pt x="148" y="14"/>
                    </a:cubicBezTo>
                    <a:cubicBezTo>
                      <a:pt x="162" y="27"/>
                      <a:pt x="162" y="27"/>
                      <a:pt x="162" y="27"/>
                    </a:cubicBezTo>
                    <a:cubicBezTo>
                      <a:pt x="154" y="35"/>
                      <a:pt x="154" y="35"/>
                      <a:pt x="154" y="35"/>
                    </a:cubicBezTo>
                    <a:cubicBezTo>
                      <a:pt x="139" y="23"/>
                      <a:pt x="120" y="16"/>
                      <a:pt x="99" y="16"/>
                    </a:cubicBezTo>
                    <a:cubicBezTo>
                      <a:pt x="78" y="16"/>
                      <a:pt x="59" y="23"/>
                      <a:pt x="44" y="35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50" y="14"/>
                      <a:pt x="50" y="14"/>
                      <a:pt x="50" y="14"/>
                    </a:cubicBezTo>
                    <a:cubicBezTo>
                      <a:pt x="52" y="12"/>
                      <a:pt x="52" y="9"/>
                      <a:pt x="50" y="8"/>
                    </a:cubicBezTo>
                    <a:cubicBezTo>
                      <a:pt x="45" y="3"/>
                      <a:pt x="38" y="0"/>
                      <a:pt x="31" y="0"/>
                    </a:cubicBezTo>
                    <a:cubicBezTo>
                      <a:pt x="23" y="0"/>
                      <a:pt x="16" y="3"/>
                      <a:pt x="11" y="8"/>
                    </a:cubicBezTo>
                    <a:cubicBezTo>
                      <a:pt x="0" y="19"/>
                      <a:pt x="0" y="36"/>
                      <a:pt x="11" y="47"/>
                    </a:cubicBezTo>
                    <a:cubicBezTo>
                      <a:pt x="12" y="47"/>
                      <a:pt x="13" y="48"/>
                      <a:pt x="14" y="48"/>
                    </a:cubicBezTo>
                    <a:cubicBezTo>
                      <a:pt x="15" y="48"/>
                      <a:pt x="16" y="47"/>
                      <a:pt x="17" y="47"/>
                    </a:cubicBezTo>
                    <a:cubicBezTo>
                      <a:pt x="31" y="33"/>
                      <a:pt x="31" y="33"/>
                      <a:pt x="31" y="33"/>
                    </a:cubicBezTo>
                    <a:cubicBezTo>
                      <a:pt x="38" y="41"/>
                      <a:pt x="38" y="41"/>
                      <a:pt x="38" y="41"/>
                    </a:cubicBezTo>
                    <a:cubicBezTo>
                      <a:pt x="21" y="57"/>
                      <a:pt x="11" y="79"/>
                      <a:pt x="11" y="104"/>
                    </a:cubicBezTo>
                    <a:cubicBezTo>
                      <a:pt x="11" y="134"/>
                      <a:pt x="26" y="160"/>
                      <a:pt x="49" y="176"/>
                    </a:cubicBezTo>
                    <a:cubicBezTo>
                      <a:pt x="49" y="176"/>
                      <a:pt x="49" y="176"/>
                      <a:pt x="49" y="176"/>
                    </a:cubicBezTo>
                    <a:cubicBezTo>
                      <a:pt x="37" y="185"/>
                      <a:pt x="37" y="185"/>
                      <a:pt x="37" y="185"/>
                    </a:cubicBezTo>
                    <a:cubicBezTo>
                      <a:pt x="35" y="186"/>
                      <a:pt x="35" y="188"/>
                      <a:pt x="36" y="190"/>
                    </a:cubicBezTo>
                    <a:cubicBezTo>
                      <a:pt x="37" y="191"/>
                      <a:pt x="38" y="192"/>
                      <a:pt x="39" y="192"/>
                    </a:cubicBezTo>
                    <a:cubicBezTo>
                      <a:pt x="40" y="192"/>
                      <a:pt x="41" y="192"/>
                      <a:pt x="42" y="19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9" y="188"/>
                      <a:pt x="83" y="192"/>
                      <a:pt x="99" y="192"/>
                    </a:cubicBezTo>
                    <a:cubicBezTo>
                      <a:pt x="115" y="192"/>
                      <a:pt x="130" y="188"/>
                      <a:pt x="142" y="180"/>
                    </a:cubicBezTo>
                    <a:cubicBezTo>
                      <a:pt x="142" y="180"/>
                      <a:pt x="142" y="180"/>
                      <a:pt x="142" y="180"/>
                    </a:cubicBezTo>
                    <a:cubicBezTo>
                      <a:pt x="157" y="191"/>
                      <a:pt x="157" y="191"/>
                      <a:pt x="157" y="191"/>
                    </a:cubicBezTo>
                    <a:cubicBezTo>
                      <a:pt x="157" y="192"/>
                      <a:pt x="158" y="192"/>
                      <a:pt x="159" y="192"/>
                    </a:cubicBezTo>
                    <a:cubicBezTo>
                      <a:pt x="160" y="192"/>
                      <a:pt x="162" y="191"/>
                      <a:pt x="162" y="190"/>
                    </a:cubicBezTo>
                    <a:cubicBezTo>
                      <a:pt x="164" y="188"/>
                      <a:pt x="163" y="186"/>
                      <a:pt x="162" y="185"/>
                    </a:cubicBezTo>
                    <a:cubicBezTo>
                      <a:pt x="150" y="176"/>
                      <a:pt x="150" y="176"/>
                      <a:pt x="150" y="176"/>
                    </a:cubicBezTo>
                    <a:cubicBezTo>
                      <a:pt x="150" y="176"/>
                      <a:pt x="150" y="176"/>
                      <a:pt x="150" y="176"/>
                    </a:cubicBezTo>
                    <a:close/>
                    <a:moveTo>
                      <a:pt x="65" y="49"/>
                    </a:moveTo>
                    <a:cubicBezTo>
                      <a:pt x="74" y="43"/>
                      <a:pt x="85" y="40"/>
                      <a:pt x="99" y="40"/>
                    </a:cubicBezTo>
                    <a:cubicBezTo>
                      <a:pt x="101" y="40"/>
                      <a:pt x="103" y="42"/>
                      <a:pt x="103" y="44"/>
                    </a:cubicBezTo>
                    <a:cubicBezTo>
                      <a:pt x="103" y="60"/>
                      <a:pt x="103" y="60"/>
                      <a:pt x="103" y="60"/>
                    </a:cubicBezTo>
                    <a:cubicBezTo>
                      <a:pt x="103" y="62"/>
                      <a:pt x="101" y="64"/>
                      <a:pt x="99" y="64"/>
                    </a:cubicBezTo>
                    <a:cubicBezTo>
                      <a:pt x="97" y="64"/>
                      <a:pt x="95" y="62"/>
                      <a:pt x="95" y="60"/>
                    </a:cubicBezTo>
                    <a:cubicBezTo>
                      <a:pt x="95" y="48"/>
                      <a:pt x="95" y="48"/>
                      <a:pt x="95" y="48"/>
                    </a:cubicBezTo>
                    <a:cubicBezTo>
                      <a:pt x="85" y="48"/>
                      <a:pt x="76" y="51"/>
                      <a:pt x="69" y="55"/>
                    </a:cubicBezTo>
                    <a:cubicBezTo>
                      <a:pt x="69" y="56"/>
                      <a:pt x="68" y="56"/>
                      <a:pt x="67" y="56"/>
                    </a:cubicBezTo>
                    <a:cubicBezTo>
                      <a:pt x="66" y="56"/>
                      <a:pt x="65" y="55"/>
                      <a:pt x="64" y="54"/>
                    </a:cubicBezTo>
                    <a:cubicBezTo>
                      <a:pt x="63" y="52"/>
                      <a:pt x="63" y="50"/>
                      <a:pt x="65" y="49"/>
                    </a:cubicBezTo>
                    <a:close/>
                    <a:moveTo>
                      <a:pt x="122" y="127"/>
                    </a:moveTo>
                    <a:cubicBezTo>
                      <a:pt x="121" y="127"/>
                      <a:pt x="120" y="128"/>
                      <a:pt x="119" y="128"/>
                    </a:cubicBezTo>
                    <a:cubicBezTo>
                      <a:pt x="118" y="128"/>
                      <a:pt x="117" y="127"/>
                      <a:pt x="116" y="127"/>
                    </a:cubicBezTo>
                    <a:cubicBezTo>
                      <a:pt x="107" y="118"/>
                      <a:pt x="107" y="118"/>
                      <a:pt x="107" y="118"/>
                    </a:cubicBezTo>
                    <a:cubicBezTo>
                      <a:pt x="105" y="119"/>
                      <a:pt x="102" y="120"/>
                      <a:pt x="99" y="120"/>
                    </a:cubicBezTo>
                    <a:cubicBezTo>
                      <a:pt x="90" y="120"/>
                      <a:pt x="83" y="113"/>
                      <a:pt x="83" y="104"/>
                    </a:cubicBezTo>
                    <a:cubicBezTo>
                      <a:pt x="83" y="101"/>
                      <a:pt x="84" y="98"/>
                      <a:pt x="85" y="96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51" y="61"/>
                      <a:pt x="51" y="59"/>
                      <a:pt x="52" y="57"/>
                    </a:cubicBezTo>
                    <a:cubicBezTo>
                      <a:pt x="54" y="55"/>
                      <a:pt x="56" y="55"/>
                      <a:pt x="58" y="57"/>
                    </a:cubicBezTo>
                    <a:cubicBezTo>
                      <a:pt x="91" y="90"/>
                      <a:pt x="91" y="90"/>
                      <a:pt x="91" y="90"/>
                    </a:cubicBezTo>
                    <a:cubicBezTo>
                      <a:pt x="93" y="89"/>
                      <a:pt x="96" y="88"/>
                      <a:pt x="99" y="88"/>
                    </a:cubicBezTo>
                    <a:cubicBezTo>
                      <a:pt x="108" y="88"/>
                      <a:pt x="115" y="95"/>
                      <a:pt x="115" y="104"/>
                    </a:cubicBezTo>
                    <a:cubicBezTo>
                      <a:pt x="115" y="107"/>
                      <a:pt x="114" y="110"/>
                      <a:pt x="113" y="112"/>
                    </a:cubicBezTo>
                    <a:cubicBezTo>
                      <a:pt x="122" y="121"/>
                      <a:pt x="122" y="121"/>
                      <a:pt x="122" y="121"/>
                    </a:cubicBezTo>
                    <a:cubicBezTo>
                      <a:pt x="124" y="123"/>
                      <a:pt x="124" y="125"/>
                      <a:pt x="122" y="12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sp>
          <p:nvSpPr>
            <p:cNvPr id="15" name="矩形 14"/>
            <p:cNvSpPr/>
            <p:nvPr/>
          </p:nvSpPr>
          <p:spPr>
            <a:xfrm>
              <a:off x="5461138" y="5587918"/>
              <a:ext cx="956450" cy="432246"/>
            </a:xfrm>
            <a:prstGeom prst="rect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grpSp>
          <p:nvGrpSpPr>
            <p:cNvPr id="16" name="组合 118"/>
            <p:cNvGrpSpPr/>
            <p:nvPr/>
          </p:nvGrpSpPr>
          <p:grpSpPr>
            <a:xfrm>
              <a:off x="5838760" y="1468298"/>
              <a:ext cx="593342" cy="1011130"/>
              <a:chOff x="8024483" y="2010047"/>
              <a:chExt cx="660952" cy="1126345"/>
            </a:xfrm>
          </p:grpSpPr>
          <p:sp>
            <p:nvSpPr>
              <p:cNvPr id="17" name="任意多边形 16"/>
              <p:cNvSpPr/>
              <p:nvPr/>
            </p:nvSpPr>
            <p:spPr>
              <a:xfrm>
                <a:off x="8024483" y="2010047"/>
                <a:ext cx="660952" cy="1126345"/>
              </a:xfrm>
              <a:custGeom>
                <a:avLst/>
                <a:gdLst>
                  <a:gd name="connsiteX0" fmla="*/ 0 w 660952"/>
                  <a:gd name="connsiteY0" fmla="*/ 0 h 1126345"/>
                  <a:gd name="connsiteX1" fmla="*/ 660952 w 660952"/>
                  <a:gd name="connsiteY1" fmla="*/ 0 h 1126345"/>
                  <a:gd name="connsiteX2" fmla="*/ 660952 w 660952"/>
                  <a:gd name="connsiteY2" fmla="*/ 660952 h 1126345"/>
                  <a:gd name="connsiteX3" fmla="*/ 361814 w 660952"/>
                  <a:gd name="connsiteY3" fmla="*/ 660952 h 1126345"/>
                  <a:gd name="connsiteX4" fmla="*/ 361814 w 660952"/>
                  <a:gd name="connsiteY4" fmla="*/ 893162 h 1126345"/>
                  <a:gd name="connsiteX5" fmla="*/ 389797 w 660952"/>
                  <a:gd name="connsiteY5" fmla="*/ 897576 h 1126345"/>
                  <a:gd name="connsiteX6" fmla="*/ 482876 w 660952"/>
                  <a:gd name="connsiteY6" fmla="*/ 1007282 h 1126345"/>
                  <a:gd name="connsiteX7" fmla="*/ 330476 w 660952"/>
                  <a:gd name="connsiteY7" fmla="*/ 1126345 h 1126345"/>
                  <a:gd name="connsiteX8" fmla="*/ 178076 w 660952"/>
                  <a:gd name="connsiteY8" fmla="*/ 1007282 h 1126345"/>
                  <a:gd name="connsiteX9" fmla="*/ 271155 w 660952"/>
                  <a:gd name="connsiteY9" fmla="*/ 897576 h 1126345"/>
                  <a:gd name="connsiteX10" fmla="*/ 295139 w 660952"/>
                  <a:gd name="connsiteY10" fmla="*/ 893793 h 1126345"/>
                  <a:gd name="connsiteX11" fmla="*/ 295139 w 660952"/>
                  <a:gd name="connsiteY11" fmla="*/ 660952 h 1126345"/>
                  <a:gd name="connsiteX12" fmla="*/ 0 w 660952"/>
                  <a:gd name="connsiteY12" fmla="*/ 660952 h 1126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60952" h="1126345">
                    <a:moveTo>
                      <a:pt x="0" y="0"/>
                    </a:moveTo>
                    <a:lnTo>
                      <a:pt x="660952" y="0"/>
                    </a:lnTo>
                    <a:lnTo>
                      <a:pt x="660952" y="660952"/>
                    </a:lnTo>
                    <a:lnTo>
                      <a:pt x="361814" y="660952"/>
                    </a:lnTo>
                    <a:lnTo>
                      <a:pt x="361814" y="893162"/>
                    </a:lnTo>
                    <a:lnTo>
                      <a:pt x="389797" y="897576"/>
                    </a:lnTo>
                    <a:cubicBezTo>
                      <a:pt x="444496" y="915650"/>
                      <a:pt x="482876" y="957964"/>
                      <a:pt x="482876" y="1007282"/>
                    </a:cubicBezTo>
                    <a:cubicBezTo>
                      <a:pt x="482876" y="1073039"/>
                      <a:pt x="414644" y="1126345"/>
                      <a:pt x="330476" y="1126345"/>
                    </a:cubicBezTo>
                    <a:cubicBezTo>
                      <a:pt x="246308" y="1126345"/>
                      <a:pt x="178076" y="1073039"/>
                      <a:pt x="178076" y="1007282"/>
                    </a:cubicBezTo>
                    <a:cubicBezTo>
                      <a:pt x="178076" y="957964"/>
                      <a:pt x="216456" y="915650"/>
                      <a:pt x="271155" y="897576"/>
                    </a:cubicBezTo>
                    <a:lnTo>
                      <a:pt x="295139" y="893793"/>
                    </a:lnTo>
                    <a:lnTo>
                      <a:pt x="295139" y="660952"/>
                    </a:lnTo>
                    <a:lnTo>
                      <a:pt x="0" y="660952"/>
                    </a:lnTo>
                    <a:close/>
                  </a:path>
                </a:pathLst>
              </a:custGeom>
              <a:solidFill>
                <a:srgbClr val="E1031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18" name="文本框 80"/>
              <p:cNvSpPr txBox="1"/>
              <p:nvPr/>
            </p:nvSpPr>
            <p:spPr>
              <a:xfrm>
                <a:off x="8152718" y="2039907"/>
                <a:ext cx="466414" cy="71997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b="1" dirty="0">
                    <a:solidFill>
                      <a:schemeClr val="bg1"/>
                    </a:solidFill>
                  </a:rPr>
                  <a:t>$</a:t>
                </a:r>
                <a:endParaRPr lang="zh-CN" altLang="en-US" sz="3600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30" name="组合 121"/>
          <p:cNvGrpSpPr/>
          <p:nvPr/>
        </p:nvGrpSpPr>
        <p:grpSpPr>
          <a:xfrm>
            <a:off x="1651048" y="2443799"/>
            <a:ext cx="2549102" cy="1237065"/>
            <a:chOff x="801108" y="1998440"/>
            <a:chExt cx="2548771" cy="1237352"/>
          </a:xfrm>
        </p:grpSpPr>
        <p:sp>
          <p:nvSpPr>
            <p:cNvPr id="31" name="文本框 32"/>
            <p:cNvSpPr txBox="1"/>
            <p:nvPr/>
          </p:nvSpPr>
          <p:spPr>
            <a:xfrm>
              <a:off x="848975" y="1998440"/>
              <a:ext cx="1861855" cy="3694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E10314"/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</a:rPr>
                <a:t>添加标题</a:t>
              </a:r>
              <a:endParaRPr lang="zh-CN" altLang="en-US" sz="1050" dirty="0">
                <a:solidFill>
                  <a:srgbClr val="E10314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endParaRPr>
            </a:p>
          </p:txBody>
        </p:sp>
        <p:sp>
          <p:nvSpPr>
            <p:cNvPr id="32" name="文本框 129"/>
            <p:cNvSpPr txBox="1"/>
            <p:nvPr/>
          </p:nvSpPr>
          <p:spPr>
            <a:xfrm>
              <a:off x="801108" y="2335337"/>
              <a:ext cx="2548771" cy="9004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此处添加详细文本描述，建议与标题相关并符合整体语言风格，语言描述尽量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</p:grpSp>
      <p:grpSp>
        <p:nvGrpSpPr>
          <p:cNvPr id="33" name="组合 124"/>
          <p:cNvGrpSpPr/>
          <p:nvPr/>
        </p:nvGrpSpPr>
        <p:grpSpPr>
          <a:xfrm>
            <a:off x="7960231" y="2336564"/>
            <a:ext cx="2654350" cy="1237062"/>
            <a:chOff x="801108" y="1998440"/>
            <a:chExt cx="2654005" cy="1237349"/>
          </a:xfrm>
        </p:grpSpPr>
        <p:sp>
          <p:nvSpPr>
            <p:cNvPr id="34" name="文本框 32"/>
            <p:cNvSpPr txBox="1"/>
            <p:nvPr/>
          </p:nvSpPr>
          <p:spPr>
            <a:xfrm>
              <a:off x="848975" y="1998440"/>
              <a:ext cx="1861855" cy="3694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E10314"/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</a:rPr>
                <a:t>添加标题</a:t>
              </a:r>
              <a:endParaRPr lang="zh-CN" altLang="en-US" sz="1050" dirty="0">
                <a:solidFill>
                  <a:srgbClr val="E10314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endParaRPr>
            </a:p>
          </p:txBody>
        </p:sp>
        <p:sp>
          <p:nvSpPr>
            <p:cNvPr id="35" name="文本框 129"/>
            <p:cNvSpPr txBox="1"/>
            <p:nvPr/>
          </p:nvSpPr>
          <p:spPr>
            <a:xfrm>
              <a:off x="801108" y="2335334"/>
              <a:ext cx="2654005" cy="9004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此处添加详细文本描述，建议与标题相关并符合整体语言风格，语言描述尽量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</p:grpSp>
      <p:grpSp>
        <p:nvGrpSpPr>
          <p:cNvPr id="36" name="组合 127"/>
          <p:cNvGrpSpPr/>
          <p:nvPr/>
        </p:nvGrpSpPr>
        <p:grpSpPr>
          <a:xfrm>
            <a:off x="7851006" y="4553641"/>
            <a:ext cx="2584465" cy="1237062"/>
            <a:chOff x="801107" y="1998440"/>
            <a:chExt cx="2584129" cy="1237349"/>
          </a:xfrm>
        </p:grpSpPr>
        <p:sp>
          <p:nvSpPr>
            <p:cNvPr id="37" name="文本框 32"/>
            <p:cNvSpPr txBox="1"/>
            <p:nvPr/>
          </p:nvSpPr>
          <p:spPr>
            <a:xfrm>
              <a:off x="848975" y="1998440"/>
              <a:ext cx="1861855" cy="3694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E10314"/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</a:rPr>
                <a:t>添加标题</a:t>
              </a:r>
              <a:endParaRPr lang="zh-CN" altLang="en-US" sz="1050" dirty="0">
                <a:solidFill>
                  <a:srgbClr val="E10314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801107" y="2335334"/>
              <a:ext cx="2584129" cy="9004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此处添加详细文本描述，建议与标题相关并符合整体语言风格，语言描述尽量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293171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5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50"/>
                            </p:stCondLst>
                            <p:childTnLst>
                              <p:par>
                                <p:cTn id="1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701" b="76872"/>
          <a:stretch/>
        </p:blipFill>
        <p:spPr>
          <a:xfrm>
            <a:off x="-12569" y="-1823"/>
            <a:ext cx="1926210" cy="786998"/>
          </a:xfrm>
          <a:prstGeom prst="rect">
            <a:avLst/>
          </a:prstGeom>
        </p:spPr>
      </p:pic>
      <p:sp>
        <p:nvSpPr>
          <p:cNvPr id="3" name="TextBox 90"/>
          <p:cNvSpPr txBox="1"/>
          <p:nvPr/>
        </p:nvSpPr>
        <p:spPr>
          <a:xfrm>
            <a:off x="1096776" y="391676"/>
            <a:ext cx="4999224" cy="537428"/>
          </a:xfrm>
          <a:prstGeom prst="rect">
            <a:avLst/>
          </a:prstGeom>
          <a:noFill/>
        </p:spPr>
        <p:txBody>
          <a:bodyPr wrap="square" lIns="105509" tIns="52755" rIns="105509" bIns="52755" rtlCol="0">
            <a:spAutoFit/>
          </a:bodyPr>
          <a:lstStyle/>
          <a:p>
            <a:r>
              <a:rPr lang="zh-CN" altLang="en-US" sz="2800" spc="600" dirty="0" smtClean="0">
                <a:solidFill>
                  <a:srgbClr val="E10314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一、此处</a:t>
            </a:r>
            <a:r>
              <a:rPr lang="zh-CN" altLang="en-US" sz="2800" spc="600" dirty="0">
                <a:solidFill>
                  <a:srgbClr val="E10314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添加您的标题</a:t>
            </a:r>
          </a:p>
        </p:txBody>
      </p:sp>
      <p:sp>
        <p:nvSpPr>
          <p:cNvPr id="4" name="Freeform 115"/>
          <p:cNvSpPr>
            <a:spLocks/>
          </p:cNvSpPr>
          <p:nvPr/>
        </p:nvSpPr>
        <p:spPr bwMode="auto">
          <a:xfrm>
            <a:off x="3862920" y="1667015"/>
            <a:ext cx="4804833" cy="4318000"/>
          </a:xfrm>
          <a:custGeom>
            <a:avLst/>
            <a:gdLst/>
            <a:ahLst/>
            <a:cxnLst>
              <a:cxn ang="0">
                <a:pos x="0" y="2214"/>
              </a:cxn>
              <a:cxn ang="0">
                <a:pos x="0" y="2214"/>
              </a:cxn>
              <a:cxn ang="0">
                <a:pos x="1346" y="2214"/>
              </a:cxn>
              <a:cxn ang="0">
                <a:pos x="1346" y="2214"/>
              </a:cxn>
              <a:cxn ang="0">
                <a:pos x="1863" y="1693"/>
              </a:cxn>
              <a:cxn ang="0">
                <a:pos x="1342" y="1172"/>
              </a:cxn>
              <a:cxn ang="0">
                <a:pos x="1342" y="1172"/>
              </a:cxn>
              <a:cxn ang="0">
                <a:pos x="1016" y="846"/>
              </a:cxn>
              <a:cxn ang="0">
                <a:pos x="1342" y="521"/>
              </a:cxn>
              <a:cxn ang="0">
                <a:pos x="1942" y="521"/>
              </a:cxn>
              <a:cxn ang="0">
                <a:pos x="1942" y="521"/>
              </a:cxn>
              <a:cxn ang="0">
                <a:pos x="2463" y="0"/>
              </a:cxn>
              <a:cxn ang="0">
                <a:pos x="2267" y="0"/>
              </a:cxn>
              <a:cxn ang="0">
                <a:pos x="2267" y="0"/>
              </a:cxn>
              <a:cxn ang="0">
                <a:pos x="1942" y="326"/>
              </a:cxn>
              <a:cxn ang="0">
                <a:pos x="1942" y="326"/>
              </a:cxn>
              <a:cxn ang="0">
                <a:pos x="1342" y="326"/>
              </a:cxn>
              <a:cxn ang="0">
                <a:pos x="1342" y="325"/>
              </a:cxn>
              <a:cxn ang="0">
                <a:pos x="821" y="846"/>
              </a:cxn>
              <a:cxn ang="0">
                <a:pos x="1342" y="1367"/>
              </a:cxn>
              <a:cxn ang="0">
                <a:pos x="1342" y="1367"/>
              </a:cxn>
              <a:cxn ang="0">
                <a:pos x="1668" y="1693"/>
              </a:cxn>
              <a:cxn ang="0">
                <a:pos x="1342" y="2018"/>
              </a:cxn>
              <a:cxn ang="0">
                <a:pos x="1342" y="2019"/>
              </a:cxn>
              <a:cxn ang="0">
                <a:pos x="0" y="2019"/>
              </a:cxn>
              <a:cxn ang="0">
                <a:pos x="0" y="2019"/>
              </a:cxn>
            </a:cxnLst>
            <a:rect l="0" t="0" r="r" b="b"/>
            <a:pathLst>
              <a:path w="2463" h="2214">
                <a:moveTo>
                  <a:pt x="0" y="2214"/>
                </a:moveTo>
                <a:cubicBezTo>
                  <a:pt x="0" y="2214"/>
                  <a:pt x="0" y="2214"/>
                  <a:pt x="0" y="2214"/>
                </a:cubicBezTo>
                <a:cubicBezTo>
                  <a:pt x="1346" y="2214"/>
                  <a:pt x="1346" y="2214"/>
                  <a:pt x="1346" y="2214"/>
                </a:cubicBezTo>
                <a:cubicBezTo>
                  <a:pt x="1346" y="2214"/>
                  <a:pt x="1346" y="2214"/>
                  <a:pt x="1346" y="2214"/>
                </a:cubicBezTo>
                <a:cubicBezTo>
                  <a:pt x="1632" y="2212"/>
                  <a:pt x="1863" y="1979"/>
                  <a:pt x="1863" y="1693"/>
                </a:cubicBezTo>
                <a:cubicBezTo>
                  <a:pt x="1863" y="1405"/>
                  <a:pt x="1630" y="1172"/>
                  <a:pt x="1342" y="1172"/>
                </a:cubicBezTo>
                <a:cubicBezTo>
                  <a:pt x="1342" y="1172"/>
                  <a:pt x="1342" y="1172"/>
                  <a:pt x="1342" y="1172"/>
                </a:cubicBezTo>
                <a:cubicBezTo>
                  <a:pt x="1162" y="1172"/>
                  <a:pt x="1016" y="1026"/>
                  <a:pt x="1016" y="846"/>
                </a:cubicBezTo>
                <a:cubicBezTo>
                  <a:pt x="1016" y="667"/>
                  <a:pt x="1162" y="521"/>
                  <a:pt x="1342" y="521"/>
                </a:cubicBezTo>
                <a:cubicBezTo>
                  <a:pt x="1942" y="521"/>
                  <a:pt x="1942" y="521"/>
                  <a:pt x="1942" y="521"/>
                </a:cubicBezTo>
                <a:cubicBezTo>
                  <a:pt x="1942" y="521"/>
                  <a:pt x="1942" y="521"/>
                  <a:pt x="1942" y="521"/>
                </a:cubicBezTo>
                <a:cubicBezTo>
                  <a:pt x="2229" y="521"/>
                  <a:pt x="2463" y="288"/>
                  <a:pt x="2463" y="0"/>
                </a:cubicBezTo>
                <a:cubicBezTo>
                  <a:pt x="2267" y="0"/>
                  <a:pt x="2267" y="0"/>
                  <a:pt x="2267" y="0"/>
                </a:cubicBezTo>
                <a:cubicBezTo>
                  <a:pt x="2267" y="0"/>
                  <a:pt x="2267" y="0"/>
                  <a:pt x="2267" y="0"/>
                </a:cubicBezTo>
                <a:cubicBezTo>
                  <a:pt x="2267" y="180"/>
                  <a:pt x="2122" y="326"/>
                  <a:pt x="1942" y="326"/>
                </a:cubicBezTo>
                <a:cubicBezTo>
                  <a:pt x="1942" y="326"/>
                  <a:pt x="1942" y="326"/>
                  <a:pt x="1942" y="326"/>
                </a:cubicBezTo>
                <a:cubicBezTo>
                  <a:pt x="1342" y="326"/>
                  <a:pt x="1342" y="326"/>
                  <a:pt x="1342" y="326"/>
                </a:cubicBezTo>
                <a:cubicBezTo>
                  <a:pt x="1342" y="325"/>
                  <a:pt x="1342" y="325"/>
                  <a:pt x="1342" y="325"/>
                </a:cubicBezTo>
                <a:cubicBezTo>
                  <a:pt x="1054" y="325"/>
                  <a:pt x="821" y="559"/>
                  <a:pt x="821" y="846"/>
                </a:cubicBezTo>
                <a:cubicBezTo>
                  <a:pt x="821" y="1134"/>
                  <a:pt x="1054" y="1367"/>
                  <a:pt x="1342" y="1367"/>
                </a:cubicBezTo>
                <a:cubicBezTo>
                  <a:pt x="1342" y="1367"/>
                  <a:pt x="1342" y="1367"/>
                  <a:pt x="1342" y="1367"/>
                </a:cubicBezTo>
                <a:cubicBezTo>
                  <a:pt x="1522" y="1367"/>
                  <a:pt x="1668" y="1513"/>
                  <a:pt x="1668" y="1693"/>
                </a:cubicBezTo>
                <a:cubicBezTo>
                  <a:pt x="1668" y="1873"/>
                  <a:pt x="1522" y="2018"/>
                  <a:pt x="1342" y="2018"/>
                </a:cubicBezTo>
                <a:cubicBezTo>
                  <a:pt x="1342" y="2019"/>
                  <a:pt x="1342" y="2019"/>
                  <a:pt x="1342" y="2019"/>
                </a:cubicBezTo>
                <a:cubicBezTo>
                  <a:pt x="0" y="2019"/>
                  <a:pt x="0" y="2019"/>
                  <a:pt x="0" y="2019"/>
                </a:cubicBezTo>
                <a:cubicBezTo>
                  <a:pt x="0" y="2019"/>
                  <a:pt x="0" y="2019"/>
                  <a:pt x="0" y="2019"/>
                </a:cubicBezTo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grpSp>
        <p:nvGrpSpPr>
          <p:cNvPr id="5" name="Group 150"/>
          <p:cNvGrpSpPr/>
          <p:nvPr/>
        </p:nvGrpSpPr>
        <p:grpSpPr>
          <a:xfrm>
            <a:off x="3640667" y="5373296"/>
            <a:ext cx="812800" cy="812800"/>
            <a:chOff x="1447800" y="2876550"/>
            <a:chExt cx="609600" cy="609600"/>
          </a:xfrm>
        </p:grpSpPr>
        <p:sp>
          <p:nvSpPr>
            <p:cNvPr id="6" name="Oval 130"/>
            <p:cNvSpPr/>
            <p:nvPr/>
          </p:nvSpPr>
          <p:spPr>
            <a:xfrm>
              <a:off x="1447800" y="2876550"/>
              <a:ext cx="609600" cy="609600"/>
            </a:xfrm>
            <a:prstGeom prst="ellipse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7" name="Freeform 66"/>
            <p:cNvSpPr>
              <a:spLocks noEditPoints="1"/>
            </p:cNvSpPr>
            <p:nvPr/>
          </p:nvSpPr>
          <p:spPr bwMode="auto">
            <a:xfrm>
              <a:off x="1578769" y="3019621"/>
              <a:ext cx="347662" cy="323458"/>
            </a:xfrm>
            <a:custGeom>
              <a:avLst/>
              <a:gdLst/>
              <a:ahLst/>
              <a:cxnLst>
                <a:cxn ang="0">
                  <a:pos x="13" y="39"/>
                </a:cxn>
                <a:cxn ang="0">
                  <a:pos x="8" y="39"/>
                </a:cxn>
                <a:cxn ang="0">
                  <a:pos x="0" y="33"/>
                </a:cxn>
                <a:cxn ang="0">
                  <a:pos x="5" y="19"/>
                </a:cxn>
                <a:cxn ang="0">
                  <a:pos x="15" y="22"/>
                </a:cxn>
                <a:cxn ang="0">
                  <a:pos x="20" y="21"/>
                </a:cxn>
                <a:cxn ang="0">
                  <a:pos x="20" y="24"/>
                </a:cxn>
                <a:cxn ang="0">
                  <a:pos x="23" y="34"/>
                </a:cxn>
                <a:cxn ang="0">
                  <a:pos x="13" y="39"/>
                </a:cxn>
                <a:cxn ang="0">
                  <a:pos x="15" y="19"/>
                </a:cxn>
                <a:cxn ang="0">
                  <a:pos x="5" y="9"/>
                </a:cxn>
                <a:cxn ang="0">
                  <a:pos x="15" y="0"/>
                </a:cxn>
                <a:cxn ang="0">
                  <a:pos x="25" y="9"/>
                </a:cxn>
                <a:cxn ang="0">
                  <a:pos x="15" y="19"/>
                </a:cxn>
                <a:cxn ang="0">
                  <a:pos x="53" y="68"/>
                </a:cxn>
                <a:cxn ang="0">
                  <a:pos x="20" y="68"/>
                </a:cxn>
                <a:cxn ang="0">
                  <a:pos x="10" y="58"/>
                </a:cxn>
                <a:cxn ang="0">
                  <a:pos x="23" y="36"/>
                </a:cxn>
                <a:cxn ang="0">
                  <a:pos x="37" y="41"/>
                </a:cxn>
                <a:cxn ang="0">
                  <a:pos x="50" y="36"/>
                </a:cxn>
                <a:cxn ang="0">
                  <a:pos x="64" y="58"/>
                </a:cxn>
                <a:cxn ang="0">
                  <a:pos x="53" y="68"/>
                </a:cxn>
                <a:cxn ang="0">
                  <a:pos x="37" y="39"/>
                </a:cxn>
                <a:cxn ang="0">
                  <a:pos x="22" y="24"/>
                </a:cxn>
                <a:cxn ang="0">
                  <a:pos x="37" y="9"/>
                </a:cxn>
                <a:cxn ang="0">
                  <a:pos x="51" y="24"/>
                </a:cxn>
                <a:cxn ang="0">
                  <a:pos x="37" y="39"/>
                </a:cxn>
                <a:cxn ang="0">
                  <a:pos x="59" y="19"/>
                </a:cxn>
                <a:cxn ang="0">
                  <a:pos x="49" y="9"/>
                </a:cxn>
                <a:cxn ang="0">
                  <a:pos x="59" y="0"/>
                </a:cxn>
                <a:cxn ang="0">
                  <a:pos x="68" y="9"/>
                </a:cxn>
                <a:cxn ang="0">
                  <a:pos x="59" y="19"/>
                </a:cxn>
                <a:cxn ang="0">
                  <a:pos x="66" y="39"/>
                </a:cxn>
                <a:cxn ang="0">
                  <a:pos x="61" y="39"/>
                </a:cxn>
                <a:cxn ang="0">
                  <a:pos x="51" y="34"/>
                </a:cxn>
                <a:cxn ang="0">
                  <a:pos x="54" y="24"/>
                </a:cxn>
                <a:cxn ang="0">
                  <a:pos x="54" y="21"/>
                </a:cxn>
                <a:cxn ang="0">
                  <a:pos x="59" y="22"/>
                </a:cxn>
                <a:cxn ang="0">
                  <a:pos x="69" y="19"/>
                </a:cxn>
                <a:cxn ang="0">
                  <a:pos x="73" y="33"/>
                </a:cxn>
                <a:cxn ang="0">
                  <a:pos x="66" y="39"/>
                </a:cxn>
              </a:cxnLst>
              <a:rect l="0" t="0" r="r" b="b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8" name="Group 148"/>
          <p:cNvGrpSpPr/>
          <p:nvPr/>
        </p:nvGrpSpPr>
        <p:grpSpPr>
          <a:xfrm>
            <a:off x="5266267" y="2850231"/>
            <a:ext cx="812800" cy="812800"/>
            <a:chOff x="2514600" y="1809750"/>
            <a:chExt cx="609600" cy="609600"/>
          </a:xfrm>
        </p:grpSpPr>
        <p:sp>
          <p:nvSpPr>
            <p:cNvPr id="9" name="Oval 132"/>
            <p:cNvSpPr/>
            <p:nvPr/>
          </p:nvSpPr>
          <p:spPr>
            <a:xfrm>
              <a:off x="2514600" y="1809750"/>
              <a:ext cx="609600" cy="609600"/>
            </a:xfrm>
            <a:prstGeom prst="ellipse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grpSp>
          <p:nvGrpSpPr>
            <p:cNvPr id="10" name="Group 119"/>
            <p:cNvGrpSpPr/>
            <p:nvPr/>
          </p:nvGrpSpPr>
          <p:grpSpPr>
            <a:xfrm>
              <a:off x="2637434" y="1948156"/>
              <a:ext cx="363932" cy="332789"/>
              <a:chOff x="2046288" y="3759200"/>
              <a:chExt cx="296863" cy="271463"/>
            </a:xfrm>
            <a:solidFill>
              <a:schemeClr val="bg1"/>
            </a:solidFill>
          </p:grpSpPr>
          <p:sp>
            <p:nvSpPr>
              <p:cNvPr id="11" name="Rectangle 160"/>
              <p:cNvSpPr>
                <a:spLocks noChangeArrowheads="1"/>
              </p:cNvSpPr>
              <p:nvPr/>
            </p:nvSpPr>
            <p:spPr bwMode="auto">
              <a:xfrm>
                <a:off x="2065338" y="3973513"/>
                <a:ext cx="55563" cy="5715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12" name="Rectangle 161"/>
              <p:cNvSpPr>
                <a:spLocks noChangeArrowheads="1"/>
              </p:cNvSpPr>
              <p:nvPr/>
            </p:nvSpPr>
            <p:spPr bwMode="auto">
              <a:xfrm>
                <a:off x="2139950" y="3935413"/>
                <a:ext cx="55563" cy="9525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13" name="Rectangle 162"/>
              <p:cNvSpPr>
                <a:spLocks noChangeArrowheads="1"/>
              </p:cNvSpPr>
              <p:nvPr/>
            </p:nvSpPr>
            <p:spPr bwMode="auto">
              <a:xfrm>
                <a:off x="2212975" y="3898900"/>
                <a:ext cx="57150" cy="131763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14" name="Rectangle 163"/>
              <p:cNvSpPr>
                <a:spLocks noChangeArrowheads="1"/>
              </p:cNvSpPr>
              <p:nvPr/>
            </p:nvSpPr>
            <p:spPr bwMode="auto">
              <a:xfrm>
                <a:off x="2287588" y="3860800"/>
                <a:ext cx="55563" cy="169863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15" name="Freeform 164"/>
              <p:cNvSpPr>
                <a:spLocks/>
              </p:cNvSpPr>
              <p:nvPr/>
            </p:nvSpPr>
            <p:spPr bwMode="auto">
              <a:xfrm>
                <a:off x="2046288" y="3759200"/>
                <a:ext cx="296863" cy="176213"/>
              </a:xfrm>
              <a:custGeom>
                <a:avLst/>
                <a:gdLst/>
                <a:ahLst/>
                <a:cxnLst>
                  <a:cxn ang="0">
                    <a:pos x="162" y="25"/>
                  </a:cxn>
                  <a:cxn ang="0">
                    <a:pos x="126" y="25"/>
                  </a:cxn>
                  <a:cxn ang="0">
                    <a:pos x="81" y="59"/>
                  </a:cxn>
                  <a:cxn ang="0">
                    <a:pos x="59" y="48"/>
                  </a:cxn>
                  <a:cxn ang="0">
                    <a:pos x="0" y="96"/>
                  </a:cxn>
                  <a:cxn ang="0">
                    <a:pos x="0" y="111"/>
                  </a:cxn>
                  <a:cxn ang="0">
                    <a:pos x="60" y="62"/>
                  </a:cxn>
                  <a:cxn ang="0">
                    <a:pos x="83" y="74"/>
                  </a:cxn>
                  <a:cxn ang="0">
                    <a:pos x="131" y="37"/>
                  </a:cxn>
                  <a:cxn ang="0">
                    <a:pos x="166" y="37"/>
                  </a:cxn>
                  <a:cxn ang="0">
                    <a:pos x="187" y="16"/>
                  </a:cxn>
                  <a:cxn ang="0">
                    <a:pos x="187" y="0"/>
                  </a:cxn>
                  <a:cxn ang="0">
                    <a:pos x="162" y="25"/>
                  </a:cxn>
                </a:cxnLst>
                <a:rect l="0" t="0" r="r" b="b"/>
                <a:pathLst>
                  <a:path w="187" h="111">
                    <a:moveTo>
                      <a:pt x="162" y="25"/>
                    </a:moveTo>
                    <a:lnTo>
                      <a:pt x="126" y="25"/>
                    </a:lnTo>
                    <a:lnTo>
                      <a:pt x="81" y="59"/>
                    </a:lnTo>
                    <a:lnTo>
                      <a:pt x="59" y="48"/>
                    </a:lnTo>
                    <a:lnTo>
                      <a:pt x="0" y="96"/>
                    </a:lnTo>
                    <a:lnTo>
                      <a:pt x="0" y="111"/>
                    </a:lnTo>
                    <a:lnTo>
                      <a:pt x="60" y="62"/>
                    </a:lnTo>
                    <a:lnTo>
                      <a:pt x="83" y="74"/>
                    </a:lnTo>
                    <a:lnTo>
                      <a:pt x="131" y="37"/>
                    </a:lnTo>
                    <a:lnTo>
                      <a:pt x="166" y="37"/>
                    </a:lnTo>
                    <a:lnTo>
                      <a:pt x="187" y="16"/>
                    </a:lnTo>
                    <a:lnTo>
                      <a:pt x="187" y="0"/>
                    </a:lnTo>
                    <a:lnTo>
                      <a:pt x="162" y="2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</p:grpSp>
      </p:grpSp>
      <p:grpSp>
        <p:nvGrpSpPr>
          <p:cNvPr id="16" name="Group 149"/>
          <p:cNvGrpSpPr/>
          <p:nvPr/>
        </p:nvGrpSpPr>
        <p:grpSpPr>
          <a:xfrm>
            <a:off x="6891867" y="4509696"/>
            <a:ext cx="812800" cy="812800"/>
            <a:chOff x="1447800" y="1962150"/>
            <a:chExt cx="609600" cy="609600"/>
          </a:xfrm>
        </p:grpSpPr>
        <p:sp>
          <p:nvSpPr>
            <p:cNvPr id="17" name="Oval 131"/>
            <p:cNvSpPr/>
            <p:nvPr/>
          </p:nvSpPr>
          <p:spPr>
            <a:xfrm>
              <a:off x="1447800" y="1962150"/>
              <a:ext cx="609600" cy="609600"/>
            </a:xfrm>
            <a:prstGeom prst="ellipse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18" name="Freeform 103"/>
            <p:cNvSpPr>
              <a:spLocks noEditPoints="1"/>
            </p:cNvSpPr>
            <p:nvPr/>
          </p:nvSpPr>
          <p:spPr bwMode="auto">
            <a:xfrm>
              <a:off x="1624495" y="2078311"/>
              <a:ext cx="256211" cy="377278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9" name="Group 147"/>
          <p:cNvGrpSpPr/>
          <p:nvPr/>
        </p:nvGrpSpPr>
        <p:grpSpPr>
          <a:xfrm>
            <a:off x="7298267" y="1969696"/>
            <a:ext cx="812800" cy="812800"/>
            <a:chOff x="3439573" y="1363050"/>
            <a:chExt cx="609600" cy="609600"/>
          </a:xfrm>
        </p:grpSpPr>
        <p:sp>
          <p:nvSpPr>
            <p:cNvPr id="20" name="Oval 133"/>
            <p:cNvSpPr/>
            <p:nvPr/>
          </p:nvSpPr>
          <p:spPr>
            <a:xfrm>
              <a:off x="3439573" y="1363050"/>
              <a:ext cx="609600" cy="609600"/>
            </a:xfrm>
            <a:prstGeom prst="ellipse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grpSp>
          <p:nvGrpSpPr>
            <p:cNvPr id="21" name="Group 150"/>
            <p:cNvGrpSpPr/>
            <p:nvPr/>
          </p:nvGrpSpPr>
          <p:grpSpPr>
            <a:xfrm rot="2609953">
              <a:off x="3530128" y="1455475"/>
              <a:ext cx="428490" cy="424750"/>
              <a:chOff x="-6350" y="1208088"/>
              <a:chExt cx="363538" cy="360363"/>
            </a:xfrm>
            <a:solidFill>
              <a:schemeClr val="bg1"/>
            </a:solidFill>
          </p:grpSpPr>
          <p:sp>
            <p:nvSpPr>
              <p:cNvPr id="22" name="Freeform 5"/>
              <p:cNvSpPr>
                <a:spLocks noEditPoints="1"/>
              </p:cNvSpPr>
              <p:nvPr/>
            </p:nvSpPr>
            <p:spPr bwMode="auto">
              <a:xfrm>
                <a:off x="-6350" y="1208088"/>
                <a:ext cx="363538" cy="360363"/>
              </a:xfrm>
              <a:custGeom>
                <a:avLst/>
                <a:gdLst/>
                <a:ahLst/>
                <a:cxnLst>
                  <a:cxn ang="0">
                    <a:pos x="121" y="41"/>
                  </a:cxn>
                  <a:cxn ang="0">
                    <a:pos x="83" y="2"/>
                  </a:cxn>
                  <a:cxn ang="0">
                    <a:pos x="76" y="0"/>
                  </a:cxn>
                  <a:cxn ang="0">
                    <a:pos x="72" y="2"/>
                  </a:cxn>
                  <a:cxn ang="0">
                    <a:pos x="70" y="6"/>
                  </a:cxn>
                  <a:cxn ang="0">
                    <a:pos x="61" y="21"/>
                  </a:cxn>
                  <a:cxn ang="0">
                    <a:pos x="39" y="36"/>
                  </a:cxn>
                  <a:cxn ang="0">
                    <a:pos x="14" y="53"/>
                  </a:cxn>
                  <a:cxn ang="0">
                    <a:pos x="1" y="75"/>
                  </a:cxn>
                  <a:cxn ang="0">
                    <a:pos x="3" y="82"/>
                  </a:cxn>
                  <a:cxn ang="0">
                    <a:pos x="42" y="121"/>
                  </a:cxn>
                  <a:cxn ang="0">
                    <a:pos x="49" y="123"/>
                  </a:cxn>
                  <a:cxn ang="0">
                    <a:pos x="52" y="121"/>
                  </a:cxn>
                  <a:cxn ang="0">
                    <a:pos x="54" y="117"/>
                  </a:cxn>
                  <a:cxn ang="0">
                    <a:pos x="63" y="103"/>
                  </a:cxn>
                  <a:cxn ang="0">
                    <a:pos x="85" y="87"/>
                  </a:cxn>
                  <a:cxn ang="0">
                    <a:pos x="110" y="70"/>
                  </a:cxn>
                  <a:cxn ang="0">
                    <a:pos x="123" y="48"/>
                  </a:cxn>
                  <a:cxn ang="0">
                    <a:pos x="121" y="41"/>
                  </a:cxn>
                  <a:cxn ang="0">
                    <a:pos x="47" y="115"/>
                  </a:cxn>
                  <a:cxn ang="0">
                    <a:pos x="9" y="77"/>
                  </a:cxn>
                  <a:cxn ang="0">
                    <a:pos x="78" y="8"/>
                  </a:cxn>
                  <a:cxn ang="0">
                    <a:pos x="116" y="46"/>
                  </a:cxn>
                  <a:cxn ang="0">
                    <a:pos x="47" y="115"/>
                  </a:cxn>
                  <a:cxn ang="0">
                    <a:pos x="47" y="115"/>
                  </a:cxn>
                  <a:cxn ang="0">
                    <a:pos x="47" y="115"/>
                  </a:cxn>
                </a:cxnLst>
                <a:rect l="0" t="0" r="r" b="b"/>
                <a:pathLst>
                  <a:path w="124" h="123">
                    <a:moveTo>
                      <a:pt x="121" y="41"/>
                    </a:moveTo>
                    <a:cubicBezTo>
                      <a:pt x="83" y="2"/>
                      <a:pt x="83" y="2"/>
                      <a:pt x="83" y="2"/>
                    </a:cubicBezTo>
                    <a:cubicBezTo>
                      <a:pt x="81" y="0"/>
                      <a:pt x="78" y="0"/>
                      <a:pt x="76" y="0"/>
                    </a:cubicBezTo>
                    <a:cubicBezTo>
                      <a:pt x="74" y="1"/>
                      <a:pt x="73" y="1"/>
                      <a:pt x="72" y="2"/>
                    </a:cubicBezTo>
                    <a:cubicBezTo>
                      <a:pt x="71" y="3"/>
                      <a:pt x="71" y="4"/>
                      <a:pt x="70" y="6"/>
                    </a:cubicBezTo>
                    <a:cubicBezTo>
                      <a:pt x="69" y="11"/>
                      <a:pt x="66" y="16"/>
                      <a:pt x="61" y="21"/>
                    </a:cubicBezTo>
                    <a:cubicBezTo>
                      <a:pt x="55" y="26"/>
                      <a:pt x="47" y="31"/>
                      <a:pt x="39" y="36"/>
                    </a:cubicBezTo>
                    <a:cubicBezTo>
                      <a:pt x="31" y="41"/>
                      <a:pt x="22" y="46"/>
                      <a:pt x="14" y="53"/>
                    </a:cubicBezTo>
                    <a:cubicBezTo>
                      <a:pt x="8" y="60"/>
                      <a:pt x="4" y="67"/>
                      <a:pt x="1" y="75"/>
                    </a:cubicBezTo>
                    <a:cubicBezTo>
                      <a:pt x="0" y="77"/>
                      <a:pt x="1" y="80"/>
                      <a:pt x="3" y="82"/>
                    </a:cubicBezTo>
                    <a:cubicBezTo>
                      <a:pt x="42" y="121"/>
                      <a:pt x="42" y="121"/>
                      <a:pt x="42" y="121"/>
                    </a:cubicBezTo>
                    <a:cubicBezTo>
                      <a:pt x="43" y="123"/>
                      <a:pt x="46" y="123"/>
                      <a:pt x="49" y="123"/>
                    </a:cubicBezTo>
                    <a:cubicBezTo>
                      <a:pt x="50" y="122"/>
                      <a:pt x="51" y="122"/>
                      <a:pt x="52" y="121"/>
                    </a:cubicBezTo>
                    <a:cubicBezTo>
                      <a:pt x="53" y="120"/>
                      <a:pt x="54" y="119"/>
                      <a:pt x="54" y="117"/>
                    </a:cubicBezTo>
                    <a:cubicBezTo>
                      <a:pt x="56" y="112"/>
                      <a:pt x="59" y="107"/>
                      <a:pt x="63" y="103"/>
                    </a:cubicBezTo>
                    <a:cubicBezTo>
                      <a:pt x="69" y="97"/>
                      <a:pt x="77" y="92"/>
                      <a:pt x="85" y="87"/>
                    </a:cubicBezTo>
                    <a:cubicBezTo>
                      <a:pt x="94" y="82"/>
                      <a:pt x="103" y="77"/>
                      <a:pt x="110" y="70"/>
                    </a:cubicBezTo>
                    <a:cubicBezTo>
                      <a:pt x="117" y="63"/>
                      <a:pt x="121" y="57"/>
                      <a:pt x="123" y="48"/>
                    </a:cubicBezTo>
                    <a:cubicBezTo>
                      <a:pt x="124" y="46"/>
                      <a:pt x="123" y="43"/>
                      <a:pt x="121" y="41"/>
                    </a:cubicBezTo>
                    <a:close/>
                    <a:moveTo>
                      <a:pt x="47" y="115"/>
                    </a:moveTo>
                    <a:cubicBezTo>
                      <a:pt x="34" y="103"/>
                      <a:pt x="21" y="90"/>
                      <a:pt x="9" y="77"/>
                    </a:cubicBezTo>
                    <a:cubicBezTo>
                      <a:pt x="20" y="42"/>
                      <a:pt x="67" y="43"/>
                      <a:pt x="78" y="8"/>
                    </a:cubicBezTo>
                    <a:cubicBezTo>
                      <a:pt x="90" y="21"/>
                      <a:pt x="103" y="33"/>
                      <a:pt x="116" y="46"/>
                    </a:cubicBezTo>
                    <a:cubicBezTo>
                      <a:pt x="105" y="81"/>
                      <a:pt x="58" y="80"/>
                      <a:pt x="47" y="115"/>
                    </a:cubicBezTo>
                    <a:close/>
                    <a:moveTo>
                      <a:pt x="47" y="115"/>
                    </a:moveTo>
                    <a:cubicBezTo>
                      <a:pt x="47" y="115"/>
                      <a:pt x="47" y="115"/>
                      <a:pt x="47" y="115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 dirty="0"/>
              </a:p>
            </p:txBody>
          </p:sp>
          <p:sp>
            <p:nvSpPr>
              <p:cNvPr id="23" name="Freeform 6"/>
              <p:cNvSpPr>
                <a:spLocks noEditPoints="1"/>
              </p:cNvSpPr>
              <p:nvPr/>
            </p:nvSpPr>
            <p:spPr bwMode="auto">
              <a:xfrm>
                <a:off x="125413" y="1336676"/>
                <a:ext cx="100013" cy="100013"/>
              </a:xfrm>
              <a:custGeom>
                <a:avLst/>
                <a:gdLst/>
                <a:ahLst/>
                <a:cxnLst>
                  <a:cxn ang="0">
                    <a:pos x="27" y="11"/>
                  </a:cxn>
                  <a:cxn ang="0">
                    <a:pos x="20" y="12"/>
                  </a:cxn>
                  <a:cxn ang="0">
                    <a:pos x="9" y="6"/>
                  </a:cxn>
                  <a:cxn ang="0">
                    <a:pos x="15" y="5"/>
                  </a:cxn>
                  <a:cxn ang="0">
                    <a:pos x="19" y="5"/>
                  </a:cxn>
                  <a:cxn ang="0">
                    <a:pos x="19" y="1"/>
                  </a:cxn>
                  <a:cxn ang="0">
                    <a:pos x="12" y="0"/>
                  </a:cxn>
                  <a:cxn ang="0">
                    <a:pos x="6" y="3"/>
                  </a:cxn>
                  <a:cxn ang="0">
                    <a:pos x="4" y="2"/>
                  </a:cxn>
                  <a:cxn ang="0">
                    <a:pos x="3" y="4"/>
                  </a:cxn>
                  <a:cxn ang="0">
                    <a:pos x="4" y="5"/>
                  </a:cxn>
                  <a:cxn ang="0">
                    <a:pos x="1" y="13"/>
                  </a:cxn>
                  <a:cxn ang="0">
                    <a:pos x="3" y="20"/>
                  </a:cxn>
                  <a:cxn ang="0">
                    <a:pos x="18" y="20"/>
                  </a:cxn>
                  <a:cxn ang="0">
                    <a:pos x="22" y="29"/>
                  </a:cxn>
                  <a:cxn ang="0">
                    <a:pos x="18" y="28"/>
                  </a:cxn>
                  <a:cxn ang="0">
                    <a:pos x="15" y="26"/>
                  </a:cxn>
                  <a:cxn ang="0">
                    <a:pos x="13" y="29"/>
                  </a:cxn>
                  <a:cxn ang="0">
                    <a:pos x="16" y="33"/>
                  </a:cxn>
                  <a:cxn ang="0">
                    <a:pos x="24" y="33"/>
                  </a:cxn>
                  <a:cxn ang="0">
                    <a:pos x="30" y="32"/>
                  </a:cxn>
                  <a:cxn ang="0">
                    <a:pos x="32" y="32"/>
                  </a:cxn>
                  <a:cxn ang="0">
                    <a:pos x="32" y="30"/>
                  </a:cxn>
                  <a:cxn ang="0">
                    <a:pos x="32" y="24"/>
                  </a:cxn>
                  <a:cxn ang="0">
                    <a:pos x="33" y="16"/>
                  </a:cxn>
                  <a:cxn ang="0">
                    <a:pos x="10" y="16"/>
                  </a:cxn>
                  <a:cxn ang="0">
                    <a:pos x="6" y="14"/>
                  </a:cxn>
                  <a:cxn ang="0">
                    <a:pos x="6" y="10"/>
                  </a:cxn>
                  <a:cxn ang="0">
                    <a:pos x="13" y="15"/>
                  </a:cxn>
                  <a:cxn ang="0">
                    <a:pos x="28" y="24"/>
                  </a:cxn>
                  <a:cxn ang="0">
                    <a:pos x="20" y="18"/>
                  </a:cxn>
                  <a:cxn ang="0">
                    <a:pos x="24" y="17"/>
                  </a:cxn>
                  <a:cxn ang="0">
                    <a:pos x="27" y="18"/>
                  </a:cxn>
                  <a:cxn ang="0">
                    <a:pos x="28" y="22"/>
                  </a:cxn>
                  <a:cxn ang="0">
                    <a:pos x="28" y="24"/>
                  </a:cxn>
                </a:cxnLst>
                <a:rect l="0" t="0" r="r" b="b"/>
                <a:pathLst>
                  <a:path w="34" h="34">
                    <a:moveTo>
                      <a:pt x="31" y="13"/>
                    </a:moveTo>
                    <a:cubicBezTo>
                      <a:pt x="30" y="12"/>
                      <a:pt x="28" y="12"/>
                      <a:pt x="27" y="11"/>
                    </a:cubicBezTo>
                    <a:cubicBezTo>
                      <a:pt x="26" y="11"/>
                      <a:pt x="25" y="11"/>
                      <a:pt x="23" y="11"/>
                    </a:cubicBezTo>
                    <a:cubicBezTo>
                      <a:pt x="22" y="11"/>
                      <a:pt x="21" y="11"/>
                      <a:pt x="20" y="12"/>
                    </a:cubicBezTo>
                    <a:cubicBezTo>
                      <a:pt x="18" y="12"/>
                      <a:pt x="17" y="13"/>
                      <a:pt x="16" y="13"/>
                    </a:cubicBezTo>
                    <a:cubicBezTo>
                      <a:pt x="14" y="11"/>
                      <a:pt x="12" y="9"/>
                      <a:pt x="9" y="6"/>
                    </a:cubicBezTo>
                    <a:cubicBezTo>
                      <a:pt x="10" y="6"/>
                      <a:pt x="11" y="5"/>
                      <a:pt x="12" y="5"/>
                    </a:cubicBezTo>
                    <a:cubicBezTo>
                      <a:pt x="13" y="5"/>
                      <a:pt x="14" y="5"/>
                      <a:pt x="15" y="5"/>
                    </a:cubicBezTo>
                    <a:cubicBezTo>
                      <a:pt x="16" y="6"/>
                      <a:pt x="16" y="6"/>
                      <a:pt x="17" y="6"/>
                    </a:cubicBezTo>
                    <a:cubicBezTo>
                      <a:pt x="18" y="6"/>
                      <a:pt x="18" y="6"/>
                      <a:pt x="19" y="5"/>
                    </a:cubicBezTo>
                    <a:cubicBezTo>
                      <a:pt x="19" y="5"/>
                      <a:pt x="20" y="4"/>
                      <a:pt x="20" y="4"/>
                    </a:cubicBezTo>
                    <a:cubicBezTo>
                      <a:pt x="20" y="3"/>
                      <a:pt x="19" y="2"/>
                      <a:pt x="19" y="1"/>
                    </a:cubicBezTo>
                    <a:cubicBezTo>
                      <a:pt x="18" y="0"/>
                      <a:pt x="17" y="0"/>
                      <a:pt x="16" y="0"/>
                    </a:cubicBezTo>
                    <a:cubicBezTo>
                      <a:pt x="15" y="0"/>
                      <a:pt x="13" y="0"/>
                      <a:pt x="12" y="0"/>
                    </a:cubicBezTo>
                    <a:cubicBezTo>
                      <a:pt x="11" y="0"/>
                      <a:pt x="10" y="1"/>
                      <a:pt x="9" y="1"/>
                    </a:cubicBezTo>
                    <a:cubicBezTo>
                      <a:pt x="8" y="2"/>
                      <a:pt x="7" y="2"/>
                      <a:pt x="6" y="3"/>
                    </a:cubicBezTo>
                    <a:cubicBezTo>
                      <a:pt x="6" y="3"/>
                      <a:pt x="6" y="3"/>
                      <a:pt x="5" y="2"/>
                    </a:cubicBezTo>
                    <a:cubicBezTo>
                      <a:pt x="5" y="2"/>
                      <a:pt x="5" y="2"/>
                      <a:pt x="4" y="2"/>
                    </a:cubicBezTo>
                    <a:cubicBezTo>
                      <a:pt x="4" y="2"/>
                      <a:pt x="4" y="2"/>
                      <a:pt x="3" y="3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4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6"/>
                      <a:pt x="2" y="8"/>
                      <a:pt x="2" y="9"/>
                    </a:cubicBezTo>
                    <a:cubicBezTo>
                      <a:pt x="1" y="11"/>
                      <a:pt x="1" y="12"/>
                      <a:pt x="1" y="13"/>
                    </a:cubicBezTo>
                    <a:cubicBezTo>
                      <a:pt x="0" y="15"/>
                      <a:pt x="1" y="16"/>
                      <a:pt x="1" y="17"/>
                    </a:cubicBezTo>
                    <a:cubicBezTo>
                      <a:pt x="1" y="18"/>
                      <a:pt x="2" y="19"/>
                      <a:pt x="3" y="20"/>
                    </a:cubicBezTo>
                    <a:cubicBezTo>
                      <a:pt x="5" y="21"/>
                      <a:pt x="7" y="22"/>
                      <a:pt x="10" y="22"/>
                    </a:cubicBezTo>
                    <a:cubicBezTo>
                      <a:pt x="12" y="22"/>
                      <a:pt x="15" y="21"/>
                      <a:pt x="18" y="20"/>
                    </a:cubicBezTo>
                    <a:cubicBezTo>
                      <a:pt x="20" y="22"/>
                      <a:pt x="22" y="25"/>
                      <a:pt x="24" y="27"/>
                    </a:cubicBezTo>
                    <a:cubicBezTo>
                      <a:pt x="24" y="28"/>
                      <a:pt x="23" y="28"/>
                      <a:pt x="22" y="29"/>
                    </a:cubicBezTo>
                    <a:cubicBezTo>
                      <a:pt x="21" y="29"/>
                      <a:pt x="21" y="29"/>
                      <a:pt x="20" y="29"/>
                    </a:cubicBezTo>
                    <a:cubicBezTo>
                      <a:pt x="19" y="28"/>
                      <a:pt x="19" y="28"/>
                      <a:pt x="18" y="28"/>
                    </a:cubicBezTo>
                    <a:cubicBezTo>
                      <a:pt x="18" y="27"/>
                      <a:pt x="17" y="27"/>
                      <a:pt x="17" y="27"/>
                    </a:cubicBezTo>
                    <a:cubicBezTo>
                      <a:pt x="16" y="27"/>
                      <a:pt x="16" y="26"/>
                      <a:pt x="15" y="26"/>
                    </a:cubicBezTo>
                    <a:cubicBezTo>
                      <a:pt x="15" y="26"/>
                      <a:pt x="14" y="27"/>
                      <a:pt x="14" y="27"/>
                    </a:cubicBezTo>
                    <a:cubicBezTo>
                      <a:pt x="13" y="28"/>
                      <a:pt x="13" y="28"/>
                      <a:pt x="13" y="29"/>
                    </a:cubicBezTo>
                    <a:cubicBezTo>
                      <a:pt x="13" y="30"/>
                      <a:pt x="13" y="31"/>
                      <a:pt x="14" y="31"/>
                    </a:cubicBezTo>
                    <a:cubicBezTo>
                      <a:pt x="14" y="32"/>
                      <a:pt x="15" y="33"/>
                      <a:pt x="16" y="33"/>
                    </a:cubicBezTo>
                    <a:cubicBezTo>
                      <a:pt x="17" y="34"/>
                      <a:pt x="18" y="34"/>
                      <a:pt x="20" y="34"/>
                    </a:cubicBezTo>
                    <a:cubicBezTo>
                      <a:pt x="21" y="34"/>
                      <a:pt x="22" y="34"/>
                      <a:pt x="24" y="33"/>
                    </a:cubicBezTo>
                    <a:cubicBezTo>
                      <a:pt x="25" y="33"/>
                      <a:pt x="26" y="32"/>
                      <a:pt x="28" y="31"/>
                    </a:cubicBezTo>
                    <a:cubicBezTo>
                      <a:pt x="28" y="31"/>
                      <a:pt x="29" y="32"/>
                      <a:pt x="30" y="32"/>
                    </a:cubicBezTo>
                    <a:cubicBezTo>
                      <a:pt x="30" y="33"/>
                      <a:pt x="30" y="33"/>
                      <a:pt x="31" y="33"/>
                    </a:cubicBezTo>
                    <a:cubicBezTo>
                      <a:pt x="31" y="33"/>
                      <a:pt x="32" y="33"/>
                      <a:pt x="32" y="32"/>
                    </a:cubicBezTo>
                    <a:cubicBezTo>
                      <a:pt x="32" y="32"/>
                      <a:pt x="32" y="31"/>
                      <a:pt x="32" y="31"/>
                    </a:cubicBezTo>
                    <a:cubicBezTo>
                      <a:pt x="32" y="31"/>
                      <a:pt x="32" y="30"/>
                      <a:pt x="32" y="30"/>
                    </a:cubicBezTo>
                    <a:cubicBezTo>
                      <a:pt x="31" y="30"/>
                      <a:pt x="30" y="29"/>
                      <a:pt x="30" y="28"/>
                    </a:cubicBezTo>
                    <a:cubicBezTo>
                      <a:pt x="31" y="27"/>
                      <a:pt x="32" y="26"/>
                      <a:pt x="32" y="24"/>
                    </a:cubicBezTo>
                    <a:cubicBezTo>
                      <a:pt x="33" y="23"/>
                      <a:pt x="34" y="21"/>
                      <a:pt x="34" y="20"/>
                    </a:cubicBezTo>
                    <a:cubicBezTo>
                      <a:pt x="34" y="19"/>
                      <a:pt x="34" y="17"/>
                      <a:pt x="33" y="16"/>
                    </a:cubicBezTo>
                    <a:cubicBezTo>
                      <a:pt x="33" y="15"/>
                      <a:pt x="32" y="14"/>
                      <a:pt x="31" y="13"/>
                    </a:cubicBezTo>
                    <a:close/>
                    <a:moveTo>
                      <a:pt x="10" y="16"/>
                    </a:moveTo>
                    <a:cubicBezTo>
                      <a:pt x="8" y="16"/>
                      <a:pt x="7" y="16"/>
                      <a:pt x="7" y="15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3"/>
                      <a:pt x="6" y="13"/>
                      <a:pt x="6" y="12"/>
                    </a:cubicBezTo>
                    <a:cubicBezTo>
                      <a:pt x="6" y="11"/>
                      <a:pt x="6" y="11"/>
                      <a:pt x="6" y="10"/>
                    </a:cubicBezTo>
                    <a:cubicBezTo>
                      <a:pt x="7" y="10"/>
                      <a:pt x="7" y="9"/>
                      <a:pt x="8" y="8"/>
                    </a:cubicBezTo>
                    <a:cubicBezTo>
                      <a:pt x="9" y="10"/>
                      <a:pt x="11" y="12"/>
                      <a:pt x="13" y="15"/>
                    </a:cubicBezTo>
                    <a:cubicBezTo>
                      <a:pt x="12" y="15"/>
                      <a:pt x="11" y="16"/>
                      <a:pt x="10" y="16"/>
                    </a:cubicBezTo>
                    <a:close/>
                    <a:moveTo>
                      <a:pt x="28" y="24"/>
                    </a:moveTo>
                    <a:cubicBezTo>
                      <a:pt x="27" y="24"/>
                      <a:pt x="27" y="25"/>
                      <a:pt x="26" y="25"/>
                    </a:cubicBezTo>
                    <a:cubicBezTo>
                      <a:pt x="24" y="23"/>
                      <a:pt x="22" y="21"/>
                      <a:pt x="20" y="18"/>
                    </a:cubicBezTo>
                    <a:cubicBezTo>
                      <a:pt x="21" y="18"/>
                      <a:pt x="21" y="18"/>
                      <a:pt x="22" y="18"/>
                    </a:cubicBezTo>
                    <a:cubicBezTo>
                      <a:pt x="22" y="17"/>
                      <a:pt x="23" y="17"/>
                      <a:pt x="24" y="17"/>
                    </a:cubicBezTo>
                    <a:cubicBezTo>
                      <a:pt x="24" y="17"/>
                      <a:pt x="25" y="17"/>
                      <a:pt x="25" y="17"/>
                    </a:cubicBezTo>
                    <a:cubicBezTo>
                      <a:pt x="26" y="17"/>
                      <a:pt x="27" y="18"/>
                      <a:pt x="27" y="18"/>
                    </a:cubicBezTo>
                    <a:cubicBezTo>
                      <a:pt x="28" y="19"/>
                      <a:pt x="28" y="19"/>
                      <a:pt x="28" y="20"/>
                    </a:cubicBezTo>
                    <a:cubicBezTo>
                      <a:pt x="28" y="20"/>
                      <a:pt x="28" y="21"/>
                      <a:pt x="28" y="22"/>
                    </a:cubicBezTo>
                    <a:cubicBezTo>
                      <a:pt x="28" y="22"/>
                      <a:pt x="28" y="23"/>
                      <a:pt x="28" y="24"/>
                    </a:cubicBezTo>
                    <a:close/>
                    <a:moveTo>
                      <a:pt x="28" y="24"/>
                    </a:moveTo>
                    <a:cubicBezTo>
                      <a:pt x="28" y="24"/>
                      <a:pt x="28" y="24"/>
                      <a:pt x="28" y="2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 dirty="0"/>
              </a:p>
            </p:txBody>
          </p:sp>
          <p:sp>
            <p:nvSpPr>
              <p:cNvPr id="24" name="Freeform 7"/>
              <p:cNvSpPr>
                <a:spLocks noEditPoints="1"/>
              </p:cNvSpPr>
              <p:nvPr/>
            </p:nvSpPr>
            <p:spPr bwMode="auto">
              <a:xfrm>
                <a:off x="117475" y="1457326"/>
                <a:ext cx="55563" cy="55563"/>
              </a:xfrm>
              <a:custGeom>
                <a:avLst/>
                <a:gdLst/>
                <a:ahLst/>
                <a:cxnLst>
                  <a:cxn ang="0">
                    <a:pos x="15" y="0"/>
                  </a:cxn>
                  <a:cxn ang="0">
                    <a:pos x="15" y="0"/>
                  </a:cxn>
                  <a:cxn ang="0">
                    <a:pos x="8" y="6"/>
                  </a:cxn>
                  <a:cxn ang="0">
                    <a:pos x="3" y="13"/>
                  </a:cxn>
                  <a:cxn ang="0">
                    <a:pos x="0" y="16"/>
                  </a:cxn>
                  <a:cxn ang="0">
                    <a:pos x="1" y="19"/>
                  </a:cxn>
                  <a:cxn ang="0">
                    <a:pos x="3" y="19"/>
                  </a:cxn>
                  <a:cxn ang="0">
                    <a:pos x="4" y="18"/>
                  </a:cxn>
                  <a:cxn ang="0">
                    <a:pos x="6" y="15"/>
                  </a:cxn>
                  <a:cxn ang="0">
                    <a:pos x="11" y="9"/>
                  </a:cxn>
                  <a:cxn ang="0">
                    <a:pos x="18" y="3"/>
                  </a:cxn>
                  <a:cxn ang="0">
                    <a:pos x="18" y="3"/>
                  </a:cxn>
                  <a:cxn ang="0">
                    <a:pos x="18" y="3"/>
                  </a:cxn>
                  <a:cxn ang="0">
                    <a:pos x="18" y="0"/>
                  </a:cxn>
                  <a:cxn ang="0">
                    <a:pos x="15" y="0"/>
                  </a:cxn>
                  <a:cxn ang="0">
                    <a:pos x="15" y="0"/>
                  </a:cxn>
                  <a:cxn ang="0">
                    <a:pos x="15" y="0"/>
                  </a:cxn>
                </a:cxnLst>
                <a:rect l="0" t="0" r="r" b="b"/>
                <a:pathLst>
                  <a:path w="19" h="19">
                    <a:moveTo>
                      <a:pt x="15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3" y="2"/>
                      <a:pt x="11" y="4"/>
                      <a:pt x="8" y="6"/>
                    </a:cubicBezTo>
                    <a:cubicBezTo>
                      <a:pt x="6" y="8"/>
                      <a:pt x="4" y="10"/>
                      <a:pt x="3" y="13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0" y="18"/>
                      <a:pt x="1" y="19"/>
                    </a:cubicBezTo>
                    <a:cubicBezTo>
                      <a:pt x="1" y="19"/>
                      <a:pt x="2" y="19"/>
                      <a:pt x="3" y="19"/>
                    </a:cubicBezTo>
                    <a:cubicBezTo>
                      <a:pt x="3" y="19"/>
                      <a:pt x="3" y="18"/>
                      <a:pt x="4" y="18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7" y="13"/>
                      <a:pt x="9" y="11"/>
                      <a:pt x="11" y="9"/>
                    </a:cubicBezTo>
                    <a:cubicBezTo>
                      <a:pt x="13" y="7"/>
                      <a:pt x="15" y="5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9" y="2"/>
                      <a:pt x="19" y="1"/>
                      <a:pt x="18" y="0"/>
                    </a:cubicBezTo>
                    <a:cubicBezTo>
                      <a:pt x="17" y="0"/>
                      <a:pt x="16" y="0"/>
                      <a:pt x="15" y="0"/>
                    </a:cubicBezTo>
                    <a:close/>
                    <a:moveTo>
                      <a:pt x="15" y="0"/>
                    </a:moveTo>
                    <a:cubicBezTo>
                      <a:pt x="15" y="0"/>
                      <a:pt x="15" y="0"/>
                      <a:pt x="15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 dirty="0"/>
              </a:p>
            </p:txBody>
          </p:sp>
          <p:sp>
            <p:nvSpPr>
              <p:cNvPr id="25" name="Freeform 8"/>
              <p:cNvSpPr>
                <a:spLocks noEditPoints="1"/>
              </p:cNvSpPr>
              <p:nvPr/>
            </p:nvSpPr>
            <p:spPr bwMode="auto">
              <a:xfrm>
                <a:off x="180975" y="1263651"/>
                <a:ext cx="55563" cy="58738"/>
              </a:xfrm>
              <a:custGeom>
                <a:avLst/>
                <a:gdLst/>
                <a:ahLst/>
                <a:cxnLst>
                  <a:cxn ang="0">
                    <a:pos x="7" y="11"/>
                  </a:cxn>
                  <a:cxn ang="0">
                    <a:pos x="1" y="16"/>
                  </a:cxn>
                  <a:cxn ang="0">
                    <a:pos x="1" y="17"/>
                  </a:cxn>
                  <a:cxn ang="0">
                    <a:pos x="1" y="19"/>
                  </a:cxn>
                  <a:cxn ang="0">
                    <a:pos x="3" y="19"/>
                  </a:cxn>
                  <a:cxn ang="0">
                    <a:pos x="3" y="19"/>
                  </a:cxn>
                  <a:cxn ang="0">
                    <a:pos x="10" y="13"/>
                  </a:cxn>
                  <a:cxn ang="0">
                    <a:pos x="16" y="7"/>
                  </a:cxn>
                  <a:cxn ang="0">
                    <a:pos x="18" y="3"/>
                  </a:cxn>
                  <a:cxn ang="0">
                    <a:pos x="18" y="1"/>
                  </a:cxn>
                  <a:cxn ang="0">
                    <a:pos x="16" y="1"/>
                  </a:cxn>
                  <a:cxn ang="0">
                    <a:pos x="15" y="1"/>
                  </a:cxn>
                  <a:cxn ang="0">
                    <a:pos x="13" y="5"/>
                  </a:cxn>
                  <a:cxn ang="0">
                    <a:pos x="7" y="11"/>
                  </a:cxn>
                  <a:cxn ang="0">
                    <a:pos x="7" y="11"/>
                  </a:cxn>
                  <a:cxn ang="0">
                    <a:pos x="7" y="11"/>
                  </a:cxn>
                </a:cxnLst>
                <a:rect l="0" t="0" r="r" b="b"/>
                <a:pathLst>
                  <a:path w="19" h="20">
                    <a:moveTo>
                      <a:pt x="7" y="11"/>
                    </a:moveTo>
                    <a:cubicBezTo>
                      <a:pt x="5" y="13"/>
                      <a:pt x="3" y="15"/>
                      <a:pt x="1" y="16"/>
                    </a:cubicBezTo>
                    <a:cubicBezTo>
                      <a:pt x="1" y="16"/>
                      <a:pt x="1" y="16"/>
                      <a:pt x="1" y="17"/>
                    </a:cubicBezTo>
                    <a:cubicBezTo>
                      <a:pt x="0" y="17"/>
                      <a:pt x="0" y="19"/>
                      <a:pt x="1" y="19"/>
                    </a:cubicBezTo>
                    <a:cubicBezTo>
                      <a:pt x="1" y="20"/>
                      <a:pt x="2" y="20"/>
                      <a:pt x="3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6" y="18"/>
                      <a:pt x="8" y="16"/>
                      <a:pt x="10" y="13"/>
                    </a:cubicBezTo>
                    <a:cubicBezTo>
                      <a:pt x="12" y="11"/>
                      <a:pt x="14" y="9"/>
                      <a:pt x="16" y="7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9" y="3"/>
                      <a:pt x="19" y="1"/>
                      <a:pt x="18" y="1"/>
                    </a:cubicBezTo>
                    <a:cubicBezTo>
                      <a:pt x="17" y="0"/>
                      <a:pt x="16" y="0"/>
                      <a:pt x="16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1" y="7"/>
                      <a:pt x="9" y="9"/>
                      <a:pt x="7" y="11"/>
                    </a:cubicBezTo>
                    <a:close/>
                    <a:moveTo>
                      <a:pt x="7" y="11"/>
                    </a:moveTo>
                    <a:cubicBezTo>
                      <a:pt x="7" y="11"/>
                      <a:pt x="7" y="11"/>
                      <a:pt x="7" y="11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 dirty="0"/>
              </a:p>
            </p:txBody>
          </p:sp>
        </p:grpSp>
      </p:grpSp>
      <p:grpSp>
        <p:nvGrpSpPr>
          <p:cNvPr id="26" name="Group 156"/>
          <p:cNvGrpSpPr/>
          <p:nvPr/>
        </p:nvGrpSpPr>
        <p:grpSpPr>
          <a:xfrm>
            <a:off x="7998884" y="418063"/>
            <a:ext cx="975784" cy="1200387"/>
            <a:chOff x="5999163" y="544424"/>
            <a:chExt cx="731838" cy="900290"/>
          </a:xfrm>
        </p:grpSpPr>
        <p:sp>
          <p:nvSpPr>
            <p:cNvPr id="27" name="Freeform 116"/>
            <p:cNvSpPr>
              <a:spLocks/>
            </p:cNvSpPr>
            <p:nvPr/>
          </p:nvSpPr>
          <p:spPr bwMode="auto">
            <a:xfrm>
              <a:off x="5999163" y="544424"/>
              <a:ext cx="731838" cy="900290"/>
            </a:xfrm>
            <a:custGeom>
              <a:avLst/>
              <a:gdLst/>
              <a:ahLst/>
              <a:cxnLst>
                <a:cxn ang="0">
                  <a:pos x="424" y="212"/>
                </a:cxn>
                <a:cxn ang="0">
                  <a:pos x="212" y="0"/>
                </a:cxn>
                <a:cxn ang="0">
                  <a:pos x="0" y="212"/>
                </a:cxn>
                <a:cxn ang="0">
                  <a:pos x="88" y="383"/>
                </a:cxn>
                <a:cxn ang="0">
                  <a:pos x="212" y="522"/>
                </a:cxn>
                <a:cxn ang="0">
                  <a:pos x="333" y="386"/>
                </a:cxn>
                <a:cxn ang="0">
                  <a:pos x="424" y="212"/>
                </a:cxn>
              </a:cxnLst>
              <a:rect l="0" t="0" r="r" b="b"/>
              <a:pathLst>
                <a:path w="424" h="522">
                  <a:moveTo>
                    <a:pt x="424" y="212"/>
                  </a:moveTo>
                  <a:cubicBezTo>
                    <a:pt x="424" y="94"/>
                    <a:pt x="330" y="0"/>
                    <a:pt x="212" y="0"/>
                  </a:cubicBezTo>
                  <a:cubicBezTo>
                    <a:pt x="95" y="0"/>
                    <a:pt x="0" y="94"/>
                    <a:pt x="0" y="212"/>
                  </a:cubicBezTo>
                  <a:cubicBezTo>
                    <a:pt x="0" y="282"/>
                    <a:pt x="35" y="345"/>
                    <a:pt x="88" y="383"/>
                  </a:cubicBezTo>
                  <a:cubicBezTo>
                    <a:pt x="212" y="522"/>
                    <a:pt x="212" y="522"/>
                    <a:pt x="212" y="522"/>
                  </a:cubicBezTo>
                  <a:cubicBezTo>
                    <a:pt x="333" y="386"/>
                    <a:pt x="333" y="386"/>
                    <a:pt x="333" y="386"/>
                  </a:cubicBezTo>
                  <a:cubicBezTo>
                    <a:pt x="388" y="348"/>
                    <a:pt x="424" y="284"/>
                    <a:pt x="424" y="21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8" name="Oval 151"/>
            <p:cNvSpPr/>
            <p:nvPr/>
          </p:nvSpPr>
          <p:spPr>
            <a:xfrm>
              <a:off x="6060282" y="604044"/>
              <a:ext cx="609600" cy="609600"/>
            </a:xfrm>
            <a:prstGeom prst="ellipse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3200" b="1" dirty="0"/>
                <a:t>Goal</a:t>
              </a:r>
            </a:p>
          </p:txBody>
        </p:sp>
      </p:grpSp>
      <p:sp>
        <p:nvSpPr>
          <p:cNvPr id="29" name="TextBox 152"/>
          <p:cNvSpPr txBox="1"/>
          <p:nvPr/>
        </p:nvSpPr>
        <p:spPr>
          <a:xfrm>
            <a:off x="660402" y="5407164"/>
            <a:ext cx="2819732" cy="78374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ct val="125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此处添加详细文本描述，建议与标题相关并符合整体语言风格，语言描述尽量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30" name="TextBox 153"/>
          <p:cNvSpPr txBox="1"/>
          <p:nvPr/>
        </p:nvSpPr>
        <p:spPr>
          <a:xfrm>
            <a:off x="2286002" y="2816364"/>
            <a:ext cx="2819732" cy="78374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ct val="125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此处添加详细文本描述，建议与标题相关并符合整体语言风格，语言描述尽量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31" name="TextBox 154"/>
          <p:cNvSpPr txBox="1"/>
          <p:nvPr/>
        </p:nvSpPr>
        <p:spPr>
          <a:xfrm>
            <a:off x="7890935" y="4467364"/>
            <a:ext cx="2819732" cy="78374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此处添加详细文本描述，建议与标题相关并符合整体语言风格，语言描述尽量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32" name="TextBox 155"/>
          <p:cNvSpPr txBox="1"/>
          <p:nvPr/>
        </p:nvSpPr>
        <p:spPr>
          <a:xfrm>
            <a:off x="8720667" y="1969697"/>
            <a:ext cx="2819732" cy="78374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此处添加详细文本描述，建议与标题相关并符合整体语言风格，语言描述尽量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009327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50"/>
                            </p:stCondLst>
                            <p:childTnLst>
                              <p:par>
                                <p:cTn id="1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50"/>
                            </p:stCondLst>
                            <p:childTnLst>
                              <p:par>
                                <p:cTn id="1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5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50"/>
                            </p:stCondLst>
                            <p:childTnLst>
                              <p:par>
                                <p:cTn id="2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5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50"/>
                            </p:stCondLst>
                            <p:childTnLst>
                              <p:par>
                                <p:cTn id="3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50"/>
                            </p:stCondLst>
                            <p:childTnLst>
                              <p:par>
                                <p:cTn id="4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50"/>
                            </p:stCondLst>
                            <p:childTnLst>
                              <p:par>
                                <p:cTn id="4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5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50"/>
                            </p:stCondLst>
                            <p:childTnLst>
                              <p:par>
                                <p:cTn id="53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29" grpId="0"/>
      <p:bldP spid="30" grpId="0"/>
      <p:bldP spid="31" grpId="0"/>
      <p:bldP spid="3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701" b="76872"/>
          <a:stretch/>
        </p:blipFill>
        <p:spPr>
          <a:xfrm>
            <a:off x="-12569" y="-1823"/>
            <a:ext cx="1926210" cy="786998"/>
          </a:xfrm>
          <a:prstGeom prst="rect">
            <a:avLst/>
          </a:prstGeom>
        </p:spPr>
      </p:pic>
      <p:sp>
        <p:nvSpPr>
          <p:cNvPr id="3" name="TextBox 90"/>
          <p:cNvSpPr txBox="1"/>
          <p:nvPr/>
        </p:nvSpPr>
        <p:spPr>
          <a:xfrm>
            <a:off x="1096776" y="391676"/>
            <a:ext cx="4999224" cy="537428"/>
          </a:xfrm>
          <a:prstGeom prst="rect">
            <a:avLst/>
          </a:prstGeom>
          <a:noFill/>
        </p:spPr>
        <p:txBody>
          <a:bodyPr wrap="square" lIns="105509" tIns="52755" rIns="105509" bIns="52755" rtlCol="0">
            <a:spAutoFit/>
          </a:bodyPr>
          <a:lstStyle/>
          <a:p>
            <a:r>
              <a:rPr lang="zh-CN" altLang="en-US" sz="2800" spc="600" dirty="0" smtClean="0">
                <a:solidFill>
                  <a:srgbClr val="E10314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一、此处</a:t>
            </a:r>
            <a:r>
              <a:rPr lang="zh-CN" altLang="en-US" sz="2800" spc="600" dirty="0">
                <a:solidFill>
                  <a:srgbClr val="E10314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添加您的标题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6678540" y="2342174"/>
            <a:ext cx="4534584" cy="1217321"/>
            <a:chOff x="6678540" y="2002809"/>
            <a:chExt cx="4534584" cy="1217321"/>
          </a:xfrm>
        </p:grpSpPr>
        <p:sp>
          <p:nvSpPr>
            <p:cNvPr id="5" name="Oval 8"/>
            <p:cNvSpPr>
              <a:spLocks noChangeArrowheads="1"/>
            </p:cNvSpPr>
            <p:nvPr/>
          </p:nvSpPr>
          <p:spPr bwMode="auto">
            <a:xfrm rot="2700000">
              <a:off x="6675661" y="2055695"/>
              <a:ext cx="1072950" cy="1067191"/>
            </a:xfrm>
            <a:prstGeom prst="rect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  <p:sp>
          <p:nvSpPr>
            <p:cNvPr id="6" name="AutoShape 59"/>
            <p:cNvSpPr/>
            <p:nvPr/>
          </p:nvSpPr>
          <p:spPr bwMode="auto">
            <a:xfrm>
              <a:off x="6884390" y="2284059"/>
              <a:ext cx="539418" cy="537043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1" tIns="19051" rIns="19051" bIns="19051" anchor="ctr"/>
            <a:lstStyle/>
            <a:p>
              <a:pPr algn="ctr" defTabSz="228594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7" name="TextBox 76"/>
            <p:cNvSpPr txBox="1"/>
            <p:nvPr/>
          </p:nvSpPr>
          <p:spPr>
            <a:xfrm>
              <a:off x="8097945" y="2002809"/>
              <a:ext cx="2284695" cy="369332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E10314"/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</a:rPr>
                <a:t>添加标题</a:t>
              </a:r>
              <a:endParaRPr lang="zh-CN" altLang="en-US" sz="1050" dirty="0">
                <a:solidFill>
                  <a:srgbClr val="E10314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8097945" y="2319884"/>
              <a:ext cx="3115179" cy="900246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此处添加详细文本描述，建议与标题相关并符合整体语言风格，语言描述尽量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676622" y="4620614"/>
            <a:ext cx="4536503" cy="1260660"/>
            <a:chOff x="6676621" y="4281248"/>
            <a:chExt cx="4536503" cy="1260659"/>
          </a:xfrm>
        </p:grpSpPr>
        <p:sp>
          <p:nvSpPr>
            <p:cNvPr id="10" name="Oval 6"/>
            <p:cNvSpPr>
              <a:spLocks noChangeArrowheads="1"/>
            </p:cNvSpPr>
            <p:nvPr/>
          </p:nvSpPr>
          <p:spPr bwMode="auto">
            <a:xfrm rot="2700000">
              <a:off x="6675661" y="4282208"/>
              <a:ext cx="1072950" cy="1071030"/>
            </a:xfrm>
            <a:prstGeom prst="rect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  <p:sp>
          <p:nvSpPr>
            <p:cNvPr id="11" name="AutoShape 4"/>
            <p:cNvSpPr/>
            <p:nvPr/>
          </p:nvSpPr>
          <p:spPr bwMode="auto">
            <a:xfrm>
              <a:off x="6982785" y="4556330"/>
              <a:ext cx="520409" cy="52278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28" y="17466"/>
                  </a:moveTo>
                  <a:cubicBezTo>
                    <a:pt x="16669" y="16923"/>
                    <a:pt x="15846" y="16465"/>
                    <a:pt x="14963" y="16121"/>
                  </a:cubicBezTo>
                  <a:cubicBezTo>
                    <a:pt x="15595" y="14609"/>
                    <a:pt x="15967" y="12928"/>
                    <a:pt x="16010" y="11148"/>
                  </a:cubicBezTo>
                  <a:lnTo>
                    <a:pt x="20188" y="11148"/>
                  </a:lnTo>
                  <a:cubicBezTo>
                    <a:pt x="20097" y="13612"/>
                    <a:pt x="19065" y="15838"/>
                    <a:pt x="17428" y="17466"/>
                  </a:cubicBezTo>
                  <a:moveTo>
                    <a:pt x="1411" y="11148"/>
                  </a:moveTo>
                  <a:lnTo>
                    <a:pt x="5589" y="11148"/>
                  </a:lnTo>
                  <a:cubicBezTo>
                    <a:pt x="5632" y="12928"/>
                    <a:pt x="6004" y="14609"/>
                    <a:pt x="6636" y="16121"/>
                  </a:cubicBezTo>
                  <a:cubicBezTo>
                    <a:pt x="5753" y="16465"/>
                    <a:pt x="4931" y="16923"/>
                    <a:pt x="4171" y="17466"/>
                  </a:cubicBezTo>
                  <a:cubicBezTo>
                    <a:pt x="2534" y="15838"/>
                    <a:pt x="1502" y="13612"/>
                    <a:pt x="1411" y="11148"/>
                  </a:cubicBezTo>
                  <a:moveTo>
                    <a:pt x="3785" y="4553"/>
                  </a:moveTo>
                  <a:cubicBezTo>
                    <a:pt x="4579" y="5170"/>
                    <a:pt x="5448" y="5691"/>
                    <a:pt x="6388" y="6084"/>
                  </a:cubicBezTo>
                  <a:cubicBezTo>
                    <a:pt x="5901" y="7433"/>
                    <a:pt x="5627" y="8908"/>
                    <a:pt x="5589" y="10451"/>
                  </a:cubicBezTo>
                  <a:lnTo>
                    <a:pt x="1411" y="10451"/>
                  </a:lnTo>
                  <a:cubicBezTo>
                    <a:pt x="1494" y="8190"/>
                    <a:pt x="2376" y="6135"/>
                    <a:pt x="3785" y="4553"/>
                  </a:cubicBezTo>
                  <a:moveTo>
                    <a:pt x="11148" y="10451"/>
                  </a:moveTo>
                  <a:lnTo>
                    <a:pt x="11148" y="6950"/>
                  </a:lnTo>
                  <a:cubicBezTo>
                    <a:pt x="12339" y="6913"/>
                    <a:pt x="13484" y="6696"/>
                    <a:pt x="14558" y="6324"/>
                  </a:cubicBezTo>
                  <a:cubicBezTo>
                    <a:pt x="15018" y="7598"/>
                    <a:pt x="15276" y="8992"/>
                    <a:pt x="15314" y="10451"/>
                  </a:cubicBezTo>
                  <a:cubicBezTo>
                    <a:pt x="15314" y="10451"/>
                    <a:pt x="11148" y="10451"/>
                    <a:pt x="11148" y="10451"/>
                  </a:cubicBezTo>
                  <a:close/>
                  <a:moveTo>
                    <a:pt x="14311" y="15882"/>
                  </a:moveTo>
                  <a:cubicBezTo>
                    <a:pt x="13309" y="15559"/>
                    <a:pt x="12247" y="15380"/>
                    <a:pt x="11148" y="15346"/>
                  </a:cubicBezTo>
                  <a:lnTo>
                    <a:pt x="11148" y="11148"/>
                  </a:lnTo>
                  <a:lnTo>
                    <a:pt x="15314" y="11148"/>
                  </a:lnTo>
                  <a:cubicBezTo>
                    <a:pt x="15270" y="12844"/>
                    <a:pt x="14914" y="14445"/>
                    <a:pt x="14311" y="15882"/>
                  </a:cubicBezTo>
                  <a:moveTo>
                    <a:pt x="14683" y="16757"/>
                  </a:moveTo>
                  <a:cubicBezTo>
                    <a:pt x="15476" y="17063"/>
                    <a:pt x="16218" y="17466"/>
                    <a:pt x="16904" y="17941"/>
                  </a:cubicBezTo>
                  <a:cubicBezTo>
                    <a:pt x="15632" y="19031"/>
                    <a:pt x="14067" y="19781"/>
                    <a:pt x="12344" y="20068"/>
                  </a:cubicBezTo>
                  <a:cubicBezTo>
                    <a:pt x="13280" y="19136"/>
                    <a:pt x="14076" y="18017"/>
                    <a:pt x="14683" y="16757"/>
                  </a:cubicBezTo>
                  <a:moveTo>
                    <a:pt x="11148" y="20188"/>
                  </a:moveTo>
                  <a:lnTo>
                    <a:pt x="11148" y="16043"/>
                  </a:lnTo>
                  <a:cubicBezTo>
                    <a:pt x="12146" y="16075"/>
                    <a:pt x="13113" y="16231"/>
                    <a:pt x="14025" y="16516"/>
                  </a:cubicBezTo>
                  <a:cubicBezTo>
                    <a:pt x="13314" y="17970"/>
                    <a:pt x="12343" y="19223"/>
                    <a:pt x="11185" y="20186"/>
                  </a:cubicBezTo>
                  <a:cubicBezTo>
                    <a:pt x="11185" y="20186"/>
                    <a:pt x="11148" y="20188"/>
                    <a:pt x="11148" y="20188"/>
                  </a:cubicBezTo>
                  <a:close/>
                  <a:moveTo>
                    <a:pt x="9255" y="20068"/>
                  </a:moveTo>
                  <a:cubicBezTo>
                    <a:pt x="7532" y="19781"/>
                    <a:pt x="5967" y="19031"/>
                    <a:pt x="4695" y="17941"/>
                  </a:cubicBezTo>
                  <a:cubicBezTo>
                    <a:pt x="5381" y="17466"/>
                    <a:pt x="6123" y="17063"/>
                    <a:pt x="6916" y="16757"/>
                  </a:cubicBezTo>
                  <a:cubicBezTo>
                    <a:pt x="7523" y="18017"/>
                    <a:pt x="8319" y="19136"/>
                    <a:pt x="9255" y="20068"/>
                  </a:cubicBezTo>
                  <a:moveTo>
                    <a:pt x="10451" y="11148"/>
                  </a:moveTo>
                  <a:lnTo>
                    <a:pt x="10451" y="15346"/>
                  </a:lnTo>
                  <a:cubicBezTo>
                    <a:pt x="9352" y="15380"/>
                    <a:pt x="8290" y="15559"/>
                    <a:pt x="7288" y="15882"/>
                  </a:cubicBezTo>
                  <a:cubicBezTo>
                    <a:pt x="6685" y="14445"/>
                    <a:pt x="6329" y="12844"/>
                    <a:pt x="6285" y="11148"/>
                  </a:cubicBezTo>
                  <a:cubicBezTo>
                    <a:pt x="6285" y="11148"/>
                    <a:pt x="10451" y="11148"/>
                    <a:pt x="10451" y="11148"/>
                  </a:cubicBezTo>
                  <a:close/>
                  <a:moveTo>
                    <a:pt x="7041" y="6324"/>
                  </a:moveTo>
                  <a:cubicBezTo>
                    <a:pt x="8115" y="6696"/>
                    <a:pt x="9260" y="6913"/>
                    <a:pt x="10451" y="6950"/>
                  </a:cubicBezTo>
                  <a:lnTo>
                    <a:pt x="10451" y="10451"/>
                  </a:lnTo>
                  <a:lnTo>
                    <a:pt x="6285" y="10451"/>
                  </a:lnTo>
                  <a:cubicBezTo>
                    <a:pt x="6324" y="8992"/>
                    <a:pt x="6581" y="7598"/>
                    <a:pt x="7041" y="6324"/>
                  </a:cubicBezTo>
                  <a:moveTo>
                    <a:pt x="6651" y="5442"/>
                  </a:moveTo>
                  <a:cubicBezTo>
                    <a:pt x="5790" y="5084"/>
                    <a:pt x="4993" y="4609"/>
                    <a:pt x="4263" y="4050"/>
                  </a:cubicBezTo>
                  <a:cubicBezTo>
                    <a:pt x="5606" y="2749"/>
                    <a:pt x="7332" y="1851"/>
                    <a:pt x="9255" y="1531"/>
                  </a:cubicBezTo>
                  <a:cubicBezTo>
                    <a:pt x="8175" y="2610"/>
                    <a:pt x="7286" y="3939"/>
                    <a:pt x="6651" y="5442"/>
                  </a:cubicBezTo>
                  <a:moveTo>
                    <a:pt x="10451" y="1411"/>
                  </a:moveTo>
                  <a:lnTo>
                    <a:pt x="10451" y="6253"/>
                  </a:lnTo>
                  <a:cubicBezTo>
                    <a:pt x="9352" y="6217"/>
                    <a:pt x="8296" y="6021"/>
                    <a:pt x="7303" y="5681"/>
                  </a:cubicBezTo>
                  <a:cubicBezTo>
                    <a:pt x="8029" y="3972"/>
                    <a:pt x="9101" y="2507"/>
                    <a:pt x="10415" y="1413"/>
                  </a:cubicBezTo>
                  <a:cubicBezTo>
                    <a:pt x="10427" y="1412"/>
                    <a:pt x="10439" y="1411"/>
                    <a:pt x="10451" y="1411"/>
                  </a:cubicBezTo>
                  <a:moveTo>
                    <a:pt x="12344" y="1531"/>
                  </a:moveTo>
                  <a:cubicBezTo>
                    <a:pt x="14267" y="1851"/>
                    <a:pt x="15993" y="2749"/>
                    <a:pt x="17336" y="4050"/>
                  </a:cubicBezTo>
                  <a:cubicBezTo>
                    <a:pt x="16606" y="4609"/>
                    <a:pt x="15809" y="5084"/>
                    <a:pt x="14948" y="5442"/>
                  </a:cubicBezTo>
                  <a:cubicBezTo>
                    <a:pt x="14313" y="3939"/>
                    <a:pt x="13424" y="2610"/>
                    <a:pt x="12344" y="1531"/>
                  </a:cubicBezTo>
                  <a:moveTo>
                    <a:pt x="11184" y="1413"/>
                  </a:moveTo>
                  <a:cubicBezTo>
                    <a:pt x="12498" y="2507"/>
                    <a:pt x="13570" y="3972"/>
                    <a:pt x="14296" y="5681"/>
                  </a:cubicBezTo>
                  <a:cubicBezTo>
                    <a:pt x="13303" y="6021"/>
                    <a:pt x="12247" y="6217"/>
                    <a:pt x="11148" y="6253"/>
                  </a:cubicBezTo>
                  <a:lnTo>
                    <a:pt x="11148" y="1411"/>
                  </a:lnTo>
                  <a:cubicBezTo>
                    <a:pt x="11160" y="1411"/>
                    <a:pt x="11172" y="1412"/>
                    <a:pt x="11184" y="1413"/>
                  </a:cubicBezTo>
                  <a:moveTo>
                    <a:pt x="10414" y="20186"/>
                  </a:moveTo>
                  <a:cubicBezTo>
                    <a:pt x="9256" y="19223"/>
                    <a:pt x="8285" y="17970"/>
                    <a:pt x="7574" y="16516"/>
                  </a:cubicBezTo>
                  <a:cubicBezTo>
                    <a:pt x="8486" y="16231"/>
                    <a:pt x="9453" y="16075"/>
                    <a:pt x="10451" y="16043"/>
                  </a:cubicBezTo>
                  <a:lnTo>
                    <a:pt x="10451" y="20188"/>
                  </a:lnTo>
                  <a:cubicBezTo>
                    <a:pt x="10451" y="20188"/>
                    <a:pt x="10414" y="20186"/>
                    <a:pt x="10414" y="20186"/>
                  </a:cubicBezTo>
                  <a:close/>
                  <a:moveTo>
                    <a:pt x="20188" y="10451"/>
                  </a:moveTo>
                  <a:lnTo>
                    <a:pt x="16010" y="10451"/>
                  </a:lnTo>
                  <a:cubicBezTo>
                    <a:pt x="15972" y="8908"/>
                    <a:pt x="15698" y="7433"/>
                    <a:pt x="15211" y="6084"/>
                  </a:cubicBezTo>
                  <a:cubicBezTo>
                    <a:pt x="16151" y="5691"/>
                    <a:pt x="17020" y="5170"/>
                    <a:pt x="17814" y="4553"/>
                  </a:cubicBezTo>
                  <a:cubicBezTo>
                    <a:pt x="19223" y="6135"/>
                    <a:pt x="20105" y="8190"/>
                    <a:pt x="20188" y="10451"/>
                  </a:cubicBezTo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1" tIns="19051" rIns="19051" bIns="19051" anchor="ctr"/>
            <a:lstStyle/>
            <a:p>
              <a:pPr algn="ctr" defTabSz="228594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2" name="TextBox 76"/>
            <p:cNvSpPr txBox="1"/>
            <p:nvPr/>
          </p:nvSpPr>
          <p:spPr>
            <a:xfrm>
              <a:off x="8097945" y="4324588"/>
              <a:ext cx="2284695" cy="369332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E10314"/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</a:rPr>
                <a:t>添加标题</a:t>
              </a:r>
              <a:endParaRPr lang="zh-CN" altLang="en-US" sz="1050" dirty="0">
                <a:solidFill>
                  <a:srgbClr val="E10314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8097945" y="4641662"/>
              <a:ext cx="3115179" cy="90024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此处添加详细文本描述，建议与标题相关并符合整体语言风格，语言描述尽量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74510" y="2342174"/>
            <a:ext cx="4540869" cy="1217321"/>
            <a:chOff x="974509" y="2002809"/>
            <a:chExt cx="4540869" cy="1217321"/>
          </a:xfrm>
        </p:grpSpPr>
        <p:sp>
          <p:nvSpPr>
            <p:cNvPr id="15" name="Oval 7"/>
            <p:cNvSpPr>
              <a:spLocks noChangeArrowheads="1"/>
            </p:cNvSpPr>
            <p:nvPr/>
          </p:nvSpPr>
          <p:spPr bwMode="auto">
            <a:xfrm rot="2700000">
              <a:off x="4447228" y="2055695"/>
              <a:ext cx="1069110" cy="1067191"/>
            </a:xfrm>
            <a:prstGeom prst="rect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4716835" y="2320478"/>
              <a:ext cx="537625" cy="537627"/>
              <a:chOff x="3191434" y="2145028"/>
              <a:chExt cx="359165" cy="359165"/>
            </a:xfrm>
            <a:solidFill>
              <a:schemeClr val="bg1"/>
            </a:solidFill>
            <a:effectLst/>
          </p:grpSpPr>
          <p:sp>
            <p:nvSpPr>
              <p:cNvPr id="19" name="AutoShape 123"/>
              <p:cNvSpPr/>
              <p:nvPr/>
            </p:nvSpPr>
            <p:spPr bwMode="auto">
              <a:xfrm>
                <a:off x="3191434" y="2145028"/>
                <a:ext cx="359165" cy="35916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1" tIns="19051" rIns="19051" bIns="19051" anchor="ctr"/>
              <a:lstStyle/>
              <a:p>
                <a:pPr algn="ctr" defTabSz="228594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20" name="AutoShape 124"/>
              <p:cNvSpPr/>
              <p:nvPr/>
            </p:nvSpPr>
            <p:spPr bwMode="auto">
              <a:xfrm>
                <a:off x="3292736" y="2245717"/>
                <a:ext cx="157173" cy="15717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1" tIns="19051" rIns="19051" bIns="19051" anchor="ctr"/>
              <a:lstStyle/>
              <a:p>
                <a:pPr algn="ctr" defTabSz="228594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21" name="AutoShape 125"/>
              <p:cNvSpPr/>
              <p:nvPr/>
            </p:nvSpPr>
            <p:spPr bwMode="auto">
              <a:xfrm>
                <a:off x="3325891" y="2279484"/>
                <a:ext cx="90253" cy="9025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1" tIns="19051" rIns="19051" bIns="19051" anchor="ctr"/>
              <a:lstStyle/>
              <a:p>
                <a:pPr algn="ctr" defTabSz="228594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</p:grpSp>
        <p:sp>
          <p:nvSpPr>
            <p:cNvPr id="17" name="TextBox 76"/>
            <p:cNvSpPr txBox="1"/>
            <p:nvPr/>
          </p:nvSpPr>
          <p:spPr>
            <a:xfrm>
              <a:off x="1804993" y="2002809"/>
              <a:ext cx="2284694" cy="369332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dirty="0">
                  <a:solidFill>
                    <a:srgbClr val="E10314"/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</a:rPr>
                <a:t>添加标题</a:t>
              </a:r>
              <a:endParaRPr lang="zh-CN" altLang="en-US" sz="1050" dirty="0">
                <a:solidFill>
                  <a:srgbClr val="E10314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974509" y="2319884"/>
              <a:ext cx="3115178" cy="900246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5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此处添加详细文本描述，建议与标题相关并符合整体语言风格，语言描述尽量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974510" y="4622534"/>
            <a:ext cx="4542789" cy="1258740"/>
            <a:chOff x="974509" y="4283168"/>
            <a:chExt cx="4542789" cy="1258739"/>
          </a:xfrm>
        </p:grpSpPr>
        <p:sp>
          <p:nvSpPr>
            <p:cNvPr id="23" name="Oval 9"/>
            <p:cNvSpPr>
              <a:spLocks noChangeArrowheads="1"/>
            </p:cNvSpPr>
            <p:nvPr/>
          </p:nvSpPr>
          <p:spPr bwMode="auto">
            <a:xfrm rot="2700000">
              <a:off x="4447228" y="4282208"/>
              <a:ext cx="1069110" cy="1071030"/>
            </a:xfrm>
            <a:prstGeom prst="rect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  <p:grpSp>
          <p:nvGrpSpPr>
            <p:cNvPr id="24" name="Group 112"/>
            <p:cNvGrpSpPr/>
            <p:nvPr/>
          </p:nvGrpSpPr>
          <p:grpSpPr>
            <a:xfrm>
              <a:off x="4698745" y="4574573"/>
              <a:ext cx="538545" cy="504543"/>
              <a:chOff x="5368132" y="3540125"/>
              <a:chExt cx="465138" cy="435769"/>
            </a:xfrm>
            <a:solidFill>
              <a:schemeClr val="bg1"/>
            </a:solidFill>
            <a:effectLst/>
          </p:grpSpPr>
          <p:sp>
            <p:nvSpPr>
              <p:cNvPr id="27" name="AutoShape 110"/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1" tIns="19051" rIns="19051" bIns="19051" anchor="ctr"/>
              <a:lstStyle/>
              <a:p>
                <a:pPr algn="ctr" defTabSz="228594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28" name="AutoShape 111"/>
              <p:cNvSpPr/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1" tIns="19051" rIns="19051" bIns="19051" anchor="ctr"/>
              <a:lstStyle/>
              <a:p>
                <a:pPr algn="ctr" defTabSz="228594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</p:grpSp>
        <p:sp>
          <p:nvSpPr>
            <p:cNvPr id="25" name="TextBox 76"/>
            <p:cNvSpPr txBox="1"/>
            <p:nvPr/>
          </p:nvSpPr>
          <p:spPr>
            <a:xfrm>
              <a:off x="1804993" y="4324588"/>
              <a:ext cx="2284694" cy="369332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dirty="0">
                  <a:solidFill>
                    <a:srgbClr val="E10314"/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</a:rPr>
                <a:t>添加标题</a:t>
              </a:r>
              <a:endParaRPr lang="zh-CN" altLang="en-US" sz="1050" dirty="0">
                <a:solidFill>
                  <a:srgbClr val="E10314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974509" y="4641662"/>
              <a:ext cx="3115178" cy="90024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5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此处添加详细文本描述，建议与标题相关并符合整体语言风格，语言描述尽量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383389" y="3358552"/>
            <a:ext cx="1460788" cy="1463415"/>
            <a:chOff x="5383388" y="3019186"/>
            <a:chExt cx="1460788" cy="1463415"/>
          </a:xfrm>
        </p:grpSpPr>
        <p:sp>
          <p:nvSpPr>
            <p:cNvPr id="30" name="Oval 7"/>
            <p:cNvSpPr>
              <a:spLocks noChangeArrowheads="1"/>
            </p:cNvSpPr>
            <p:nvPr/>
          </p:nvSpPr>
          <p:spPr bwMode="auto">
            <a:xfrm rot="2700000">
              <a:off x="5382074" y="3020500"/>
              <a:ext cx="1463415" cy="1460788"/>
            </a:xfrm>
            <a:prstGeom prst="rect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  <p:sp>
          <p:nvSpPr>
            <p:cNvPr id="31" name="TextBox 76"/>
            <p:cNvSpPr txBox="1"/>
            <p:nvPr/>
          </p:nvSpPr>
          <p:spPr>
            <a:xfrm>
              <a:off x="5662227" y="3534518"/>
              <a:ext cx="86754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09394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2918</Words>
  <Application>Microsoft Office PowerPoint</Application>
  <PresentationFormat>宽屏</PresentationFormat>
  <Paragraphs>242</Paragraphs>
  <Slides>30</Slides>
  <Notes>30</Notes>
  <HiddenSlides>0</HiddenSlides>
  <MMClips>1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8" baseType="lpstr">
      <vt:lpstr>Dotum</vt:lpstr>
      <vt:lpstr>Gill Sans</vt:lpstr>
      <vt:lpstr>Kartika</vt:lpstr>
      <vt:lpstr>冬青黑体简体中文 W3</vt:lpstr>
      <vt:lpstr>方正姚体</vt:lpstr>
      <vt:lpstr>迷你简菱心</vt:lpstr>
      <vt:lpstr>宋体</vt:lpstr>
      <vt:lpstr>腾祥澜黑简</vt:lpstr>
      <vt:lpstr>微软雅黑</vt:lpstr>
      <vt:lpstr>微软雅黑 Light</vt:lpstr>
      <vt:lpstr>Agency FB</vt:lpstr>
      <vt:lpstr>Arial</vt:lpstr>
      <vt:lpstr>Calibri</vt:lpstr>
      <vt:lpstr>Calibri Light</vt:lpstr>
      <vt:lpstr>Haettenschweiler</vt:lpstr>
      <vt:lpstr>Impact</vt:lpstr>
      <vt:lpstr>Segoe UI Semilight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china</dc:creator>
  <cp:lastModifiedBy>china</cp:lastModifiedBy>
  <cp:revision>13</cp:revision>
  <dcterms:created xsi:type="dcterms:W3CDTF">2017-06-21T13:08:38Z</dcterms:created>
  <dcterms:modified xsi:type="dcterms:W3CDTF">2017-06-21T14:38:47Z</dcterms:modified>
</cp:coreProperties>
</file>