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5"/>
  </p:notesMasterIdLst>
  <p:sldIdLst>
    <p:sldId id="470" r:id="rId11"/>
    <p:sldId id="353" r:id="rId12"/>
    <p:sldId id="471" r:id="rId13"/>
    <p:sldId id="352" r:id="rId14"/>
    <p:sldId id="494" r:id="rId15"/>
    <p:sldId id="495" r:id="rId16"/>
    <p:sldId id="497" r:id="rId17"/>
    <p:sldId id="496" r:id="rId18"/>
    <p:sldId id="491" r:id="rId19"/>
    <p:sldId id="498" r:id="rId20"/>
    <p:sldId id="499" r:id="rId21"/>
    <p:sldId id="500" r:id="rId22"/>
    <p:sldId id="501" r:id="rId23"/>
    <p:sldId id="492" r:id="rId24"/>
    <p:sldId id="502" r:id="rId25"/>
    <p:sldId id="503" r:id="rId26"/>
    <p:sldId id="504" r:id="rId27"/>
    <p:sldId id="505" r:id="rId28"/>
    <p:sldId id="493" r:id="rId29"/>
    <p:sldId id="506" r:id="rId30"/>
    <p:sldId id="507" r:id="rId31"/>
    <p:sldId id="508" r:id="rId32"/>
    <p:sldId id="509" r:id="rId33"/>
    <p:sldId id="297" r:id="rId34"/>
  </p:sldIdLst>
  <p:sldSz cx="12190413" cy="6859588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85A1"/>
    <a:srgbClr val="3296A8"/>
    <a:srgbClr val="6D8AAB"/>
    <a:srgbClr val="31709C"/>
    <a:srgbClr val="7697B3"/>
    <a:srgbClr val="6FA094"/>
    <a:srgbClr val="94BCB4"/>
    <a:srgbClr val="59503C"/>
    <a:srgbClr val="1FBCE4"/>
    <a:srgbClr val="C02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2" autoAdjust="0"/>
    <p:restoredTop sz="97778" autoAdjust="0"/>
  </p:normalViewPr>
  <p:slideViewPr>
    <p:cSldViewPr snapToGrid="0" showGuides="1">
      <p:cViewPr varScale="1">
        <p:scale>
          <a:sx n="106" d="100"/>
          <a:sy n="106" d="100"/>
        </p:scale>
        <p:origin x="696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185A1"/>
            </a:solidFill>
          </c:spPr>
          <c:explosion val="6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79F-44F9-B12A-38D5A97C021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279F-44F9-B12A-38D5A97C021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279F-44F9-B12A-38D5A97C021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279F-44F9-B12A-38D5A97C021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/>
                      <a:t> 68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79F-44F9-B12A-38D5A97C021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/>
                      <a:t> 9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79F-44F9-B12A-38D5A97C021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/>
                      <a:t> 3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79F-44F9-B12A-38D5A97C0219}"/>
                </c:ext>
              </c:extLst>
            </c:dLbl>
            <c:spPr>
              <a:noFill/>
              <a:ln w="25323">
                <a:noFill/>
              </a:ln>
            </c:sp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9F-44F9-B12A-38D5A97C02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23">
          <a:noFill/>
        </a:ln>
      </c:spPr>
    </c:plotArea>
    <c:plotVisOnly val="1"/>
    <c:dispBlanksAs val="gap"/>
    <c:showDLblsOverMax val="0"/>
  </c:chart>
  <c:txPr>
    <a:bodyPr/>
    <a:lstStyle/>
    <a:p>
      <a:pPr>
        <a:defRPr sz="1795" b="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470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13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48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608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31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030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1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61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637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60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95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429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9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351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941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670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小芥末素材 </a:t>
            </a:r>
            <a:r>
              <a:rPr lang="en-US" altLang="zh-CN" dirty="0" smtClean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7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image" Target="../media/image6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tags" Target="../tags/tag5.xml"/><Relationship Id="rId11" Type="http://schemas.openxmlformats.org/officeDocument/2006/relationships/image" Target="../media/image5.png"/><Relationship Id="rId5" Type="http://schemas.openxmlformats.org/officeDocument/2006/relationships/tags" Target="../tags/tag4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3.xml"/><Relationship Id="rId9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4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ubuque精美钢琴曲">
            <a:hlinkClick r:id="" action="ppaction://media"/>
            <a:extLst>
              <a:ext uri="{FF2B5EF4-FFF2-40B4-BE49-F238E27FC236}">
                <a16:creationId xmlns:a16="http://schemas.microsoft.com/office/drawing/2014/main" id="{F57380F8-8431-44BF-9300-52047EA3EE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46093" y="-1396459"/>
            <a:ext cx="609600" cy="609600"/>
          </a:xfrm>
          <a:prstGeom prst="rect">
            <a:avLst/>
          </a:prstGeom>
        </p:spPr>
      </p:pic>
      <p:pic>
        <p:nvPicPr>
          <p:cNvPr id="3" name="图片 2" descr="图片包含 文字&#10;&#10;已生成极高可信度的说明">
            <a:extLst>
              <a:ext uri="{FF2B5EF4-FFF2-40B4-BE49-F238E27FC236}">
                <a16:creationId xmlns:a16="http://schemas.microsoft.com/office/drawing/2014/main" id="{495F4C9A-647F-4D21-B0D8-7538DA241B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74AFAEA-C6A1-4170-868D-8E4703FE03B3}"/>
              </a:ext>
            </a:extLst>
          </p:cNvPr>
          <p:cNvGrpSpPr/>
          <p:nvPr/>
        </p:nvGrpSpPr>
        <p:grpSpPr>
          <a:xfrm>
            <a:off x="5002290" y="636814"/>
            <a:ext cx="3344268" cy="4485623"/>
            <a:chOff x="4496052" y="1045581"/>
            <a:chExt cx="3801153" cy="5098437"/>
          </a:xfrm>
          <a:solidFill>
            <a:srgbClr val="857537"/>
          </a:solidFill>
        </p:grpSpPr>
        <p:sp>
          <p:nvSpPr>
            <p:cNvPr id="6" name="矩形 259">
              <a:extLst>
                <a:ext uri="{FF2B5EF4-FFF2-40B4-BE49-F238E27FC236}">
                  <a16:creationId xmlns:a16="http://schemas.microsoft.com/office/drawing/2014/main" id="{63F0B72E-2DD9-430D-BF0F-F6DB556C1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551" y="4496773"/>
              <a:ext cx="1301654" cy="8617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4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Calibri" panose="020F0502020204030204" pitchFamily="34" charset="0"/>
                </a:rPr>
                <a:t>NEW   STYLE</a:t>
              </a:r>
              <a:endParaRPr lang="zh-CN" altLang="en-US" sz="24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2F10A2F-77ED-4A0F-AF8A-8442BFED3E45}"/>
                </a:ext>
              </a:extLst>
            </p:cNvPr>
            <p:cNvGrpSpPr/>
            <p:nvPr/>
          </p:nvGrpSpPr>
          <p:grpSpPr>
            <a:xfrm flipV="1">
              <a:off x="5088422" y="4254771"/>
              <a:ext cx="2271552" cy="1300753"/>
              <a:chOff x="5591515" y="1106804"/>
              <a:chExt cx="2271552" cy="1300753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E91D881-4C90-4AC2-BB31-39396B055B27}"/>
                  </a:ext>
                </a:extLst>
              </p:cNvPr>
              <p:cNvSpPr/>
              <p:nvPr/>
            </p:nvSpPr>
            <p:spPr>
              <a:xfrm>
                <a:off x="5591515" y="1114426"/>
                <a:ext cx="45719" cy="1293131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CB8FFB7E-9886-4708-B807-4FF86B73AE03}"/>
                  </a:ext>
                </a:extLst>
              </p:cNvPr>
              <p:cNvSpPr/>
              <p:nvPr/>
            </p:nvSpPr>
            <p:spPr>
              <a:xfrm>
                <a:off x="7817348" y="1114426"/>
                <a:ext cx="45719" cy="191043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27F10E9-3E6A-4976-AE95-8E98BF7AE2E9}"/>
                  </a:ext>
                </a:extLst>
              </p:cNvPr>
              <p:cNvSpPr/>
              <p:nvPr/>
            </p:nvSpPr>
            <p:spPr>
              <a:xfrm rot="16200000">
                <a:off x="6703945" y="-5626"/>
                <a:ext cx="45719" cy="2270580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CCEB2B5-994F-42E1-BFD6-96F96E68241D}"/>
                </a:ext>
              </a:extLst>
            </p:cNvPr>
            <p:cNvGrpSpPr/>
            <p:nvPr/>
          </p:nvGrpSpPr>
          <p:grpSpPr>
            <a:xfrm>
              <a:off x="5088423" y="1248681"/>
              <a:ext cx="2276928" cy="1077233"/>
              <a:chOff x="5591515" y="1114424"/>
              <a:chExt cx="2276928" cy="1077233"/>
            </a:xfrm>
            <a:grpFill/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8CB479A4-F9D3-45F2-B356-335FD983D5A9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45719" cy="399143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2503DDF-C0CD-4599-957F-4083A45C1AE4}"/>
                  </a:ext>
                </a:extLst>
              </p:cNvPr>
              <p:cNvSpPr/>
              <p:nvPr/>
            </p:nvSpPr>
            <p:spPr>
              <a:xfrm>
                <a:off x="7822724" y="1114425"/>
                <a:ext cx="45719" cy="1077232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C65090F-6A37-4BDD-BC0D-3040402B28EC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8CB91F7-BD45-4868-B065-1C610539098A}"/>
                </a:ext>
              </a:extLst>
            </p:cNvPr>
            <p:cNvGrpSpPr/>
            <p:nvPr/>
          </p:nvGrpSpPr>
          <p:grpSpPr>
            <a:xfrm>
              <a:off x="4737771" y="1416336"/>
              <a:ext cx="2701125" cy="3022689"/>
              <a:chOff x="4474309" y="1532359"/>
              <a:chExt cx="2203598" cy="2465935"/>
            </a:xfrm>
            <a:grpFill/>
          </p:grpSpPr>
          <p:sp>
            <p:nvSpPr>
              <p:cNvPr id="16" name="18">
                <a:extLst>
                  <a:ext uri="{FF2B5EF4-FFF2-40B4-BE49-F238E27FC236}">
                    <a16:creationId xmlns:a16="http://schemas.microsoft.com/office/drawing/2014/main" id="{A49C63C5-3F7B-4B41-A229-E6E9AB9D30C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474309" y="1532359"/>
                <a:ext cx="1180022" cy="13698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6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日</a:t>
                </a:r>
                <a:endParaRPr lang="en-US" altLang="zh-CN" sz="9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17" name="18">
                <a:extLst>
                  <a:ext uri="{FF2B5EF4-FFF2-40B4-BE49-F238E27FC236}">
                    <a16:creationId xmlns:a16="http://schemas.microsoft.com/office/drawing/2014/main" id="{4B8634FB-9551-48CE-8865-BD936B41375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474869" y="1689618"/>
                <a:ext cx="1180022" cy="125571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88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系</a:t>
                </a:r>
                <a:endParaRPr lang="en-US" altLang="zh-CN" sz="88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18" name="18">
                <a:extLst>
                  <a:ext uri="{FF2B5EF4-FFF2-40B4-BE49-F238E27FC236}">
                    <a16:creationId xmlns:a16="http://schemas.microsoft.com/office/drawing/2014/main" id="{7C67CD13-9F28-491B-BB9F-611F5B7D9A2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488124" y="2700893"/>
                <a:ext cx="1180022" cy="114155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80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文</a:t>
                </a:r>
                <a:endParaRPr lang="en-US" altLang="zh-CN" sz="80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19" name="18">
                <a:extLst>
                  <a:ext uri="{FF2B5EF4-FFF2-40B4-BE49-F238E27FC236}">
                    <a16:creationId xmlns:a16="http://schemas.microsoft.com/office/drawing/2014/main" id="{FD807B38-A093-418D-ADDD-1D0C362AEF0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5497885" y="2628424"/>
                <a:ext cx="1180022" cy="13698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6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艺</a:t>
                </a:r>
                <a:endParaRPr lang="en-US" altLang="zh-CN" sz="9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</p:grp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572620A0-53DA-4366-8132-BCF50383CA18}"/>
                </a:ext>
              </a:extLst>
            </p:cNvPr>
            <p:cNvSpPr txBox="1"/>
            <p:nvPr/>
          </p:nvSpPr>
          <p:spPr>
            <a:xfrm>
              <a:off x="5241877" y="4451547"/>
              <a:ext cx="177484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简约清新</a:t>
              </a:r>
              <a:endParaRPr lang="en-US" altLang="zh-CN" sz="2400" spc="3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公司通用</a:t>
              </a:r>
              <a:endParaRPr lang="en-US" altLang="zh-CN" sz="2400" spc="3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62E5116-0C47-45A4-AE5E-EBE6D97FD159}"/>
                </a:ext>
              </a:extLst>
            </p:cNvPr>
            <p:cNvCxnSpPr/>
            <p:nvPr/>
          </p:nvCxnSpPr>
          <p:spPr>
            <a:xfrm flipH="1">
              <a:off x="7276047" y="1045581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BCA3B5D-452C-4D37-B492-0A8A69B523E9}"/>
                </a:ext>
              </a:extLst>
            </p:cNvPr>
            <p:cNvCxnSpPr/>
            <p:nvPr/>
          </p:nvCxnSpPr>
          <p:spPr>
            <a:xfrm flipH="1">
              <a:off x="7262320" y="2899562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CC84687-CEDD-40FD-AA55-C4EB81E88A46}"/>
                </a:ext>
              </a:extLst>
            </p:cNvPr>
            <p:cNvCxnSpPr/>
            <p:nvPr/>
          </p:nvCxnSpPr>
          <p:spPr>
            <a:xfrm flipH="1">
              <a:off x="4496052" y="2899561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08B1ECC-B833-49FA-A479-1E385C397BC3}"/>
                </a:ext>
              </a:extLst>
            </p:cNvPr>
            <p:cNvCxnSpPr/>
            <p:nvPr/>
          </p:nvCxnSpPr>
          <p:spPr>
            <a:xfrm flipH="1">
              <a:off x="4543341" y="5082189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98EDCC-E1AE-4CF5-874C-5777CB46316D}"/>
              </a:ext>
            </a:extLst>
          </p:cNvPr>
          <p:cNvGrpSpPr/>
          <p:nvPr/>
        </p:nvGrpSpPr>
        <p:grpSpPr>
          <a:xfrm flipH="1">
            <a:off x="4173492" y="1176821"/>
            <a:ext cx="1051140" cy="3160856"/>
            <a:chOff x="6652260" y="1798320"/>
            <a:chExt cx="900300" cy="270726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85E0228-6AB7-4CBD-A81F-9527FDD944DF}"/>
                </a:ext>
              </a:extLst>
            </p:cNvPr>
            <p:cNvGrpSpPr/>
            <p:nvPr/>
          </p:nvGrpSpPr>
          <p:grpSpPr>
            <a:xfrm>
              <a:off x="6652260" y="1798320"/>
              <a:ext cx="396240" cy="2468064"/>
              <a:chOff x="6652260" y="1798320"/>
              <a:chExt cx="396240" cy="2468064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D50196A-C77A-44C3-A825-F5556414E8A5}"/>
                  </a:ext>
                </a:extLst>
              </p:cNvPr>
              <p:cNvSpPr/>
              <p:nvPr/>
            </p:nvSpPr>
            <p:spPr>
              <a:xfrm>
                <a:off x="6652260" y="1798320"/>
                <a:ext cx="396240" cy="2468064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3185A1"/>
                  </a:solidFill>
                </a:endParaRPr>
              </a:p>
            </p:txBody>
          </p:sp>
          <p:sp>
            <p:nvSpPr>
              <p:cNvPr id="30" name="18">
                <a:extLst>
                  <a:ext uri="{FF2B5EF4-FFF2-40B4-BE49-F238E27FC236}">
                    <a16:creationId xmlns:a16="http://schemas.microsoft.com/office/drawing/2014/main" id="{0C4A1A98-4CC8-4D30-A716-100EF74A024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6737595" y="1861417"/>
                <a:ext cx="237249" cy="23023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清新工作汇报通用模板</a:t>
                </a:r>
                <a:endPara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endParaRPr>
              </a:p>
            </p:txBody>
          </p:sp>
        </p:grpSp>
        <p:sp>
          <p:nvSpPr>
            <p:cNvPr id="28" name="18">
              <a:extLst>
                <a:ext uri="{FF2B5EF4-FFF2-40B4-BE49-F238E27FC236}">
                  <a16:creationId xmlns:a16="http://schemas.microsoft.com/office/drawing/2014/main" id="{C2429D50-FDCC-4436-BA70-7996D501FE24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130783" y="1822794"/>
              <a:ext cx="421777" cy="2682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我们热爱音乐 </a:t>
              </a:r>
              <a:r>
                <a:rPr lang="en-US" altLang="zh-CN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/ </a:t>
              </a: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关注娱乐 </a:t>
              </a:r>
              <a:r>
                <a:rPr lang="en-US" altLang="zh-CN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/ </a:t>
              </a: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设计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我们用更专业、更专注，更美丽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30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400">
                                          <p:cBhvr additive="base">
                                            <p:cTn id="13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400">
                                          <p:cBhvr additive="base">
                                            <p:cTn id="14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721C91F-4428-43D9-9983-F8296523374B}"/>
              </a:ext>
            </a:extLst>
          </p:cNvPr>
          <p:cNvGrpSpPr/>
          <p:nvPr/>
        </p:nvGrpSpPr>
        <p:grpSpPr>
          <a:xfrm>
            <a:off x="911990" y="1911421"/>
            <a:ext cx="4856993" cy="4184793"/>
            <a:chOff x="1921807" y="1728438"/>
            <a:chExt cx="3711146" cy="352837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D304849-AE6F-43F6-9F54-F8919AB2671B}"/>
                </a:ext>
              </a:extLst>
            </p:cNvPr>
            <p:cNvCxnSpPr/>
            <p:nvPr/>
          </p:nvCxnSpPr>
          <p:spPr>
            <a:xfrm>
              <a:off x="1994717" y="4553594"/>
              <a:ext cx="3535362" cy="0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id="{DAE25944-3DAC-471E-AB40-0A14B925EFDD}"/>
                </a:ext>
              </a:extLst>
            </p:cNvPr>
            <p:cNvSpPr txBox="1"/>
            <p:nvPr/>
          </p:nvSpPr>
          <p:spPr>
            <a:xfrm>
              <a:off x="1921807" y="4634013"/>
              <a:ext cx="3711146" cy="62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E3B1043-253C-4923-AE12-7CBB987CF43C}"/>
                </a:ext>
              </a:extLst>
            </p:cNvPr>
            <p:cNvSpPr/>
            <p:nvPr/>
          </p:nvSpPr>
          <p:spPr>
            <a:xfrm>
              <a:off x="2008391" y="1728438"/>
              <a:ext cx="3532018" cy="263066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TextBox 20">
            <a:extLst>
              <a:ext uri="{FF2B5EF4-FFF2-40B4-BE49-F238E27FC236}">
                <a16:creationId xmlns:a16="http://schemas.microsoft.com/office/drawing/2014/main" id="{0FE2EF2B-FBDD-4598-938B-772BAA4ACA29}"/>
              </a:ext>
            </a:extLst>
          </p:cNvPr>
          <p:cNvSpPr txBox="1"/>
          <p:nvPr/>
        </p:nvSpPr>
        <p:spPr bwMode="auto">
          <a:xfrm>
            <a:off x="6038322" y="2122881"/>
            <a:ext cx="282839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61272055-15EA-48D6-B8E9-D4E4A6102AC7}"/>
              </a:ext>
            </a:extLst>
          </p:cNvPr>
          <p:cNvSpPr txBox="1"/>
          <p:nvPr/>
        </p:nvSpPr>
        <p:spPr bwMode="auto">
          <a:xfrm>
            <a:off x="6033560" y="3997718"/>
            <a:ext cx="296650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836E2D75-7335-4FB1-940F-490BC93EA17A}"/>
              </a:ext>
            </a:extLst>
          </p:cNvPr>
          <p:cNvSpPr txBox="1"/>
          <p:nvPr/>
        </p:nvSpPr>
        <p:spPr bwMode="auto">
          <a:xfrm>
            <a:off x="8866717" y="2122881"/>
            <a:ext cx="282839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36D08374-4F42-496F-9F6E-686F57F514C0}"/>
              </a:ext>
            </a:extLst>
          </p:cNvPr>
          <p:cNvSpPr txBox="1"/>
          <p:nvPr/>
        </p:nvSpPr>
        <p:spPr bwMode="auto">
          <a:xfrm>
            <a:off x="8861955" y="3997718"/>
            <a:ext cx="296650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2910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D59176-BF2C-4CB8-80F2-7EE780AE6F00}"/>
              </a:ext>
            </a:extLst>
          </p:cNvPr>
          <p:cNvGrpSpPr/>
          <p:nvPr/>
        </p:nvGrpSpPr>
        <p:grpSpPr>
          <a:xfrm flipH="1">
            <a:off x="1039527" y="2310399"/>
            <a:ext cx="10111356" cy="3607673"/>
            <a:chOff x="769008" y="1654864"/>
            <a:chExt cx="7676091" cy="273878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CC6DCD4-F1D3-4061-BE41-86DBC9326D77}"/>
                </a:ext>
              </a:extLst>
            </p:cNvPr>
            <p:cNvSpPr/>
            <p:nvPr/>
          </p:nvSpPr>
          <p:spPr>
            <a:xfrm>
              <a:off x="827584" y="2614138"/>
              <a:ext cx="680119" cy="680119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2" name="虚尾箭头 41">
              <a:extLst>
                <a:ext uri="{FF2B5EF4-FFF2-40B4-BE49-F238E27FC236}">
                  <a16:creationId xmlns:a16="http://schemas.microsoft.com/office/drawing/2014/main" id="{03AA3BED-A2C4-4426-B099-77D6BC2367A1}"/>
                </a:ext>
              </a:extLst>
            </p:cNvPr>
            <p:cNvSpPr/>
            <p:nvPr/>
          </p:nvSpPr>
          <p:spPr>
            <a:xfrm>
              <a:off x="1695270" y="2825526"/>
              <a:ext cx="395204" cy="257342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DBADE7-1355-4686-A8EE-EF4D5AB35529}"/>
                </a:ext>
              </a:extLst>
            </p:cNvPr>
            <p:cNvSpPr/>
            <p:nvPr/>
          </p:nvSpPr>
          <p:spPr>
            <a:xfrm>
              <a:off x="2278041" y="2614138"/>
              <a:ext cx="680119" cy="680119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" name="虚尾箭头 43">
              <a:extLst>
                <a:ext uri="{FF2B5EF4-FFF2-40B4-BE49-F238E27FC236}">
                  <a16:creationId xmlns:a16="http://schemas.microsoft.com/office/drawing/2014/main" id="{D13DFDBF-671A-4FBB-AC0F-42C383A4C50E}"/>
                </a:ext>
              </a:extLst>
            </p:cNvPr>
            <p:cNvSpPr/>
            <p:nvPr/>
          </p:nvSpPr>
          <p:spPr>
            <a:xfrm>
              <a:off x="3145727" y="2825526"/>
              <a:ext cx="395204" cy="257342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980CF32-C836-4E6F-A9A8-0C20137AAF0D}"/>
                </a:ext>
              </a:extLst>
            </p:cNvPr>
            <p:cNvSpPr/>
            <p:nvPr/>
          </p:nvSpPr>
          <p:spPr>
            <a:xfrm>
              <a:off x="3728498" y="2614138"/>
              <a:ext cx="680119" cy="680119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7" name="虚尾箭头 45">
              <a:extLst>
                <a:ext uri="{FF2B5EF4-FFF2-40B4-BE49-F238E27FC236}">
                  <a16:creationId xmlns:a16="http://schemas.microsoft.com/office/drawing/2014/main" id="{07290BF1-CA2C-4229-A387-3A22B553E8CA}"/>
                </a:ext>
              </a:extLst>
            </p:cNvPr>
            <p:cNvSpPr/>
            <p:nvPr/>
          </p:nvSpPr>
          <p:spPr>
            <a:xfrm>
              <a:off x="4596184" y="2825526"/>
              <a:ext cx="395204" cy="257342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B510395-44E9-4875-890C-35F81B11E7E8}"/>
                </a:ext>
              </a:extLst>
            </p:cNvPr>
            <p:cNvSpPr/>
            <p:nvPr/>
          </p:nvSpPr>
          <p:spPr>
            <a:xfrm>
              <a:off x="5178955" y="2331949"/>
              <a:ext cx="1244499" cy="1244499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9" name="虚尾箭头 47">
              <a:extLst>
                <a:ext uri="{FF2B5EF4-FFF2-40B4-BE49-F238E27FC236}">
                  <a16:creationId xmlns:a16="http://schemas.microsoft.com/office/drawing/2014/main" id="{0022040D-96ED-45A5-AC64-445D25D470D8}"/>
                </a:ext>
              </a:extLst>
            </p:cNvPr>
            <p:cNvSpPr/>
            <p:nvPr/>
          </p:nvSpPr>
          <p:spPr>
            <a:xfrm>
              <a:off x="6611020" y="2825526"/>
              <a:ext cx="395204" cy="257342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AE4FF20-C82C-41B2-9EAF-A6E8F6528B84}"/>
                </a:ext>
              </a:extLst>
            </p:cNvPr>
            <p:cNvSpPr/>
            <p:nvPr/>
          </p:nvSpPr>
          <p:spPr>
            <a:xfrm>
              <a:off x="7116876" y="2562026"/>
              <a:ext cx="784341" cy="784341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1" name="文本框 3">
              <a:extLst>
                <a:ext uri="{FF2B5EF4-FFF2-40B4-BE49-F238E27FC236}">
                  <a16:creationId xmlns:a16="http://schemas.microsoft.com/office/drawing/2014/main" id="{8697B508-04AE-433C-AFD3-1196E9009E70}"/>
                </a:ext>
              </a:extLst>
            </p:cNvPr>
            <p:cNvSpPr txBox="1"/>
            <p:nvPr/>
          </p:nvSpPr>
          <p:spPr>
            <a:xfrm>
              <a:off x="769008" y="1752973"/>
              <a:ext cx="1438874" cy="519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    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">
              <a:extLst>
                <a:ext uri="{FF2B5EF4-FFF2-40B4-BE49-F238E27FC236}">
                  <a16:creationId xmlns:a16="http://schemas.microsoft.com/office/drawing/2014/main" id="{342AB67B-9322-474B-9473-DDBEB9BD103B}"/>
                </a:ext>
              </a:extLst>
            </p:cNvPr>
            <p:cNvSpPr txBox="1"/>
            <p:nvPr/>
          </p:nvSpPr>
          <p:spPr>
            <a:xfrm>
              <a:off x="5369748" y="3873703"/>
              <a:ext cx="1438874" cy="5199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    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55CAC82-D42C-4356-95E0-8DECF22BB216}"/>
                </a:ext>
              </a:extLst>
            </p:cNvPr>
            <p:cNvGrpSpPr/>
            <p:nvPr/>
          </p:nvGrpSpPr>
          <p:grpSpPr>
            <a:xfrm>
              <a:off x="2210204" y="1654864"/>
              <a:ext cx="6234895" cy="2441528"/>
              <a:chOff x="2210204" y="1654864"/>
              <a:chExt cx="6234895" cy="2441528"/>
            </a:xfrm>
          </p:grpSpPr>
          <p:sp>
            <p:nvSpPr>
              <p:cNvPr id="24" name="文本框 3">
                <a:extLst>
                  <a:ext uri="{FF2B5EF4-FFF2-40B4-BE49-F238E27FC236}">
                    <a16:creationId xmlns:a16="http://schemas.microsoft.com/office/drawing/2014/main" id="{30471B2E-BEAF-4778-896B-85EA1A072233}"/>
                  </a:ext>
                </a:extLst>
              </p:cNvPr>
              <p:cNvSpPr txBox="1"/>
              <p:nvPr/>
            </p:nvSpPr>
            <p:spPr>
              <a:xfrm>
                <a:off x="2210204" y="3576447"/>
                <a:ext cx="1438874" cy="51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</a:t>
                </a:r>
                <a:endPara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    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文本框 3">
                <a:extLst>
                  <a:ext uri="{FF2B5EF4-FFF2-40B4-BE49-F238E27FC236}">
                    <a16:creationId xmlns:a16="http://schemas.microsoft.com/office/drawing/2014/main" id="{8D273337-C2C6-4C2C-9AFA-164561E446BF}"/>
                  </a:ext>
                </a:extLst>
              </p:cNvPr>
              <p:cNvSpPr txBox="1"/>
              <p:nvPr/>
            </p:nvSpPr>
            <p:spPr>
              <a:xfrm>
                <a:off x="3382776" y="1685109"/>
                <a:ext cx="1438874" cy="51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</a:t>
                </a:r>
                <a:endPara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    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文本框 3">
                <a:extLst>
                  <a:ext uri="{FF2B5EF4-FFF2-40B4-BE49-F238E27FC236}">
                    <a16:creationId xmlns:a16="http://schemas.microsoft.com/office/drawing/2014/main" id="{AE204F3D-2A44-4305-804C-DA67CF26D97A}"/>
                  </a:ext>
                </a:extLst>
              </p:cNvPr>
              <p:cNvSpPr txBox="1"/>
              <p:nvPr/>
            </p:nvSpPr>
            <p:spPr>
              <a:xfrm>
                <a:off x="7006225" y="1654864"/>
                <a:ext cx="1438874" cy="51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</a:t>
                </a:r>
                <a:endPara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    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defRPr/>
                </a:pPr>
                <a:r>
                  <a:rPr lang="zh-CN" altLang="en-US" sz="11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  <a:endParaRPr lang="en-US" altLang="zh-CN" sz="11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95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15">
            <a:extLst>
              <a:ext uri="{FF2B5EF4-FFF2-40B4-BE49-F238E27FC236}">
                <a16:creationId xmlns:a16="http://schemas.microsoft.com/office/drawing/2014/main" id="{988C61D2-F65D-4029-9EE9-36F8169D7906}"/>
              </a:ext>
            </a:extLst>
          </p:cNvPr>
          <p:cNvGrpSpPr>
            <a:grpSpLocks/>
          </p:cNvGrpSpPr>
          <p:nvPr/>
        </p:nvGrpSpPr>
        <p:grpSpPr bwMode="auto">
          <a:xfrm>
            <a:off x="5768008" y="2599570"/>
            <a:ext cx="2357438" cy="1275834"/>
            <a:chOff x="0" y="0"/>
            <a:chExt cx="2358517" cy="1276891"/>
          </a:xfrm>
        </p:grpSpPr>
        <p:sp>
          <p:nvSpPr>
            <p:cNvPr id="11" name="矩形 127">
              <a:extLst>
                <a:ext uri="{FF2B5EF4-FFF2-40B4-BE49-F238E27FC236}">
                  <a16:creationId xmlns:a16="http://schemas.microsoft.com/office/drawing/2014/main" id="{E4277079-013F-4893-A430-13AF8CC99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76009"/>
              <a:ext cx="2358517" cy="800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410EB40-382E-4919-91BC-CD577680A7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757" y="0"/>
              <a:ext cx="1854752" cy="426903"/>
              <a:chOff x="0" y="0"/>
              <a:chExt cx="1854752" cy="426903"/>
            </a:xfrm>
          </p:grpSpPr>
          <p:grpSp>
            <p:nvGrpSpPr>
              <p:cNvPr id="13" name="组合 79">
                <a:extLst>
                  <a:ext uri="{FF2B5EF4-FFF2-40B4-BE49-F238E27FC236}">
                    <a16:creationId xmlns:a16="http://schemas.microsoft.com/office/drawing/2014/main" id="{4F144020-404E-4D01-A43A-0C77540AE5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422357" cy="422357"/>
                <a:chOff x="0" y="0"/>
                <a:chExt cx="612620" cy="612620"/>
              </a:xfrm>
            </p:grpSpPr>
            <p:sp>
              <p:nvSpPr>
                <p:cNvPr id="16" name="椭圆 82">
                  <a:extLst>
                    <a:ext uri="{FF2B5EF4-FFF2-40B4-BE49-F238E27FC236}">
                      <a16:creationId xmlns:a16="http://schemas.microsoft.com/office/drawing/2014/main" id="{BF6A4CAC-DA5C-4DA8-97D0-49DBB5FAB9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12620" cy="612620"/>
                </a:xfrm>
                <a:prstGeom prst="ellipse">
                  <a:avLst/>
                </a:prstGeom>
                <a:solidFill>
                  <a:srgbClr val="3185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 dirty="0">
                    <a:solidFill>
                      <a:schemeClr val="bg1">
                        <a:lumMod val="50000"/>
                      </a:schemeClr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grpSp>
              <p:nvGrpSpPr>
                <p:cNvPr id="17" name="组合 83">
                  <a:extLst>
                    <a:ext uri="{FF2B5EF4-FFF2-40B4-BE49-F238E27FC236}">
                      <a16:creationId xmlns:a16="http://schemas.microsoft.com/office/drawing/2014/main" id="{7EDB6790-9EC7-4A70-9AF7-22DBF29536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46814" y="146814"/>
                  <a:ext cx="318993" cy="318993"/>
                  <a:chOff x="0" y="0"/>
                  <a:chExt cx="479425" cy="479425"/>
                </a:xfrm>
              </p:grpSpPr>
              <p:sp>
                <p:nvSpPr>
                  <p:cNvPr id="18" name="Freeform 7">
                    <a:extLst>
                      <a:ext uri="{FF2B5EF4-FFF2-40B4-BE49-F238E27FC236}">
                        <a16:creationId xmlns:a16="http://schemas.microsoft.com/office/drawing/2014/main" id="{7BCC6D71-3ACB-49DC-A42D-D026DA7117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8900" y="88900"/>
                    <a:ext cx="300037" cy="120650"/>
                  </a:xfrm>
                  <a:custGeom>
                    <a:avLst/>
                    <a:gdLst>
                      <a:gd name="T0" fmla="*/ 476307944 w 189"/>
                      <a:gd name="T1" fmla="*/ 191531875 h 76"/>
                      <a:gd name="T2" fmla="*/ 0 w 189"/>
                      <a:gd name="T3" fmla="*/ 191531875 h 76"/>
                      <a:gd name="T4" fmla="*/ 0 w 189"/>
                      <a:gd name="T5" fmla="*/ 0 h 76"/>
                      <a:gd name="T6" fmla="*/ 47882095 w 189"/>
                      <a:gd name="T7" fmla="*/ 0 h 76"/>
                      <a:gd name="T8" fmla="*/ 47882095 w 189"/>
                      <a:gd name="T9" fmla="*/ 143648113 h 76"/>
                      <a:gd name="T10" fmla="*/ 428425849 w 189"/>
                      <a:gd name="T11" fmla="*/ 143648113 h 76"/>
                      <a:gd name="T12" fmla="*/ 428425849 w 189"/>
                      <a:gd name="T13" fmla="*/ 0 h 76"/>
                      <a:gd name="T14" fmla="*/ 476307944 w 189"/>
                      <a:gd name="T15" fmla="*/ 0 h 76"/>
                      <a:gd name="T16" fmla="*/ 476307944 w 189"/>
                      <a:gd name="T17" fmla="*/ 191531875 h 7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9"/>
                      <a:gd name="T28" fmla="*/ 0 h 76"/>
                      <a:gd name="T29" fmla="*/ 189 w 189"/>
                      <a:gd name="T30" fmla="*/ 76 h 7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9" h="76">
                        <a:moveTo>
                          <a:pt x="189" y="76"/>
                        </a:moveTo>
                        <a:lnTo>
                          <a:pt x="0" y="76"/>
                        </a:lnTo>
                        <a:lnTo>
                          <a:pt x="0" y="0"/>
                        </a:lnTo>
                        <a:lnTo>
                          <a:pt x="19" y="0"/>
                        </a:lnTo>
                        <a:lnTo>
                          <a:pt x="19" y="57"/>
                        </a:lnTo>
                        <a:lnTo>
                          <a:pt x="170" y="57"/>
                        </a:lnTo>
                        <a:lnTo>
                          <a:pt x="170" y="0"/>
                        </a:lnTo>
                        <a:lnTo>
                          <a:pt x="189" y="0"/>
                        </a:lnTo>
                        <a:lnTo>
                          <a:pt x="189" y="7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Freeform 8">
                    <a:extLst>
                      <a:ext uri="{FF2B5EF4-FFF2-40B4-BE49-F238E27FC236}">
                        <a16:creationId xmlns:a16="http://schemas.microsoft.com/office/drawing/2014/main" id="{E26E0951-CF2D-4EC1-B18D-535FF64ACD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712" y="88900"/>
                    <a:ext cx="88900" cy="60325"/>
                  </a:xfrm>
                  <a:custGeom>
                    <a:avLst/>
                    <a:gdLst>
                      <a:gd name="T0" fmla="*/ 141128750 w 56"/>
                      <a:gd name="T1" fmla="*/ 95765938 h 38"/>
                      <a:gd name="T2" fmla="*/ 0 w 56"/>
                      <a:gd name="T3" fmla="*/ 95765938 h 38"/>
                      <a:gd name="T4" fmla="*/ 0 w 56"/>
                      <a:gd name="T5" fmla="*/ 0 h 38"/>
                      <a:gd name="T6" fmla="*/ 47883763 w 56"/>
                      <a:gd name="T7" fmla="*/ 0 h 38"/>
                      <a:gd name="T8" fmla="*/ 47883763 w 56"/>
                      <a:gd name="T9" fmla="*/ 47883763 h 38"/>
                      <a:gd name="T10" fmla="*/ 93246575 w 56"/>
                      <a:gd name="T11" fmla="*/ 47883763 h 38"/>
                      <a:gd name="T12" fmla="*/ 93246575 w 56"/>
                      <a:gd name="T13" fmla="*/ 0 h 38"/>
                      <a:gd name="T14" fmla="*/ 141128750 w 56"/>
                      <a:gd name="T15" fmla="*/ 0 h 38"/>
                      <a:gd name="T16" fmla="*/ 141128750 w 56"/>
                      <a:gd name="T17" fmla="*/ 95765938 h 3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56"/>
                      <a:gd name="T28" fmla="*/ 0 h 38"/>
                      <a:gd name="T29" fmla="*/ 56 w 56"/>
                      <a:gd name="T30" fmla="*/ 38 h 3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56" h="38">
                        <a:moveTo>
                          <a:pt x="56" y="38"/>
                        </a:moveTo>
                        <a:lnTo>
                          <a:pt x="0" y="38"/>
                        </a:lnTo>
                        <a:lnTo>
                          <a:pt x="0" y="0"/>
                        </a:lnTo>
                        <a:lnTo>
                          <a:pt x="19" y="0"/>
                        </a:lnTo>
                        <a:lnTo>
                          <a:pt x="19" y="19"/>
                        </a:lnTo>
                        <a:lnTo>
                          <a:pt x="37" y="19"/>
                        </a:lnTo>
                        <a:lnTo>
                          <a:pt x="37" y="0"/>
                        </a:lnTo>
                        <a:lnTo>
                          <a:pt x="56" y="0"/>
                        </a:lnTo>
                        <a:lnTo>
                          <a:pt x="56" y="3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Freeform 9">
                    <a:extLst>
                      <a:ext uri="{FF2B5EF4-FFF2-40B4-BE49-F238E27FC236}">
                        <a16:creationId xmlns:a16="http://schemas.microsoft.com/office/drawing/2014/main" id="{99884F16-4CFA-4F6C-9E82-5BEB62038E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79425" cy="479425"/>
                  </a:xfrm>
                  <a:custGeom>
                    <a:avLst/>
                    <a:gdLst>
                      <a:gd name="T0" fmla="*/ 761087188 w 302"/>
                      <a:gd name="T1" fmla="*/ 761087188 h 302"/>
                      <a:gd name="T2" fmla="*/ 0 w 302"/>
                      <a:gd name="T3" fmla="*/ 761087188 h 302"/>
                      <a:gd name="T4" fmla="*/ 0 w 302"/>
                      <a:gd name="T5" fmla="*/ 0 h 302"/>
                      <a:gd name="T6" fmla="*/ 617437488 w 302"/>
                      <a:gd name="T7" fmla="*/ 0 h 302"/>
                      <a:gd name="T8" fmla="*/ 617437488 w 302"/>
                      <a:gd name="T9" fmla="*/ 45362813 h 302"/>
                      <a:gd name="T10" fmla="*/ 45362813 w 302"/>
                      <a:gd name="T11" fmla="*/ 45362813 h 302"/>
                      <a:gd name="T12" fmla="*/ 45362813 w 302"/>
                      <a:gd name="T13" fmla="*/ 713205013 h 302"/>
                      <a:gd name="T14" fmla="*/ 713205013 w 302"/>
                      <a:gd name="T15" fmla="*/ 713205013 h 302"/>
                      <a:gd name="T16" fmla="*/ 713205013 w 302"/>
                      <a:gd name="T17" fmla="*/ 141128750 h 302"/>
                      <a:gd name="T18" fmla="*/ 761087188 w 302"/>
                      <a:gd name="T19" fmla="*/ 141128750 h 302"/>
                      <a:gd name="T20" fmla="*/ 761087188 w 302"/>
                      <a:gd name="T21" fmla="*/ 761087188 h 3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02"/>
                      <a:gd name="T34" fmla="*/ 0 h 302"/>
                      <a:gd name="T35" fmla="*/ 302 w 302"/>
                      <a:gd name="T36" fmla="*/ 302 h 30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02" h="302">
                        <a:moveTo>
                          <a:pt x="302" y="302"/>
                        </a:moveTo>
                        <a:lnTo>
                          <a:pt x="0" y="302"/>
                        </a:lnTo>
                        <a:lnTo>
                          <a:pt x="0" y="0"/>
                        </a:lnTo>
                        <a:lnTo>
                          <a:pt x="245" y="0"/>
                        </a:lnTo>
                        <a:lnTo>
                          <a:pt x="245" y="18"/>
                        </a:lnTo>
                        <a:lnTo>
                          <a:pt x="18" y="18"/>
                        </a:lnTo>
                        <a:lnTo>
                          <a:pt x="18" y="283"/>
                        </a:lnTo>
                        <a:lnTo>
                          <a:pt x="283" y="283"/>
                        </a:lnTo>
                        <a:lnTo>
                          <a:pt x="283" y="56"/>
                        </a:lnTo>
                        <a:lnTo>
                          <a:pt x="302" y="56"/>
                        </a:lnTo>
                        <a:lnTo>
                          <a:pt x="302" y="30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1" name="Rectangle 10">
                    <a:extLst>
                      <a:ext uri="{FF2B5EF4-FFF2-40B4-BE49-F238E27FC236}">
                        <a16:creationId xmlns:a16="http://schemas.microsoft.com/office/drawing/2014/main" id="{3BA8D1EA-FDF1-4804-887C-DE76C95CC7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8900" y="269875"/>
                    <a:ext cx="300037" cy="3016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chemeClr val="bg1">
                          <a:lumMod val="50000"/>
                        </a:schemeClr>
                      </a:solidFill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2" name="Rectangle 11">
                    <a:extLst>
                      <a:ext uri="{FF2B5EF4-FFF2-40B4-BE49-F238E27FC236}">
                        <a16:creationId xmlns:a16="http://schemas.microsoft.com/office/drawing/2014/main" id="{68CFD730-2EC0-4603-A8EC-03D079CF8F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8900" y="328613"/>
                    <a:ext cx="300037" cy="3016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chemeClr val="bg1">
                          <a:lumMod val="50000"/>
                        </a:schemeClr>
                      </a:solidFill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3" name="Rectangle 12">
                    <a:extLst>
                      <a:ext uri="{FF2B5EF4-FFF2-40B4-BE49-F238E27FC236}">
                        <a16:creationId xmlns:a16="http://schemas.microsoft.com/office/drawing/2014/main" id="{6EC04854-A059-4063-93BD-D028B8FDA4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8900" y="388938"/>
                    <a:ext cx="300037" cy="3016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chemeClr val="bg1">
                          <a:lumMod val="50000"/>
                        </a:schemeClr>
                      </a:solidFill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15" name="矩形 128">
                <a:extLst>
                  <a:ext uri="{FF2B5EF4-FFF2-40B4-BE49-F238E27FC236}">
                    <a16:creationId xmlns:a16="http://schemas.microsoft.com/office/drawing/2014/main" id="{67553E2C-D24D-4F71-9ADB-4FC961B53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901" y="88068"/>
                <a:ext cx="1427851" cy="338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6748C9B-DE02-4203-A551-02EF298A028D}"/>
              </a:ext>
            </a:extLst>
          </p:cNvPr>
          <p:cNvGrpSpPr>
            <a:grpSpLocks/>
          </p:cNvGrpSpPr>
          <p:nvPr/>
        </p:nvGrpSpPr>
        <p:grpSpPr bwMode="auto">
          <a:xfrm>
            <a:off x="8320708" y="2599570"/>
            <a:ext cx="2359025" cy="1275834"/>
            <a:chOff x="0" y="0"/>
            <a:chExt cx="2358517" cy="1276891"/>
          </a:xfrm>
        </p:grpSpPr>
        <p:sp>
          <p:nvSpPr>
            <p:cNvPr id="25" name="矩形 130">
              <a:extLst>
                <a:ext uri="{FF2B5EF4-FFF2-40B4-BE49-F238E27FC236}">
                  <a16:creationId xmlns:a16="http://schemas.microsoft.com/office/drawing/2014/main" id="{D37BE406-F618-449E-B82C-CF4CC8DB0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76009"/>
              <a:ext cx="2358517" cy="800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6" name="椭圆 134">
              <a:extLst>
                <a:ext uri="{FF2B5EF4-FFF2-40B4-BE49-F238E27FC236}">
                  <a16:creationId xmlns:a16="http://schemas.microsoft.com/office/drawing/2014/main" id="{A5796912-8160-4867-A268-34BAED3CA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57" y="0"/>
              <a:ext cx="422357" cy="422357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 133">
              <a:extLst>
                <a:ext uri="{FF2B5EF4-FFF2-40B4-BE49-F238E27FC236}">
                  <a16:creationId xmlns:a16="http://schemas.microsoft.com/office/drawing/2014/main" id="{5DEA1AF4-5CE7-4BF9-9DFA-A27D857E2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58" y="88068"/>
              <a:ext cx="1427851" cy="33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lvl="0" eaLnBrk="1" hangingPunct="1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组合 14">
              <a:extLst>
                <a:ext uri="{FF2B5EF4-FFF2-40B4-BE49-F238E27FC236}">
                  <a16:creationId xmlns:a16="http://schemas.microsoft.com/office/drawing/2014/main" id="{20276D36-5477-4410-8D32-C4C2D23780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973" y="141998"/>
              <a:ext cx="219923" cy="151470"/>
              <a:chOff x="0" y="0"/>
              <a:chExt cx="219923" cy="151470"/>
            </a:xfrm>
          </p:grpSpPr>
          <p:sp>
            <p:nvSpPr>
              <p:cNvPr id="29" name="Rectangle 27">
                <a:extLst>
                  <a:ext uri="{FF2B5EF4-FFF2-40B4-BE49-F238E27FC236}">
                    <a16:creationId xmlns:a16="http://schemas.microsoft.com/office/drawing/2014/main" id="{DFE970D5-98D3-4B0F-8207-0D4D973C0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80" y="61899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Rectangle 28">
                <a:extLst>
                  <a:ext uri="{FF2B5EF4-FFF2-40B4-BE49-F238E27FC236}">
                    <a16:creationId xmlns:a16="http://schemas.microsoft.com/office/drawing/2014/main" id="{6F218360-D0CA-47A1-9F16-A555BBC3F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89" y="61899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Rectangle 29">
                <a:extLst>
                  <a:ext uri="{FF2B5EF4-FFF2-40B4-BE49-F238E27FC236}">
                    <a16:creationId xmlns:a16="http://schemas.microsoft.com/office/drawing/2014/main" id="{A00B6653-2DDC-490C-A5C6-AB9CA558A9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798" y="61899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Rectangle 30">
                <a:extLst>
                  <a:ext uri="{FF2B5EF4-FFF2-40B4-BE49-F238E27FC236}">
                    <a16:creationId xmlns:a16="http://schemas.microsoft.com/office/drawing/2014/main" id="{370116AE-A085-47F1-8AB9-624332468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07" y="61899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Rectangle 31">
                <a:extLst>
                  <a:ext uri="{FF2B5EF4-FFF2-40B4-BE49-F238E27FC236}">
                    <a16:creationId xmlns:a16="http://schemas.microsoft.com/office/drawing/2014/main" id="{CE3A2C88-072B-46D4-8D19-52D89625CD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80" y="3422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Rectangle 32">
                <a:extLst>
                  <a:ext uri="{FF2B5EF4-FFF2-40B4-BE49-F238E27FC236}">
                    <a16:creationId xmlns:a16="http://schemas.microsoft.com/office/drawing/2014/main" id="{FF8827C1-B358-4607-A23E-648C3686C3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89" y="3422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Rectangle 33">
                <a:extLst>
                  <a:ext uri="{FF2B5EF4-FFF2-40B4-BE49-F238E27FC236}">
                    <a16:creationId xmlns:a16="http://schemas.microsoft.com/office/drawing/2014/main" id="{31D333FD-D88A-42EA-9321-B4FF6BB67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798" y="3422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6" name="Rectangle 34">
                <a:extLst>
                  <a:ext uri="{FF2B5EF4-FFF2-40B4-BE49-F238E27FC236}">
                    <a16:creationId xmlns:a16="http://schemas.microsoft.com/office/drawing/2014/main" id="{F427E666-E6CE-4DF1-B3BE-60EDA4AF1F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07" y="34226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7" name="Rectangle 35">
                <a:extLst>
                  <a:ext uri="{FF2B5EF4-FFF2-40B4-BE49-F238E27FC236}">
                    <a16:creationId xmlns:a16="http://schemas.microsoft.com/office/drawing/2014/main" id="{0A9C7AD2-2142-4146-95CE-9D234C4347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17" y="103407"/>
                <a:ext cx="110690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chemeClr val="bg1">
                      <a:lumMod val="5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8EB10B0C-3476-420C-9DFA-A0C408611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19923" cy="151470"/>
              </a:xfrm>
              <a:custGeom>
                <a:avLst/>
                <a:gdLst>
                  <a:gd name="T0" fmla="*/ 160152735 w 302"/>
                  <a:gd name="T1" fmla="*/ 110303658 h 208"/>
                  <a:gd name="T2" fmla="*/ 0 w 302"/>
                  <a:gd name="T3" fmla="*/ 110303658 h 208"/>
                  <a:gd name="T4" fmla="*/ 0 w 302"/>
                  <a:gd name="T5" fmla="*/ 14848429 h 208"/>
                  <a:gd name="T6" fmla="*/ 10075678 w 302"/>
                  <a:gd name="T7" fmla="*/ 14848429 h 208"/>
                  <a:gd name="T8" fmla="*/ 10075678 w 302"/>
                  <a:gd name="T9" fmla="*/ 100227990 h 208"/>
                  <a:gd name="T10" fmla="*/ 150077057 w 302"/>
                  <a:gd name="T11" fmla="*/ 100227990 h 208"/>
                  <a:gd name="T12" fmla="*/ 150077057 w 302"/>
                  <a:gd name="T13" fmla="*/ 10075668 h 208"/>
                  <a:gd name="T14" fmla="*/ 0 w 302"/>
                  <a:gd name="T15" fmla="*/ 10075668 h 208"/>
                  <a:gd name="T16" fmla="*/ 0 w 302"/>
                  <a:gd name="T17" fmla="*/ 0 h 208"/>
                  <a:gd name="T18" fmla="*/ 160152735 w 302"/>
                  <a:gd name="T19" fmla="*/ 0 h 208"/>
                  <a:gd name="T20" fmla="*/ 160152735 w 302"/>
                  <a:gd name="T21" fmla="*/ 110303658 h 20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2"/>
                  <a:gd name="T34" fmla="*/ 0 h 208"/>
                  <a:gd name="T35" fmla="*/ 302 w 302"/>
                  <a:gd name="T36" fmla="*/ 208 h 20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2" h="208">
                    <a:moveTo>
                      <a:pt x="302" y="208"/>
                    </a:moveTo>
                    <a:lnTo>
                      <a:pt x="0" y="208"/>
                    </a:lnTo>
                    <a:lnTo>
                      <a:pt x="0" y="28"/>
                    </a:lnTo>
                    <a:lnTo>
                      <a:pt x="19" y="28"/>
                    </a:lnTo>
                    <a:lnTo>
                      <a:pt x="19" y="189"/>
                    </a:lnTo>
                    <a:lnTo>
                      <a:pt x="283" y="189"/>
                    </a:lnTo>
                    <a:lnTo>
                      <a:pt x="283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302" y="0"/>
                    </a:lnTo>
                    <a:lnTo>
                      <a:pt x="302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9" name="组合 18">
            <a:extLst>
              <a:ext uri="{FF2B5EF4-FFF2-40B4-BE49-F238E27FC236}">
                <a16:creationId xmlns:a16="http://schemas.microsoft.com/office/drawing/2014/main" id="{3EE8F413-3D43-438C-914C-A48EBFF9480F}"/>
              </a:ext>
            </a:extLst>
          </p:cNvPr>
          <p:cNvGrpSpPr>
            <a:grpSpLocks/>
          </p:cNvGrpSpPr>
          <p:nvPr/>
        </p:nvGrpSpPr>
        <p:grpSpPr bwMode="auto">
          <a:xfrm>
            <a:off x="5768008" y="4156002"/>
            <a:ext cx="2357438" cy="1276399"/>
            <a:chOff x="0" y="0"/>
            <a:chExt cx="2358517" cy="1275942"/>
          </a:xfrm>
        </p:grpSpPr>
        <p:sp>
          <p:nvSpPr>
            <p:cNvPr id="40" name="矩形 142">
              <a:extLst>
                <a:ext uri="{FF2B5EF4-FFF2-40B4-BE49-F238E27FC236}">
                  <a16:creationId xmlns:a16="http://schemas.microsoft.com/office/drawing/2014/main" id="{B1D42D2A-BC4C-42F8-9DFC-9F3FF7C75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76009"/>
              <a:ext cx="2358517" cy="799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椭圆 146">
              <a:extLst>
                <a:ext uri="{FF2B5EF4-FFF2-40B4-BE49-F238E27FC236}">
                  <a16:creationId xmlns:a16="http://schemas.microsoft.com/office/drawing/2014/main" id="{9505EB10-2597-41BB-A799-85F58B714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57" y="0"/>
              <a:ext cx="422357" cy="422357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矩形 145">
              <a:extLst>
                <a:ext uri="{FF2B5EF4-FFF2-40B4-BE49-F238E27FC236}">
                  <a16:creationId xmlns:a16="http://schemas.microsoft.com/office/drawing/2014/main" id="{AEF6088D-E0F5-401E-98A2-580BCC6E3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58" y="88068"/>
              <a:ext cx="1427851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lvl="0" eaLnBrk="1" hangingPunct="1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3" name="组合 118">
              <a:extLst>
                <a:ext uri="{FF2B5EF4-FFF2-40B4-BE49-F238E27FC236}">
                  <a16:creationId xmlns:a16="http://schemas.microsoft.com/office/drawing/2014/main" id="{5C8D98FA-58C0-47AF-ABAC-4065EE7017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678" y="103701"/>
              <a:ext cx="218514" cy="214955"/>
              <a:chOff x="0" y="0"/>
              <a:chExt cx="487362" cy="479425"/>
            </a:xfrm>
          </p:grpSpPr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id="{CB54A518-C6F0-4A31-95AC-B8747F3E105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00012" y="93662"/>
                <a:ext cx="296862" cy="295275"/>
              </a:xfrm>
              <a:custGeom>
                <a:avLst/>
                <a:gdLst>
                  <a:gd name="T0" fmla="*/ 204131519 w 187"/>
                  <a:gd name="T1" fmla="*/ 468749063 h 186"/>
                  <a:gd name="T2" fmla="*/ 0 w 187"/>
                  <a:gd name="T3" fmla="*/ 267136563 h 186"/>
                  <a:gd name="T4" fmla="*/ 269655471 w 187"/>
                  <a:gd name="T5" fmla="*/ 0 h 186"/>
                  <a:gd name="T6" fmla="*/ 471267631 w 187"/>
                  <a:gd name="T7" fmla="*/ 201612500 h 186"/>
                  <a:gd name="T8" fmla="*/ 204131519 w 187"/>
                  <a:gd name="T9" fmla="*/ 468749063 h 186"/>
                  <a:gd name="T10" fmla="*/ 65523952 w 187"/>
                  <a:gd name="T11" fmla="*/ 267136563 h 186"/>
                  <a:gd name="T12" fmla="*/ 204131519 w 187"/>
                  <a:gd name="T13" fmla="*/ 398184688 h 186"/>
                  <a:gd name="T14" fmla="*/ 400703375 w 187"/>
                  <a:gd name="T15" fmla="*/ 201612500 h 186"/>
                  <a:gd name="T16" fmla="*/ 269655471 w 187"/>
                  <a:gd name="T17" fmla="*/ 65524063 h 186"/>
                  <a:gd name="T18" fmla="*/ 65523952 w 187"/>
                  <a:gd name="T19" fmla="*/ 267136563 h 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"/>
                  <a:gd name="T31" fmla="*/ 0 h 186"/>
                  <a:gd name="T32" fmla="*/ 187 w 187"/>
                  <a:gd name="T33" fmla="*/ 186 h 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" h="186">
                    <a:moveTo>
                      <a:pt x="81" y="186"/>
                    </a:moveTo>
                    <a:lnTo>
                      <a:pt x="0" y="106"/>
                    </a:lnTo>
                    <a:lnTo>
                      <a:pt x="107" y="0"/>
                    </a:lnTo>
                    <a:lnTo>
                      <a:pt x="187" y="80"/>
                    </a:lnTo>
                    <a:lnTo>
                      <a:pt x="81" y="186"/>
                    </a:lnTo>
                    <a:close/>
                    <a:moveTo>
                      <a:pt x="26" y="106"/>
                    </a:moveTo>
                    <a:lnTo>
                      <a:pt x="81" y="158"/>
                    </a:lnTo>
                    <a:lnTo>
                      <a:pt x="159" y="80"/>
                    </a:lnTo>
                    <a:lnTo>
                      <a:pt x="107" y="26"/>
                    </a:lnTo>
                    <a:lnTo>
                      <a:pt x="26" y="1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id="{533E8C84-5075-4229-BB98-ABCA6B3D9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84162"/>
                <a:ext cx="201612" cy="195263"/>
              </a:xfrm>
              <a:custGeom>
                <a:avLst/>
                <a:gdLst>
                  <a:gd name="T0" fmla="*/ 362423705 w 54"/>
                  <a:gd name="T1" fmla="*/ 733223830 h 52"/>
                  <a:gd name="T2" fmla="*/ 125454934 w 54"/>
                  <a:gd name="T3" fmla="*/ 634522139 h 52"/>
                  <a:gd name="T4" fmla="*/ 125454934 w 54"/>
                  <a:gd name="T5" fmla="*/ 155106413 h 52"/>
                  <a:gd name="T6" fmla="*/ 278788327 w 54"/>
                  <a:gd name="T7" fmla="*/ 0 h 52"/>
                  <a:gd name="T8" fmla="*/ 362423705 w 54"/>
                  <a:gd name="T9" fmla="*/ 84601450 h 52"/>
                  <a:gd name="T10" fmla="*/ 209090312 w 54"/>
                  <a:gd name="T11" fmla="*/ 239707863 h 52"/>
                  <a:gd name="T12" fmla="*/ 139396030 w 54"/>
                  <a:gd name="T13" fmla="*/ 394814276 h 52"/>
                  <a:gd name="T14" fmla="*/ 209090312 w 54"/>
                  <a:gd name="T15" fmla="*/ 549916934 h 52"/>
                  <a:gd name="T16" fmla="*/ 362423705 w 54"/>
                  <a:gd name="T17" fmla="*/ 620421897 h 52"/>
                  <a:gd name="T18" fmla="*/ 515760832 w 54"/>
                  <a:gd name="T19" fmla="*/ 549916934 h 52"/>
                  <a:gd name="T20" fmla="*/ 669094225 w 54"/>
                  <a:gd name="T21" fmla="*/ 394814276 h 52"/>
                  <a:gd name="T22" fmla="*/ 752729603 w 54"/>
                  <a:gd name="T23" fmla="*/ 479415726 h 52"/>
                  <a:gd name="T24" fmla="*/ 599396210 w 54"/>
                  <a:gd name="T25" fmla="*/ 634522139 h 52"/>
                  <a:gd name="T26" fmla="*/ 362423705 w 54"/>
                  <a:gd name="T27" fmla="*/ 733223830 h 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"/>
                  <a:gd name="T43" fmla="*/ 0 h 52"/>
                  <a:gd name="T44" fmla="*/ 54 w 54"/>
                  <a:gd name="T45" fmla="*/ 52 h 5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" h="52">
                    <a:moveTo>
                      <a:pt x="26" y="52"/>
                    </a:moveTo>
                    <a:cubicBezTo>
                      <a:pt x="20" y="52"/>
                      <a:pt x="14" y="50"/>
                      <a:pt x="9" y="45"/>
                    </a:cubicBezTo>
                    <a:cubicBezTo>
                      <a:pt x="0" y="36"/>
                      <a:pt x="0" y="20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20"/>
                      <a:pt x="10" y="24"/>
                      <a:pt x="10" y="28"/>
                    </a:cubicBezTo>
                    <a:cubicBezTo>
                      <a:pt x="10" y="32"/>
                      <a:pt x="12" y="36"/>
                      <a:pt x="15" y="39"/>
                    </a:cubicBezTo>
                    <a:cubicBezTo>
                      <a:pt x="18" y="42"/>
                      <a:pt x="22" y="44"/>
                      <a:pt x="26" y="44"/>
                    </a:cubicBezTo>
                    <a:cubicBezTo>
                      <a:pt x="30" y="44"/>
                      <a:pt x="34" y="42"/>
                      <a:pt x="37" y="3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32" y="52"/>
                      <a:pt x="26" y="5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id="{FA609D6B-8932-45D4-BBCB-C35E9996D7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100" y="0"/>
                <a:ext cx="195262" cy="193675"/>
              </a:xfrm>
              <a:custGeom>
                <a:avLst/>
                <a:gdLst>
                  <a:gd name="T0" fmla="*/ 479409515 w 52"/>
                  <a:gd name="T1" fmla="*/ 721346262 h 52"/>
                  <a:gd name="T2" fmla="*/ 394808499 w 52"/>
                  <a:gd name="T3" fmla="*/ 638114431 h 52"/>
                  <a:gd name="T4" fmla="*/ 549914118 w 52"/>
                  <a:gd name="T5" fmla="*/ 485520878 h 52"/>
                  <a:gd name="T6" fmla="*/ 620414965 w 52"/>
                  <a:gd name="T7" fmla="*/ 332927325 h 52"/>
                  <a:gd name="T8" fmla="*/ 549914118 w 52"/>
                  <a:gd name="T9" fmla="*/ 180337497 h 52"/>
                  <a:gd name="T10" fmla="*/ 239706635 w 52"/>
                  <a:gd name="T11" fmla="*/ 180337497 h 52"/>
                  <a:gd name="T12" fmla="*/ 84601017 w 52"/>
                  <a:gd name="T13" fmla="*/ 332927325 h 52"/>
                  <a:gd name="T14" fmla="*/ 0 w 52"/>
                  <a:gd name="T15" fmla="*/ 249695494 h 52"/>
                  <a:gd name="T16" fmla="*/ 155101864 w 52"/>
                  <a:gd name="T17" fmla="*/ 97105665 h 52"/>
                  <a:gd name="T18" fmla="*/ 394808499 w 52"/>
                  <a:gd name="T19" fmla="*/ 0 h 52"/>
                  <a:gd name="T20" fmla="*/ 634515134 w 52"/>
                  <a:gd name="T21" fmla="*/ 97105665 h 52"/>
                  <a:gd name="T22" fmla="*/ 733216320 w 52"/>
                  <a:gd name="T23" fmla="*/ 332927325 h 52"/>
                  <a:gd name="T24" fmla="*/ 634515134 w 52"/>
                  <a:gd name="T25" fmla="*/ 568752709 h 52"/>
                  <a:gd name="T26" fmla="*/ 479409515 w 52"/>
                  <a:gd name="T27" fmla="*/ 721346262 h 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2"/>
                  <a:gd name="T43" fmla="*/ 0 h 52"/>
                  <a:gd name="T44" fmla="*/ 52 w 52"/>
                  <a:gd name="T45" fmla="*/ 52 h 5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2" h="52">
                    <a:moveTo>
                      <a:pt x="34" y="52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2" y="32"/>
                      <a:pt x="44" y="28"/>
                      <a:pt x="44" y="24"/>
                    </a:cubicBezTo>
                    <a:cubicBezTo>
                      <a:pt x="44" y="20"/>
                      <a:pt x="42" y="16"/>
                      <a:pt x="39" y="13"/>
                    </a:cubicBezTo>
                    <a:cubicBezTo>
                      <a:pt x="33" y="7"/>
                      <a:pt x="23" y="7"/>
                      <a:pt x="17" y="1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6" y="2"/>
                      <a:pt x="22" y="0"/>
                      <a:pt x="28" y="0"/>
                    </a:cubicBezTo>
                    <a:cubicBezTo>
                      <a:pt x="34" y="0"/>
                      <a:pt x="40" y="2"/>
                      <a:pt x="45" y="7"/>
                    </a:cubicBezTo>
                    <a:cubicBezTo>
                      <a:pt x="50" y="12"/>
                      <a:pt x="52" y="18"/>
                      <a:pt x="52" y="24"/>
                    </a:cubicBezTo>
                    <a:cubicBezTo>
                      <a:pt x="52" y="30"/>
                      <a:pt x="50" y="36"/>
                      <a:pt x="45" y="41"/>
                    </a:cubicBezTo>
                    <a:lnTo>
                      <a:pt x="34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id="{409901FB-73C6-4EF5-9FBE-C7EAC0067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512" y="231775"/>
                <a:ext cx="46037" cy="44450"/>
              </a:xfrm>
              <a:custGeom>
                <a:avLst/>
                <a:gdLst>
                  <a:gd name="T0" fmla="*/ 37801139 w 29"/>
                  <a:gd name="T1" fmla="*/ 70564375 h 28"/>
                  <a:gd name="T2" fmla="*/ 0 w 29"/>
                  <a:gd name="T3" fmla="*/ 35282188 h 28"/>
                  <a:gd name="T4" fmla="*/ 37801139 w 29"/>
                  <a:gd name="T5" fmla="*/ 0 h 28"/>
                  <a:gd name="T6" fmla="*/ 73082944 w 29"/>
                  <a:gd name="T7" fmla="*/ 35282188 h 28"/>
                  <a:gd name="T8" fmla="*/ 37801139 w 29"/>
                  <a:gd name="T9" fmla="*/ 7056437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8"/>
                  <a:gd name="T17" fmla="*/ 29 w 2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8">
                    <a:moveTo>
                      <a:pt x="15" y="28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29" y="14"/>
                    </a:lnTo>
                    <a:lnTo>
                      <a:pt x="15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41">
                <a:extLst>
                  <a:ext uri="{FF2B5EF4-FFF2-40B4-BE49-F238E27FC236}">
                    <a16:creationId xmlns:a16="http://schemas.microsoft.com/office/drawing/2014/main" id="{B59F193F-994C-4F2F-B93D-081EB92CC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837" y="217487"/>
                <a:ext cx="46037" cy="44450"/>
              </a:xfrm>
              <a:custGeom>
                <a:avLst/>
                <a:gdLst>
                  <a:gd name="T0" fmla="*/ 35281804 w 29"/>
                  <a:gd name="T1" fmla="*/ 70564375 h 28"/>
                  <a:gd name="T2" fmla="*/ 0 w 29"/>
                  <a:gd name="T3" fmla="*/ 35282188 h 28"/>
                  <a:gd name="T4" fmla="*/ 35281804 w 29"/>
                  <a:gd name="T5" fmla="*/ 0 h 28"/>
                  <a:gd name="T6" fmla="*/ 73082944 w 29"/>
                  <a:gd name="T7" fmla="*/ 35282188 h 28"/>
                  <a:gd name="T8" fmla="*/ 35281804 w 29"/>
                  <a:gd name="T9" fmla="*/ 7056437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8"/>
                  <a:gd name="T17" fmla="*/ 29 w 2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Freeform 42">
                <a:extLst>
                  <a:ext uri="{FF2B5EF4-FFF2-40B4-BE49-F238E27FC236}">
                    <a16:creationId xmlns:a16="http://schemas.microsoft.com/office/drawing/2014/main" id="{079479F1-9A76-471F-9F4B-E2CC2417E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712" y="157162"/>
                <a:ext cx="44450" cy="44450"/>
              </a:xfrm>
              <a:custGeom>
                <a:avLst/>
                <a:gdLst>
                  <a:gd name="T0" fmla="*/ 35282188 w 28"/>
                  <a:gd name="T1" fmla="*/ 70564375 h 28"/>
                  <a:gd name="T2" fmla="*/ 0 w 28"/>
                  <a:gd name="T3" fmla="*/ 35282188 h 28"/>
                  <a:gd name="T4" fmla="*/ 35282188 w 28"/>
                  <a:gd name="T5" fmla="*/ 0 h 28"/>
                  <a:gd name="T6" fmla="*/ 70564375 w 28"/>
                  <a:gd name="T7" fmla="*/ 35282188 h 28"/>
                  <a:gd name="T8" fmla="*/ 35282188 w 28"/>
                  <a:gd name="T9" fmla="*/ 7056437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43">
                <a:extLst>
                  <a:ext uri="{FF2B5EF4-FFF2-40B4-BE49-F238E27FC236}">
                    <a16:creationId xmlns:a16="http://schemas.microsoft.com/office/drawing/2014/main" id="{EE8EC74F-F369-46D9-AE19-63AB5139D6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50" y="276225"/>
                <a:ext cx="44450" cy="46038"/>
              </a:xfrm>
              <a:custGeom>
                <a:avLst/>
                <a:gdLst>
                  <a:gd name="T0" fmla="*/ 35282188 w 28"/>
                  <a:gd name="T1" fmla="*/ 73086119 h 29"/>
                  <a:gd name="T2" fmla="*/ 0 w 28"/>
                  <a:gd name="T3" fmla="*/ 37803548 h 29"/>
                  <a:gd name="T4" fmla="*/ 35282188 w 28"/>
                  <a:gd name="T5" fmla="*/ 0 h 29"/>
                  <a:gd name="T6" fmla="*/ 70564375 w 28"/>
                  <a:gd name="T7" fmla="*/ 37803548 h 29"/>
                  <a:gd name="T8" fmla="*/ 35282188 w 28"/>
                  <a:gd name="T9" fmla="*/ 7308611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9"/>
                  <a:gd name="T17" fmla="*/ 28 w 2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9">
                    <a:moveTo>
                      <a:pt x="14" y="2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8" y="1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Freeform 44">
                <a:extLst>
                  <a:ext uri="{FF2B5EF4-FFF2-40B4-BE49-F238E27FC236}">
                    <a16:creationId xmlns:a16="http://schemas.microsoft.com/office/drawing/2014/main" id="{BF2F2A98-3BB5-45BD-BD79-7CD645E4D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62" y="201612"/>
                <a:ext cx="44450" cy="46038"/>
              </a:xfrm>
              <a:custGeom>
                <a:avLst/>
                <a:gdLst>
                  <a:gd name="T0" fmla="*/ 35282188 w 28"/>
                  <a:gd name="T1" fmla="*/ 73086119 h 29"/>
                  <a:gd name="T2" fmla="*/ 0 w 28"/>
                  <a:gd name="T3" fmla="*/ 35282571 h 29"/>
                  <a:gd name="T4" fmla="*/ 35282188 w 28"/>
                  <a:gd name="T5" fmla="*/ 0 h 29"/>
                  <a:gd name="T6" fmla="*/ 70564375 w 28"/>
                  <a:gd name="T7" fmla="*/ 35282571 h 29"/>
                  <a:gd name="T8" fmla="*/ 35282188 w 28"/>
                  <a:gd name="T9" fmla="*/ 7308611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9"/>
                  <a:gd name="T17" fmla="*/ 28 w 2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9">
                    <a:moveTo>
                      <a:pt x="14" y="2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2" name="组合 17">
            <a:extLst>
              <a:ext uri="{FF2B5EF4-FFF2-40B4-BE49-F238E27FC236}">
                <a16:creationId xmlns:a16="http://schemas.microsoft.com/office/drawing/2014/main" id="{2C7DAE80-9D02-4815-B240-5D086192BF6A}"/>
              </a:ext>
            </a:extLst>
          </p:cNvPr>
          <p:cNvGrpSpPr>
            <a:grpSpLocks/>
          </p:cNvGrpSpPr>
          <p:nvPr/>
        </p:nvGrpSpPr>
        <p:grpSpPr bwMode="auto">
          <a:xfrm>
            <a:off x="8320708" y="4156002"/>
            <a:ext cx="2359025" cy="1276399"/>
            <a:chOff x="0" y="0"/>
            <a:chExt cx="2358517" cy="1275942"/>
          </a:xfrm>
        </p:grpSpPr>
        <p:sp>
          <p:nvSpPr>
            <p:cNvPr id="53" name="矩形 154">
              <a:extLst>
                <a:ext uri="{FF2B5EF4-FFF2-40B4-BE49-F238E27FC236}">
                  <a16:creationId xmlns:a16="http://schemas.microsoft.com/office/drawing/2014/main" id="{7A7DF0D2-9878-4331-9D98-E3BE8F91F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76009"/>
              <a:ext cx="2358517" cy="799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椭圆 155">
              <a:extLst>
                <a:ext uri="{FF2B5EF4-FFF2-40B4-BE49-F238E27FC236}">
                  <a16:creationId xmlns:a16="http://schemas.microsoft.com/office/drawing/2014/main" id="{9339716D-9E32-40B3-A860-E1B161F2F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57" y="0"/>
              <a:ext cx="422357" cy="422357"/>
            </a:xfrm>
            <a:prstGeom prst="ellipse">
              <a:avLst/>
            </a:prstGeom>
            <a:solidFill>
              <a:srgbClr val="31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矩形 156">
              <a:extLst>
                <a:ext uri="{FF2B5EF4-FFF2-40B4-BE49-F238E27FC236}">
                  <a16:creationId xmlns:a16="http://schemas.microsoft.com/office/drawing/2014/main" id="{FD6DDE59-396B-4E8A-B883-7D006A04D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58" y="88068"/>
              <a:ext cx="1427851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lvl="0" eaLnBrk="1" hangingPunct="1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6" name="组合 100">
              <a:extLst>
                <a:ext uri="{FF2B5EF4-FFF2-40B4-BE49-F238E27FC236}">
                  <a16:creationId xmlns:a16="http://schemas.microsoft.com/office/drawing/2014/main" id="{19B35DC1-1432-4322-8E91-AB0D743224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689" y="104493"/>
              <a:ext cx="212641" cy="213370"/>
              <a:chOff x="0" y="0"/>
              <a:chExt cx="463550" cy="465138"/>
            </a:xfrm>
          </p:grpSpPr>
          <p:sp>
            <p:nvSpPr>
              <p:cNvPr id="57" name="Freeform 23">
                <a:extLst>
                  <a:ext uri="{FF2B5EF4-FFF2-40B4-BE49-F238E27FC236}">
                    <a16:creationId xmlns:a16="http://schemas.microsoft.com/office/drawing/2014/main" id="{10189DD8-CC34-48B7-BDE2-605B151474B2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47625" y="0"/>
                <a:ext cx="415925" cy="417513"/>
              </a:xfrm>
              <a:custGeom>
                <a:avLst/>
                <a:gdLst>
                  <a:gd name="T0" fmla="*/ 257055938 w 262"/>
                  <a:gd name="T1" fmla="*/ 662802681 h 263"/>
                  <a:gd name="T2" fmla="*/ 0 w 262"/>
                  <a:gd name="T3" fmla="*/ 400706117 h 263"/>
                  <a:gd name="T4" fmla="*/ 511590925 w 262"/>
                  <a:gd name="T5" fmla="*/ 0 h 263"/>
                  <a:gd name="T6" fmla="*/ 660280938 w 262"/>
                  <a:gd name="T7" fmla="*/ 148690191 h 263"/>
                  <a:gd name="T8" fmla="*/ 257055938 w 262"/>
                  <a:gd name="T9" fmla="*/ 662802681 h 263"/>
                  <a:gd name="T10" fmla="*/ 73083738 w 262"/>
                  <a:gd name="T11" fmla="*/ 405746436 h 263"/>
                  <a:gd name="T12" fmla="*/ 252015625 w 262"/>
                  <a:gd name="T13" fmla="*/ 589717269 h 263"/>
                  <a:gd name="T14" fmla="*/ 597276238 w 262"/>
                  <a:gd name="T15" fmla="*/ 156249875 h 263"/>
                  <a:gd name="T16" fmla="*/ 506550613 w 262"/>
                  <a:gd name="T17" fmla="*/ 65524141 h 263"/>
                  <a:gd name="T18" fmla="*/ 73083738 w 262"/>
                  <a:gd name="T19" fmla="*/ 405746436 h 2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2"/>
                  <a:gd name="T31" fmla="*/ 0 h 263"/>
                  <a:gd name="T32" fmla="*/ 262 w 262"/>
                  <a:gd name="T33" fmla="*/ 263 h 2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2" h="263">
                    <a:moveTo>
                      <a:pt x="102" y="263"/>
                    </a:moveTo>
                    <a:lnTo>
                      <a:pt x="0" y="159"/>
                    </a:lnTo>
                    <a:lnTo>
                      <a:pt x="203" y="0"/>
                    </a:lnTo>
                    <a:lnTo>
                      <a:pt x="262" y="59"/>
                    </a:lnTo>
                    <a:lnTo>
                      <a:pt x="102" y="263"/>
                    </a:lnTo>
                    <a:close/>
                    <a:moveTo>
                      <a:pt x="29" y="161"/>
                    </a:moveTo>
                    <a:lnTo>
                      <a:pt x="100" y="234"/>
                    </a:lnTo>
                    <a:lnTo>
                      <a:pt x="237" y="62"/>
                    </a:lnTo>
                    <a:lnTo>
                      <a:pt x="201" y="26"/>
                    </a:lnTo>
                    <a:lnTo>
                      <a:pt x="29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 24">
                <a:extLst>
                  <a:ext uri="{FF2B5EF4-FFF2-40B4-BE49-F238E27FC236}">
                    <a16:creationId xmlns:a16="http://schemas.microsoft.com/office/drawing/2014/main" id="{4695352C-8E4F-4301-964B-CF4156644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225" y="90487"/>
                <a:ext cx="220662" cy="179388"/>
              </a:xfrm>
              <a:custGeom>
                <a:avLst/>
                <a:gdLst>
                  <a:gd name="T0" fmla="*/ 30241806 w 139"/>
                  <a:gd name="T1" fmla="*/ 284779244 h 113"/>
                  <a:gd name="T2" fmla="*/ 0 w 139"/>
                  <a:gd name="T3" fmla="*/ 249496958 h 113"/>
                  <a:gd name="T4" fmla="*/ 322579269 w 139"/>
                  <a:gd name="T5" fmla="*/ 0 h 113"/>
                  <a:gd name="T6" fmla="*/ 350300131 w 139"/>
                  <a:gd name="T7" fmla="*/ 35282286 h 113"/>
                  <a:gd name="T8" fmla="*/ 30241806 w 139"/>
                  <a:gd name="T9" fmla="*/ 284779244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9"/>
                  <a:gd name="T16" fmla="*/ 0 h 113"/>
                  <a:gd name="T17" fmla="*/ 139 w 139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9" h="113">
                    <a:moveTo>
                      <a:pt x="12" y="113"/>
                    </a:moveTo>
                    <a:lnTo>
                      <a:pt x="0" y="99"/>
                    </a:lnTo>
                    <a:lnTo>
                      <a:pt x="128" y="0"/>
                    </a:lnTo>
                    <a:lnTo>
                      <a:pt x="139" y="14"/>
                    </a:lnTo>
                    <a:lnTo>
                      <a:pt x="12" y="1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25">
                <a:extLst>
                  <a:ext uri="{FF2B5EF4-FFF2-40B4-BE49-F238E27FC236}">
                    <a16:creationId xmlns:a16="http://schemas.microsoft.com/office/drawing/2014/main" id="{F87B2CB6-6C2F-4D35-9177-F7C4C37FE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3" y="293687"/>
                <a:ext cx="160337" cy="160338"/>
              </a:xfrm>
              <a:custGeom>
                <a:avLst/>
                <a:gdLst>
                  <a:gd name="T0" fmla="*/ 166843699 w 43"/>
                  <a:gd name="T1" fmla="*/ 597866843 h 43"/>
                  <a:gd name="T2" fmla="*/ 0 w 43"/>
                  <a:gd name="T3" fmla="*/ 431018374 h 43"/>
                  <a:gd name="T4" fmla="*/ 41709993 w 43"/>
                  <a:gd name="T5" fmla="*/ 403212782 h 43"/>
                  <a:gd name="T6" fmla="*/ 41709993 w 43"/>
                  <a:gd name="T7" fmla="*/ 166844740 h 43"/>
                  <a:gd name="T8" fmla="*/ 0 w 43"/>
                  <a:gd name="T9" fmla="*/ 125134487 h 43"/>
                  <a:gd name="T10" fmla="*/ 125133707 w 43"/>
                  <a:gd name="T11" fmla="*/ 0 h 43"/>
                  <a:gd name="T12" fmla="*/ 194652847 w 43"/>
                  <a:gd name="T13" fmla="*/ 83424234 h 43"/>
                  <a:gd name="T14" fmla="*/ 152939125 w 43"/>
                  <a:gd name="T15" fmla="*/ 125134487 h 43"/>
                  <a:gd name="T16" fmla="*/ 152939125 w 43"/>
                  <a:gd name="T17" fmla="*/ 431018374 h 43"/>
                  <a:gd name="T18" fmla="*/ 166843699 w 43"/>
                  <a:gd name="T19" fmla="*/ 444923035 h 43"/>
                  <a:gd name="T20" fmla="*/ 472725679 w 43"/>
                  <a:gd name="T21" fmla="*/ 444923035 h 43"/>
                  <a:gd name="T22" fmla="*/ 514435671 w 43"/>
                  <a:gd name="T23" fmla="*/ 403212782 h 43"/>
                  <a:gd name="T24" fmla="*/ 597859385 w 43"/>
                  <a:gd name="T25" fmla="*/ 472732356 h 43"/>
                  <a:gd name="T26" fmla="*/ 472725679 w 43"/>
                  <a:gd name="T27" fmla="*/ 597866843 h 43"/>
                  <a:gd name="T28" fmla="*/ 431015686 w 43"/>
                  <a:gd name="T29" fmla="*/ 556156590 h 43"/>
                  <a:gd name="T30" fmla="*/ 194652847 w 43"/>
                  <a:gd name="T31" fmla="*/ 556156590 h 43"/>
                  <a:gd name="T32" fmla="*/ 166843699 w 43"/>
                  <a:gd name="T33" fmla="*/ 597866843 h 4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3"/>
                  <a:gd name="T53" fmla="*/ 43 w 43"/>
                  <a:gd name="T54" fmla="*/ 43 h 4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3">
                    <a:moveTo>
                      <a:pt x="12" y="43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8" y="24"/>
                      <a:pt x="8" y="16"/>
                      <a:pt x="3" y="1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6" y="16"/>
                      <a:pt x="16" y="25"/>
                      <a:pt x="11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8" y="27"/>
                      <a:pt x="27" y="27"/>
                      <a:pt x="34" y="32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35"/>
                      <a:pt x="19" y="35"/>
                      <a:pt x="14" y="40"/>
                    </a:cubicBezTo>
                    <a:lnTo>
                      <a:pt x="12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Freeform 26">
                <a:extLst>
                  <a:ext uri="{FF2B5EF4-FFF2-40B4-BE49-F238E27FC236}">
                    <a16:creationId xmlns:a16="http://schemas.microsoft.com/office/drawing/2014/main" id="{A83FF9C4-944B-47EE-ACE3-D6CA5A61B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09575"/>
                <a:ext cx="55562" cy="55563"/>
              </a:xfrm>
              <a:custGeom>
                <a:avLst/>
                <a:gdLst>
                  <a:gd name="T0" fmla="*/ 35281870 w 35"/>
                  <a:gd name="T1" fmla="*/ 88207056 h 35"/>
                  <a:gd name="T2" fmla="*/ 0 w 35"/>
                  <a:gd name="T3" fmla="*/ 52924551 h 35"/>
                  <a:gd name="T4" fmla="*/ 52922011 w 35"/>
                  <a:gd name="T5" fmla="*/ 0 h 35"/>
                  <a:gd name="T6" fmla="*/ 88203881 w 35"/>
                  <a:gd name="T7" fmla="*/ 35282505 h 35"/>
                  <a:gd name="T8" fmla="*/ 35281870 w 35"/>
                  <a:gd name="T9" fmla="*/ 8820705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35"/>
                  <a:gd name="T17" fmla="*/ 35 w 3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35">
                    <a:moveTo>
                      <a:pt x="14" y="35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35" y="14"/>
                    </a:lnTo>
                    <a:lnTo>
                      <a:pt x="14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D6EF108-9B6F-4F22-B86B-9DB088480D1F}"/>
              </a:ext>
            </a:extLst>
          </p:cNvPr>
          <p:cNvGrpSpPr/>
          <p:nvPr/>
        </p:nvGrpSpPr>
        <p:grpSpPr>
          <a:xfrm>
            <a:off x="1725011" y="2243297"/>
            <a:ext cx="3279432" cy="3222487"/>
            <a:chOff x="9521570" y="2931414"/>
            <a:chExt cx="2972323" cy="2920711"/>
          </a:xfrm>
          <a:solidFill>
            <a:srgbClr val="3185A1"/>
          </a:solidFill>
        </p:grpSpPr>
        <p:sp>
          <p:nvSpPr>
            <p:cNvPr id="62" name="Freeform 34">
              <a:extLst>
                <a:ext uri="{FF2B5EF4-FFF2-40B4-BE49-F238E27FC236}">
                  <a16:creationId xmlns:a16="http://schemas.microsoft.com/office/drawing/2014/main" id="{23C0746B-2E61-480F-B5BB-496595D67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570" y="2931414"/>
              <a:ext cx="1362315" cy="1372639"/>
            </a:xfrm>
            <a:custGeom>
              <a:avLst/>
              <a:gdLst>
                <a:gd name="T0" fmla="*/ 33 w 66"/>
                <a:gd name="T1" fmla="*/ 0 h 66"/>
                <a:gd name="T2" fmla="*/ 66 w 66"/>
                <a:gd name="T3" fmla="*/ 33 h 66"/>
                <a:gd name="T4" fmla="*/ 64 w 66"/>
                <a:gd name="T5" fmla="*/ 46 h 66"/>
                <a:gd name="T6" fmla="*/ 50 w 66"/>
                <a:gd name="T7" fmla="*/ 36 h 66"/>
                <a:gd name="T8" fmla="*/ 50 w 66"/>
                <a:gd name="T9" fmla="*/ 33 h 66"/>
                <a:gd name="T10" fmla="*/ 33 w 66"/>
                <a:gd name="T11" fmla="*/ 16 h 66"/>
                <a:gd name="T12" fmla="*/ 16 w 66"/>
                <a:gd name="T13" fmla="*/ 33 h 66"/>
                <a:gd name="T14" fmla="*/ 33 w 66"/>
                <a:gd name="T15" fmla="*/ 50 h 66"/>
                <a:gd name="T16" fmla="*/ 34 w 66"/>
                <a:gd name="T17" fmla="*/ 50 h 66"/>
                <a:gd name="T18" fmla="*/ 34 w 66"/>
                <a:gd name="T19" fmla="*/ 51 h 66"/>
                <a:gd name="T20" fmla="*/ 42 w 66"/>
                <a:gd name="T21" fmla="*/ 65 h 66"/>
                <a:gd name="T22" fmla="*/ 33 w 66"/>
                <a:gd name="T23" fmla="*/ 66 h 66"/>
                <a:gd name="T24" fmla="*/ 0 w 66"/>
                <a:gd name="T25" fmla="*/ 33 h 66"/>
                <a:gd name="T26" fmla="*/ 33 w 66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51" y="0"/>
                    <a:pt x="66" y="15"/>
                    <a:pt x="66" y="33"/>
                  </a:cubicBezTo>
                  <a:cubicBezTo>
                    <a:pt x="66" y="38"/>
                    <a:pt x="66" y="42"/>
                    <a:pt x="64" y="46"/>
                  </a:cubicBezTo>
                  <a:cubicBezTo>
                    <a:pt x="62" y="40"/>
                    <a:pt x="56" y="36"/>
                    <a:pt x="50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24"/>
                    <a:pt x="42" y="16"/>
                    <a:pt x="33" y="16"/>
                  </a:cubicBezTo>
                  <a:cubicBezTo>
                    <a:pt x="24" y="16"/>
                    <a:pt x="16" y="24"/>
                    <a:pt x="16" y="33"/>
                  </a:cubicBezTo>
                  <a:cubicBezTo>
                    <a:pt x="16" y="42"/>
                    <a:pt x="24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4" y="57"/>
                    <a:pt x="37" y="63"/>
                    <a:pt x="42" y="65"/>
                  </a:cubicBezTo>
                  <a:cubicBezTo>
                    <a:pt x="39" y="66"/>
                    <a:pt x="36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grpFill/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356" tIns="45679" rIns="91356" bIns="456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63" name="Freeform 35">
              <a:extLst>
                <a:ext uri="{FF2B5EF4-FFF2-40B4-BE49-F238E27FC236}">
                  <a16:creationId xmlns:a16="http://schemas.microsoft.com/office/drawing/2014/main" id="{2851C5DC-4B99-436A-A8A7-2C24B7B53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570" y="4469169"/>
              <a:ext cx="1362315" cy="1382956"/>
            </a:xfrm>
            <a:custGeom>
              <a:avLst/>
              <a:gdLst>
                <a:gd name="T0" fmla="*/ 33 w 66"/>
                <a:gd name="T1" fmla="*/ 67 h 67"/>
                <a:gd name="T2" fmla="*/ 66 w 66"/>
                <a:gd name="T3" fmla="*/ 33 h 67"/>
                <a:gd name="T4" fmla="*/ 64 w 66"/>
                <a:gd name="T5" fmla="*/ 20 h 67"/>
                <a:gd name="T6" fmla="*/ 50 w 66"/>
                <a:gd name="T7" fmla="*/ 30 h 67"/>
                <a:gd name="T8" fmla="*/ 50 w 66"/>
                <a:gd name="T9" fmla="*/ 33 h 67"/>
                <a:gd name="T10" fmla="*/ 33 w 66"/>
                <a:gd name="T11" fmla="*/ 50 h 67"/>
                <a:gd name="T12" fmla="*/ 16 w 66"/>
                <a:gd name="T13" fmla="*/ 33 h 67"/>
                <a:gd name="T14" fmla="*/ 33 w 66"/>
                <a:gd name="T15" fmla="*/ 17 h 67"/>
                <a:gd name="T16" fmla="*/ 34 w 66"/>
                <a:gd name="T17" fmla="*/ 17 h 67"/>
                <a:gd name="T18" fmla="*/ 34 w 66"/>
                <a:gd name="T19" fmla="*/ 15 h 67"/>
                <a:gd name="T20" fmla="*/ 42 w 66"/>
                <a:gd name="T21" fmla="*/ 1 h 67"/>
                <a:gd name="T22" fmla="*/ 33 w 66"/>
                <a:gd name="T23" fmla="*/ 0 h 67"/>
                <a:gd name="T24" fmla="*/ 0 w 66"/>
                <a:gd name="T25" fmla="*/ 33 h 67"/>
                <a:gd name="T26" fmla="*/ 33 w 66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7">
                  <a:moveTo>
                    <a:pt x="33" y="67"/>
                  </a:moveTo>
                  <a:cubicBezTo>
                    <a:pt x="51" y="67"/>
                    <a:pt x="66" y="52"/>
                    <a:pt x="66" y="33"/>
                  </a:cubicBezTo>
                  <a:cubicBezTo>
                    <a:pt x="66" y="29"/>
                    <a:pt x="66" y="24"/>
                    <a:pt x="64" y="20"/>
                  </a:cubicBezTo>
                  <a:cubicBezTo>
                    <a:pt x="62" y="26"/>
                    <a:pt x="56" y="30"/>
                    <a:pt x="50" y="30"/>
                  </a:cubicBezTo>
                  <a:cubicBezTo>
                    <a:pt x="50" y="31"/>
                    <a:pt x="50" y="32"/>
                    <a:pt x="50" y="33"/>
                  </a:cubicBez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6" y="43"/>
                    <a:pt x="16" y="33"/>
                  </a:cubicBezTo>
                  <a:cubicBezTo>
                    <a:pt x="16" y="24"/>
                    <a:pt x="24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5"/>
                  </a:cubicBezTo>
                  <a:cubicBezTo>
                    <a:pt x="34" y="9"/>
                    <a:pt x="37" y="4"/>
                    <a:pt x="42" y="1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close/>
                </a:path>
              </a:pathLst>
            </a:custGeom>
            <a:grpFill/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356" tIns="45679" rIns="91356" bIns="456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64" name="Freeform 37">
              <a:extLst>
                <a:ext uri="{FF2B5EF4-FFF2-40B4-BE49-F238E27FC236}">
                  <a16:creationId xmlns:a16="http://schemas.microsoft.com/office/drawing/2014/main" id="{51322D0D-4189-4E25-989A-B4A0B291E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0936" y="2931414"/>
              <a:ext cx="1382957" cy="1372639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 w 67"/>
                <a:gd name="T5" fmla="*/ 46 h 66"/>
                <a:gd name="T6" fmla="*/ 17 w 67"/>
                <a:gd name="T7" fmla="*/ 36 h 66"/>
                <a:gd name="T8" fmla="*/ 17 w 67"/>
                <a:gd name="T9" fmla="*/ 33 h 66"/>
                <a:gd name="T10" fmla="*/ 34 w 67"/>
                <a:gd name="T11" fmla="*/ 16 h 66"/>
                <a:gd name="T12" fmla="*/ 51 w 67"/>
                <a:gd name="T13" fmla="*/ 33 h 66"/>
                <a:gd name="T14" fmla="*/ 34 w 67"/>
                <a:gd name="T15" fmla="*/ 50 h 66"/>
                <a:gd name="T16" fmla="*/ 33 w 67"/>
                <a:gd name="T17" fmla="*/ 50 h 66"/>
                <a:gd name="T18" fmla="*/ 33 w 67"/>
                <a:gd name="T19" fmla="*/ 51 h 66"/>
                <a:gd name="T20" fmla="*/ 24 w 67"/>
                <a:gd name="T21" fmla="*/ 65 h 66"/>
                <a:gd name="T22" fmla="*/ 34 w 67"/>
                <a:gd name="T23" fmla="*/ 66 h 66"/>
                <a:gd name="T24" fmla="*/ 67 w 67"/>
                <a:gd name="T25" fmla="*/ 33 h 66"/>
                <a:gd name="T26" fmla="*/ 34 w 67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1" y="42"/>
                    <a:pt x="3" y="46"/>
                  </a:cubicBezTo>
                  <a:cubicBezTo>
                    <a:pt x="5" y="40"/>
                    <a:pt x="11" y="36"/>
                    <a:pt x="17" y="36"/>
                  </a:cubicBezTo>
                  <a:cubicBezTo>
                    <a:pt x="17" y="35"/>
                    <a:pt x="17" y="34"/>
                    <a:pt x="17" y="33"/>
                  </a:cubicBezTo>
                  <a:cubicBezTo>
                    <a:pt x="17" y="24"/>
                    <a:pt x="24" y="16"/>
                    <a:pt x="34" y="16"/>
                  </a:cubicBezTo>
                  <a:cubicBezTo>
                    <a:pt x="43" y="16"/>
                    <a:pt x="51" y="24"/>
                    <a:pt x="51" y="33"/>
                  </a:cubicBezTo>
                  <a:cubicBezTo>
                    <a:pt x="51" y="42"/>
                    <a:pt x="43" y="50"/>
                    <a:pt x="34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7"/>
                    <a:pt x="29" y="63"/>
                    <a:pt x="24" y="65"/>
                  </a:cubicBezTo>
                  <a:cubicBezTo>
                    <a:pt x="27" y="66"/>
                    <a:pt x="30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lose/>
                </a:path>
              </a:pathLst>
            </a:custGeom>
            <a:grpFill/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356" tIns="45679" rIns="91356" bIns="456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AF06565E-5313-4D64-8B76-7441DEC0B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0936" y="4469169"/>
              <a:ext cx="1382957" cy="1382956"/>
            </a:xfrm>
            <a:custGeom>
              <a:avLst/>
              <a:gdLst>
                <a:gd name="T0" fmla="*/ 34 w 67"/>
                <a:gd name="T1" fmla="*/ 67 h 67"/>
                <a:gd name="T2" fmla="*/ 0 w 67"/>
                <a:gd name="T3" fmla="*/ 33 h 67"/>
                <a:gd name="T4" fmla="*/ 3 w 67"/>
                <a:gd name="T5" fmla="*/ 20 h 67"/>
                <a:gd name="T6" fmla="*/ 17 w 67"/>
                <a:gd name="T7" fmla="*/ 30 h 67"/>
                <a:gd name="T8" fmla="*/ 17 w 67"/>
                <a:gd name="T9" fmla="*/ 33 h 67"/>
                <a:gd name="T10" fmla="*/ 34 w 67"/>
                <a:gd name="T11" fmla="*/ 50 h 67"/>
                <a:gd name="T12" fmla="*/ 51 w 67"/>
                <a:gd name="T13" fmla="*/ 33 h 67"/>
                <a:gd name="T14" fmla="*/ 34 w 67"/>
                <a:gd name="T15" fmla="*/ 17 h 67"/>
                <a:gd name="T16" fmla="*/ 33 w 67"/>
                <a:gd name="T17" fmla="*/ 17 h 67"/>
                <a:gd name="T18" fmla="*/ 33 w 67"/>
                <a:gd name="T19" fmla="*/ 15 h 67"/>
                <a:gd name="T20" fmla="*/ 24 w 67"/>
                <a:gd name="T21" fmla="*/ 1 h 67"/>
                <a:gd name="T22" fmla="*/ 34 w 67"/>
                <a:gd name="T23" fmla="*/ 0 h 67"/>
                <a:gd name="T24" fmla="*/ 67 w 67"/>
                <a:gd name="T25" fmla="*/ 33 h 67"/>
                <a:gd name="T26" fmla="*/ 34 w 67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15" y="67"/>
                    <a:pt x="0" y="52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5" y="26"/>
                    <a:pt x="11" y="30"/>
                    <a:pt x="17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43"/>
                    <a:pt x="24" y="50"/>
                    <a:pt x="34" y="50"/>
                  </a:cubicBezTo>
                  <a:cubicBezTo>
                    <a:pt x="43" y="50"/>
                    <a:pt x="51" y="43"/>
                    <a:pt x="51" y="33"/>
                  </a:cubicBezTo>
                  <a:cubicBezTo>
                    <a:pt x="51" y="24"/>
                    <a:pt x="43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9"/>
                    <a:pt x="29" y="4"/>
                    <a:pt x="24" y="1"/>
                  </a:cubicBezTo>
                  <a:cubicBezTo>
                    <a:pt x="27" y="0"/>
                    <a:pt x="30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  <a:cubicBezTo>
                    <a:pt x="67" y="52"/>
                    <a:pt x="52" y="67"/>
                    <a:pt x="34" y="67"/>
                  </a:cubicBezTo>
                  <a:close/>
                </a:path>
              </a:pathLst>
            </a:custGeom>
            <a:grpFill/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356" tIns="45679" rIns="91356" bIns="456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740A9AF-01CB-4A44-B18F-D0360780E8D2}"/>
                </a:ext>
              </a:extLst>
            </p:cNvPr>
            <p:cNvGrpSpPr/>
            <p:nvPr/>
          </p:nvGrpSpPr>
          <p:grpSpPr>
            <a:xfrm>
              <a:off x="10264647" y="3726102"/>
              <a:ext cx="617239" cy="536670"/>
              <a:chOff x="5481877" y="3723806"/>
              <a:chExt cx="617239" cy="536669"/>
            </a:xfrm>
            <a:grpFill/>
          </p:grpSpPr>
          <p:sp>
            <p:nvSpPr>
              <p:cNvPr id="76" name="Oval 32">
                <a:extLst>
                  <a:ext uri="{FF2B5EF4-FFF2-40B4-BE49-F238E27FC236}">
                    <a16:creationId xmlns:a16="http://schemas.microsoft.com/office/drawing/2014/main" id="{FA21C8F5-552F-49B9-B62D-52E602909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 dirty="0"/>
              </a:p>
            </p:txBody>
          </p:sp>
          <p:sp>
            <p:nvSpPr>
              <p:cNvPr id="77" name="Oval 33">
                <a:extLst>
                  <a:ext uri="{FF2B5EF4-FFF2-40B4-BE49-F238E27FC236}">
                    <a16:creationId xmlns:a16="http://schemas.microsoft.com/office/drawing/2014/main" id="{A68CC039-F21B-4088-B749-AD2B34A39B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grpFill/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78" name="TextBox 20">
                <a:extLst>
                  <a:ext uri="{FF2B5EF4-FFF2-40B4-BE49-F238E27FC236}">
                    <a16:creationId xmlns:a16="http://schemas.microsoft.com/office/drawing/2014/main" id="{F6654B81-0341-4E39-8AF2-8AC45E6C6708}"/>
                  </a:ext>
                </a:extLst>
              </p:cNvPr>
              <p:cNvSpPr txBox="1"/>
              <p:nvPr/>
            </p:nvSpPr>
            <p:spPr>
              <a:xfrm>
                <a:off x="5516319" y="3774001"/>
                <a:ext cx="582797" cy="477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 spc="-151" dirty="0">
                    <a:solidFill>
                      <a:schemeClr val="bg1"/>
                    </a:solidFill>
                    <a:latin typeface="方正大黑_GBK" pitchFamily="65" charset="-122"/>
                    <a:ea typeface="方正大黑_GBK" pitchFamily="65" charset="-122"/>
                  </a:rPr>
                  <a:t>01</a:t>
                </a:r>
                <a:endParaRPr lang="zh-CN" altLang="en-US" sz="25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E6319CE6-633A-4CC6-9B5D-E03D622C73F8}"/>
                </a:ext>
              </a:extLst>
            </p:cNvPr>
            <p:cNvGrpSpPr/>
            <p:nvPr/>
          </p:nvGrpSpPr>
          <p:grpSpPr>
            <a:xfrm>
              <a:off x="11193502" y="3726102"/>
              <a:ext cx="608913" cy="536670"/>
              <a:chOff x="6410728" y="3723806"/>
              <a:chExt cx="608913" cy="536669"/>
            </a:xfrm>
            <a:grpFill/>
          </p:grpSpPr>
          <p:sp>
            <p:nvSpPr>
              <p:cNvPr id="74" name="Oval 38">
                <a:extLst>
                  <a:ext uri="{FF2B5EF4-FFF2-40B4-BE49-F238E27FC236}">
                    <a16:creationId xmlns:a16="http://schemas.microsoft.com/office/drawing/2014/main" id="{6E225B5D-9261-47EA-AC99-EA2BED62A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0728" y="3723806"/>
                <a:ext cx="536669" cy="536669"/>
              </a:xfrm>
              <a:prstGeom prst="ellipse">
                <a:avLst/>
              </a:prstGeom>
              <a:grpFill/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75" name="TextBox 23">
                <a:extLst>
                  <a:ext uri="{FF2B5EF4-FFF2-40B4-BE49-F238E27FC236}">
                    <a16:creationId xmlns:a16="http://schemas.microsoft.com/office/drawing/2014/main" id="{E7C110DE-6622-479D-8C9A-3AA36BFA7D80}"/>
                  </a:ext>
                </a:extLst>
              </p:cNvPr>
              <p:cNvSpPr txBox="1"/>
              <p:nvPr/>
            </p:nvSpPr>
            <p:spPr>
              <a:xfrm>
                <a:off x="6436843" y="3774006"/>
                <a:ext cx="582798" cy="477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 spc="-151" dirty="0">
                    <a:solidFill>
                      <a:schemeClr val="bg1"/>
                    </a:solidFill>
                    <a:latin typeface="方正大黑_GBK" pitchFamily="65" charset="-122"/>
                    <a:ea typeface="方正大黑_GBK" pitchFamily="65" charset="-122"/>
                  </a:rPr>
                  <a:t>02</a:t>
                </a:r>
                <a:endParaRPr lang="zh-CN" altLang="en-US" sz="25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4D7A764-8D64-426E-BBB4-9EB40C991FDD}"/>
                </a:ext>
              </a:extLst>
            </p:cNvPr>
            <p:cNvGrpSpPr/>
            <p:nvPr/>
          </p:nvGrpSpPr>
          <p:grpSpPr>
            <a:xfrm>
              <a:off x="11193502" y="4510459"/>
              <a:ext cx="608913" cy="536669"/>
              <a:chOff x="6410728" y="4508169"/>
              <a:chExt cx="608913" cy="536669"/>
            </a:xfrm>
            <a:grpFill/>
          </p:grpSpPr>
          <p:sp>
            <p:nvSpPr>
              <p:cNvPr id="72" name="Oval 40">
                <a:extLst>
                  <a:ext uri="{FF2B5EF4-FFF2-40B4-BE49-F238E27FC236}">
                    <a16:creationId xmlns:a16="http://schemas.microsoft.com/office/drawing/2014/main" id="{7E0A9A93-75E7-4981-ADC7-70E455038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0728" y="4508169"/>
                <a:ext cx="536669" cy="536669"/>
              </a:xfrm>
              <a:prstGeom prst="ellipse">
                <a:avLst/>
              </a:prstGeom>
              <a:grpFill/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73" name="TextBox 26">
                <a:extLst>
                  <a:ext uri="{FF2B5EF4-FFF2-40B4-BE49-F238E27FC236}">
                    <a16:creationId xmlns:a16="http://schemas.microsoft.com/office/drawing/2014/main" id="{B584C7A7-61FB-4E42-A2C6-AF3CA0DED0C2}"/>
                  </a:ext>
                </a:extLst>
              </p:cNvPr>
              <p:cNvSpPr txBox="1"/>
              <p:nvPr/>
            </p:nvSpPr>
            <p:spPr>
              <a:xfrm>
                <a:off x="6436843" y="4545670"/>
                <a:ext cx="582798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 spc="-151" dirty="0">
                    <a:solidFill>
                      <a:schemeClr val="bg1"/>
                    </a:solidFill>
                    <a:latin typeface="方正大黑_GBK" pitchFamily="65" charset="-122"/>
                    <a:ea typeface="方正大黑_GBK" pitchFamily="65" charset="-122"/>
                  </a:rPr>
                  <a:t>03</a:t>
                </a:r>
                <a:endParaRPr lang="zh-CN" altLang="en-US" sz="25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59DE5B16-8E53-4FDB-9446-7E3FC4986698}"/>
                </a:ext>
              </a:extLst>
            </p:cNvPr>
            <p:cNvGrpSpPr/>
            <p:nvPr/>
          </p:nvGrpSpPr>
          <p:grpSpPr>
            <a:xfrm>
              <a:off x="10264651" y="4510459"/>
              <a:ext cx="607823" cy="536669"/>
              <a:chOff x="5481877" y="4508169"/>
              <a:chExt cx="607824" cy="536669"/>
            </a:xfrm>
            <a:grpFill/>
          </p:grpSpPr>
          <p:sp>
            <p:nvSpPr>
              <p:cNvPr id="70" name="Oval 36">
                <a:extLst>
                  <a:ext uri="{FF2B5EF4-FFF2-40B4-BE49-F238E27FC236}">
                    <a16:creationId xmlns:a16="http://schemas.microsoft.com/office/drawing/2014/main" id="{8A7D12FC-728A-42C6-8E1E-EFD027B01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1877" y="4508169"/>
                <a:ext cx="536669" cy="536669"/>
              </a:xfrm>
              <a:prstGeom prst="ellipse">
                <a:avLst/>
              </a:prstGeom>
              <a:grpFill/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71" name="TextBox 29">
                <a:extLst>
                  <a:ext uri="{FF2B5EF4-FFF2-40B4-BE49-F238E27FC236}">
                    <a16:creationId xmlns:a16="http://schemas.microsoft.com/office/drawing/2014/main" id="{55A9219D-3798-4DCA-B886-C26387D48018}"/>
                  </a:ext>
                </a:extLst>
              </p:cNvPr>
              <p:cNvSpPr txBox="1"/>
              <p:nvPr/>
            </p:nvSpPr>
            <p:spPr>
              <a:xfrm>
                <a:off x="5506902" y="4545670"/>
                <a:ext cx="582799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500" spc="-151" dirty="0">
                    <a:solidFill>
                      <a:schemeClr val="bg1"/>
                    </a:solidFill>
                    <a:latin typeface="方正大黑_GBK" pitchFamily="65" charset="-122"/>
                    <a:ea typeface="方正大黑_GBK" pitchFamily="65" charset="-122"/>
                  </a:rPr>
                  <a:t>04</a:t>
                </a:r>
                <a:endParaRPr lang="zh-CN" altLang="en-US" sz="25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916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F29356C-6C1E-4350-BD3B-919FDE6EED61}"/>
              </a:ext>
            </a:extLst>
          </p:cNvPr>
          <p:cNvSpPr txBox="1"/>
          <p:nvPr/>
        </p:nvSpPr>
        <p:spPr>
          <a:xfrm>
            <a:off x="1792931" y="2136938"/>
            <a:ext cx="226996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 1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BB547CA-0BB2-45C7-9952-E33E05DB7ACB}"/>
              </a:ext>
            </a:extLst>
          </p:cNvPr>
          <p:cNvSpPr/>
          <p:nvPr/>
        </p:nvSpPr>
        <p:spPr>
          <a:xfrm>
            <a:off x="1898613" y="3123955"/>
            <a:ext cx="1955800" cy="3600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78F639-ADD7-4724-925C-869F096A0C29}"/>
              </a:ext>
            </a:extLst>
          </p:cNvPr>
          <p:cNvSpPr txBox="1"/>
          <p:nvPr/>
        </p:nvSpPr>
        <p:spPr>
          <a:xfrm>
            <a:off x="1802456" y="4223473"/>
            <a:ext cx="226996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 4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3880FDA-8684-4F64-A3D5-E6FFC5F1DF1A}"/>
              </a:ext>
            </a:extLst>
          </p:cNvPr>
          <p:cNvSpPr txBox="1"/>
          <p:nvPr/>
        </p:nvSpPr>
        <p:spPr>
          <a:xfrm>
            <a:off x="8471609" y="2172938"/>
            <a:ext cx="226996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 2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E42BC1F-E207-4BA0-B680-C7BF2CD9E977}"/>
              </a:ext>
            </a:extLst>
          </p:cNvPr>
          <p:cNvSpPr txBox="1"/>
          <p:nvPr/>
        </p:nvSpPr>
        <p:spPr>
          <a:xfrm>
            <a:off x="8444308" y="4200866"/>
            <a:ext cx="226996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 3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47EE32A-9170-4D22-8251-7439B35F4089}"/>
              </a:ext>
            </a:extLst>
          </p:cNvPr>
          <p:cNvSpPr/>
          <p:nvPr/>
        </p:nvSpPr>
        <p:spPr>
          <a:xfrm>
            <a:off x="8508547" y="3159955"/>
            <a:ext cx="1955800" cy="3600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BE20C38-6AF7-43E2-93E3-C90F402E3D9D}"/>
              </a:ext>
            </a:extLst>
          </p:cNvPr>
          <p:cNvSpPr/>
          <p:nvPr/>
        </p:nvSpPr>
        <p:spPr>
          <a:xfrm>
            <a:off x="1898613" y="5255972"/>
            <a:ext cx="1955800" cy="3600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3AB3914-9649-4541-8B1E-B0CAB0211A39}"/>
              </a:ext>
            </a:extLst>
          </p:cNvPr>
          <p:cNvSpPr/>
          <p:nvPr/>
        </p:nvSpPr>
        <p:spPr>
          <a:xfrm>
            <a:off x="8471721" y="5233365"/>
            <a:ext cx="1955800" cy="3600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D61D91-3E61-461E-A526-65FCF41C99AD}"/>
              </a:ext>
            </a:extLst>
          </p:cNvPr>
          <p:cNvGrpSpPr/>
          <p:nvPr/>
        </p:nvGrpSpPr>
        <p:grpSpPr>
          <a:xfrm>
            <a:off x="4136131" y="1739929"/>
            <a:ext cx="4298652" cy="4284030"/>
            <a:chOff x="1894605" y="1651687"/>
            <a:chExt cx="4361213" cy="4346381"/>
          </a:xfrm>
          <a:solidFill>
            <a:srgbClr val="1B5A74"/>
          </a:solidFill>
        </p:grpSpPr>
        <p:sp>
          <p:nvSpPr>
            <p:cNvPr id="20" name="任意多边形 6">
              <a:extLst>
                <a:ext uri="{FF2B5EF4-FFF2-40B4-BE49-F238E27FC236}">
                  <a16:creationId xmlns:a16="http://schemas.microsoft.com/office/drawing/2014/main" id="{19FD8507-5FEA-4633-BE51-2996FABFEC4B}"/>
                </a:ext>
              </a:extLst>
            </p:cNvPr>
            <p:cNvSpPr/>
            <p:nvPr/>
          </p:nvSpPr>
          <p:spPr>
            <a:xfrm>
              <a:off x="2848712" y="1989044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任意多边形 8">
              <a:extLst>
                <a:ext uri="{FF2B5EF4-FFF2-40B4-BE49-F238E27FC236}">
                  <a16:creationId xmlns:a16="http://schemas.microsoft.com/office/drawing/2014/main" id="{6C220338-15DC-4C02-B3C0-85116E9E10B7}"/>
                </a:ext>
              </a:extLst>
            </p:cNvPr>
            <p:cNvSpPr/>
            <p:nvPr/>
          </p:nvSpPr>
          <p:spPr>
            <a:xfrm rot="5400000">
              <a:off x="4430525" y="2359913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任意多边形 9">
              <a:extLst>
                <a:ext uri="{FF2B5EF4-FFF2-40B4-BE49-F238E27FC236}">
                  <a16:creationId xmlns:a16="http://schemas.microsoft.com/office/drawing/2014/main" id="{8367D8D9-292C-4A44-BD1E-26F033512FC4}"/>
                </a:ext>
              </a:extLst>
            </p:cNvPr>
            <p:cNvSpPr/>
            <p:nvPr/>
          </p:nvSpPr>
          <p:spPr>
            <a:xfrm rot="10800000">
              <a:off x="4048428" y="3959647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任意多边形 10">
              <a:extLst>
                <a:ext uri="{FF2B5EF4-FFF2-40B4-BE49-F238E27FC236}">
                  <a16:creationId xmlns:a16="http://schemas.microsoft.com/office/drawing/2014/main" id="{CCE59504-D0A8-4464-8F1F-18C4A2C8273A}"/>
                </a:ext>
              </a:extLst>
            </p:cNvPr>
            <p:cNvSpPr/>
            <p:nvPr/>
          </p:nvSpPr>
          <p:spPr>
            <a:xfrm rot="16200000">
              <a:off x="2470430" y="3569610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0DBB328-0022-4FBF-8ABC-B1555C45DE17}"/>
                </a:ext>
              </a:extLst>
            </p:cNvPr>
            <p:cNvSpPr txBox="1"/>
            <p:nvPr/>
          </p:nvSpPr>
          <p:spPr>
            <a:xfrm>
              <a:off x="1894605" y="2821056"/>
              <a:ext cx="965776" cy="100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>
                      <a:lumMod val="50000"/>
                    </a:schemeClr>
                  </a:solidFill>
                </a:rPr>
                <a:t>01</a:t>
              </a:r>
              <a:endParaRPr lang="zh-CN" altLang="en-US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7D5909-9527-4A9D-B15A-98F18680A25C}"/>
                </a:ext>
              </a:extLst>
            </p:cNvPr>
            <p:cNvSpPr txBox="1"/>
            <p:nvPr/>
          </p:nvSpPr>
          <p:spPr>
            <a:xfrm>
              <a:off x="4176221" y="1651687"/>
              <a:ext cx="965776" cy="100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  <a:endParaRPr lang="zh-CN" altLang="en-US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6C8B2E-7D0E-4C28-AC30-8385B9B7819B}"/>
                </a:ext>
              </a:extLst>
            </p:cNvPr>
            <p:cNvSpPr txBox="1"/>
            <p:nvPr/>
          </p:nvSpPr>
          <p:spPr>
            <a:xfrm>
              <a:off x="5290042" y="3927897"/>
              <a:ext cx="965776" cy="100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  <a:endParaRPr lang="zh-CN" altLang="en-US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70792A-3116-47CB-BB04-643500BD2BBE}"/>
                </a:ext>
              </a:extLst>
            </p:cNvPr>
            <p:cNvSpPr txBox="1"/>
            <p:nvPr/>
          </p:nvSpPr>
          <p:spPr>
            <a:xfrm>
              <a:off x="3017722" y="4992486"/>
              <a:ext cx="965776" cy="100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>
                      <a:lumMod val="50000"/>
                    </a:schemeClr>
                  </a:solidFill>
                </a:rPr>
                <a:t>04</a:t>
              </a:r>
              <a:endParaRPr lang="zh-CN" altLang="en-US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0A3ACD30-E455-4F6C-989A-9BF7D837F7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4226" y="3354958"/>
              <a:ext cx="868363" cy="855662"/>
            </a:xfrm>
            <a:custGeom>
              <a:avLst/>
              <a:gdLst>
                <a:gd name="T0" fmla="*/ 3250 w 3829"/>
                <a:gd name="T1" fmla="*/ 3193 h 3774"/>
                <a:gd name="T2" fmla="*/ 3139 w 3829"/>
                <a:gd name="T3" fmla="*/ 3273 h 3774"/>
                <a:gd name="T4" fmla="*/ 3187 w 3829"/>
                <a:gd name="T5" fmla="*/ 3032 h 3774"/>
                <a:gd name="T6" fmla="*/ 3187 w 3829"/>
                <a:gd name="T7" fmla="*/ 3588 h 3774"/>
                <a:gd name="T8" fmla="*/ 3693 w 3829"/>
                <a:gd name="T9" fmla="*/ 3359 h 3774"/>
                <a:gd name="T10" fmla="*/ 463 w 3829"/>
                <a:gd name="T11" fmla="*/ 2946 h 3774"/>
                <a:gd name="T12" fmla="*/ 310 w 3829"/>
                <a:gd name="T13" fmla="*/ 3113 h 3774"/>
                <a:gd name="T14" fmla="*/ 256 w 3829"/>
                <a:gd name="T15" fmla="*/ 3071 h 3774"/>
                <a:gd name="T16" fmla="*/ 212 w 3829"/>
                <a:gd name="T17" fmla="*/ 2961 h 3774"/>
                <a:gd name="T18" fmla="*/ 367 w 3829"/>
                <a:gd name="T19" fmla="*/ 3495 h 3774"/>
                <a:gd name="T20" fmla="*/ 789 w 3829"/>
                <a:gd name="T21" fmla="*/ 3128 h 3774"/>
                <a:gd name="T22" fmla="*/ 1440 w 3829"/>
                <a:gd name="T23" fmla="*/ 1965 h 3774"/>
                <a:gd name="T24" fmla="*/ 1911 w 3829"/>
                <a:gd name="T25" fmla="*/ 2401 h 3774"/>
                <a:gd name="T26" fmla="*/ 1566 w 3829"/>
                <a:gd name="T27" fmla="*/ 2309 h 3774"/>
                <a:gd name="T28" fmla="*/ 3381 w 3829"/>
                <a:gd name="T29" fmla="*/ 1426 h 3774"/>
                <a:gd name="T30" fmla="*/ 3205 w 3829"/>
                <a:gd name="T31" fmla="*/ 1622 h 3774"/>
                <a:gd name="T32" fmla="*/ 3180 w 3829"/>
                <a:gd name="T33" fmla="*/ 1518 h 3774"/>
                <a:gd name="T34" fmla="*/ 3090 w 3829"/>
                <a:gd name="T35" fmla="*/ 1475 h 3774"/>
                <a:gd name="T36" fmla="*/ 3318 w 3829"/>
                <a:gd name="T37" fmla="*/ 1982 h 3774"/>
                <a:gd name="T38" fmla="*/ 3683 w 3829"/>
                <a:gd name="T39" fmla="*/ 1559 h 3774"/>
                <a:gd name="T40" fmla="*/ 1669 w 3829"/>
                <a:gd name="T41" fmla="*/ 1377 h 3774"/>
                <a:gd name="T42" fmla="*/ 1351 w 3829"/>
                <a:gd name="T43" fmla="*/ 2109 h 3774"/>
                <a:gd name="T44" fmla="*/ 2042 w 3829"/>
                <a:gd name="T45" fmla="*/ 2502 h 3774"/>
                <a:gd name="T46" fmla="*/ 2505 w 3829"/>
                <a:gd name="T47" fmla="*/ 1856 h 3774"/>
                <a:gd name="T48" fmla="*/ 1915 w 3829"/>
                <a:gd name="T49" fmla="*/ 1324 h 3774"/>
                <a:gd name="T50" fmla="*/ 346 w 3829"/>
                <a:gd name="T51" fmla="*/ 876 h 3774"/>
                <a:gd name="T52" fmla="*/ 234 w 3829"/>
                <a:gd name="T53" fmla="*/ 956 h 3774"/>
                <a:gd name="T54" fmla="*/ 282 w 3829"/>
                <a:gd name="T55" fmla="*/ 715 h 3774"/>
                <a:gd name="T56" fmla="*/ 282 w 3829"/>
                <a:gd name="T57" fmla="*/ 1271 h 3774"/>
                <a:gd name="T58" fmla="*/ 789 w 3829"/>
                <a:gd name="T59" fmla="*/ 1042 h 3774"/>
                <a:gd name="T60" fmla="*/ 1916 w 3829"/>
                <a:gd name="T61" fmla="*/ 233 h 3774"/>
                <a:gd name="T62" fmla="*/ 1763 w 3829"/>
                <a:gd name="T63" fmla="*/ 399 h 3774"/>
                <a:gd name="T64" fmla="*/ 1709 w 3829"/>
                <a:gd name="T65" fmla="*/ 357 h 3774"/>
                <a:gd name="T66" fmla="*/ 1665 w 3829"/>
                <a:gd name="T67" fmla="*/ 246 h 3774"/>
                <a:gd name="T68" fmla="*/ 1819 w 3829"/>
                <a:gd name="T69" fmla="*/ 780 h 3774"/>
                <a:gd name="T70" fmla="*/ 2241 w 3829"/>
                <a:gd name="T71" fmla="*/ 415 h 3774"/>
                <a:gd name="T72" fmla="*/ 2082 w 3829"/>
                <a:gd name="T73" fmla="*/ 31 h 3774"/>
                <a:gd name="T74" fmla="*/ 2324 w 3829"/>
                <a:gd name="T75" fmla="*/ 679 h 3774"/>
                <a:gd name="T76" fmla="*/ 2299 w 3829"/>
                <a:gd name="T77" fmla="*/ 1303 h 3774"/>
                <a:gd name="T78" fmla="*/ 2959 w 3829"/>
                <a:gd name="T79" fmla="*/ 1438 h 3774"/>
                <a:gd name="T80" fmla="*/ 3631 w 3829"/>
                <a:gd name="T81" fmla="*/ 1275 h 3774"/>
                <a:gd name="T82" fmla="*/ 3712 w 3829"/>
                <a:gd name="T83" fmla="*/ 1963 h 3774"/>
                <a:gd name="T84" fmla="*/ 3037 w 3829"/>
                <a:gd name="T85" fmla="*/ 1978 h 3774"/>
                <a:gd name="T86" fmla="*/ 2483 w 3829"/>
                <a:gd name="T87" fmla="*/ 2372 h 3774"/>
                <a:gd name="T88" fmla="*/ 3712 w 3829"/>
                <a:gd name="T89" fmla="*/ 3003 h 3774"/>
                <a:gd name="T90" fmla="*/ 3631 w 3829"/>
                <a:gd name="T91" fmla="*/ 3690 h 3774"/>
                <a:gd name="T92" fmla="*/ 2959 w 3829"/>
                <a:gd name="T93" fmla="*/ 3527 h 3774"/>
                <a:gd name="T94" fmla="*/ 2232 w 3829"/>
                <a:gd name="T95" fmla="*/ 2575 h 3774"/>
                <a:gd name="T96" fmla="*/ 852 w 3829"/>
                <a:gd name="T97" fmla="*/ 2928 h 3774"/>
                <a:gd name="T98" fmla="*/ 679 w 3829"/>
                <a:gd name="T99" fmla="*/ 3587 h 3774"/>
                <a:gd name="T100" fmla="*/ 31 w 3829"/>
                <a:gd name="T101" fmla="*/ 3345 h 3774"/>
                <a:gd name="T102" fmla="*/ 348 w 3829"/>
                <a:gd name="T103" fmla="*/ 2728 h 3774"/>
                <a:gd name="T104" fmla="*/ 1200 w 3829"/>
                <a:gd name="T105" fmla="*/ 2052 h 3774"/>
                <a:gd name="T106" fmla="*/ 564 w 3829"/>
                <a:gd name="T107" fmla="*/ 1445 h 3774"/>
                <a:gd name="T108" fmla="*/ 3 w 3829"/>
                <a:gd name="T109" fmla="*/ 1052 h 3774"/>
                <a:gd name="T110" fmla="*/ 462 w 3829"/>
                <a:gd name="T111" fmla="*/ 530 h 3774"/>
                <a:gd name="T112" fmla="*/ 921 w 3829"/>
                <a:gd name="T113" fmla="*/ 1043 h 3774"/>
                <a:gd name="T114" fmla="*/ 1848 w 3829"/>
                <a:gd name="T115" fmla="*/ 922 h 3774"/>
                <a:gd name="T116" fmla="*/ 1467 w 3829"/>
                <a:gd name="T117" fmla="*/ 350 h 3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29" h="3774">
                  <a:moveTo>
                    <a:pt x="3367" y="3078"/>
                  </a:moveTo>
                  <a:lnTo>
                    <a:pt x="3368" y="3078"/>
                  </a:lnTo>
                  <a:lnTo>
                    <a:pt x="3381" y="3082"/>
                  </a:lnTo>
                  <a:lnTo>
                    <a:pt x="3392" y="3089"/>
                  </a:lnTo>
                  <a:lnTo>
                    <a:pt x="3397" y="3099"/>
                  </a:lnTo>
                  <a:lnTo>
                    <a:pt x="3401" y="3112"/>
                  </a:lnTo>
                  <a:lnTo>
                    <a:pt x="3397" y="3125"/>
                  </a:lnTo>
                  <a:lnTo>
                    <a:pt x="3390" y="3135"/>
                  </a:lnTo>
                  <a:lnTo>
                    <a:pt x="3380" y="3142"/>
                  </a:lnTo>
                  <a:lnTo>
                    <a:pt x="3367" y="3145"/>
                  </a:lnTo>
                  <a:lnTo>
                    <a:pt x="3334" y="3148"/>
                  </a:lnTo>
                  <a:lnTo>
                    <a:pt x="3302" y="3157"/>
                  </a:lnTo>
                  <a:lnTo>
                    <a:pt x="3274" y="3173"/>
                  </a:lnTo>
                  <a:lnTo>
                    <a:pt x="3250" y="3193"/>
                  </a:lnTo>
                  <a:lnTo>
                    <a:pt x="3230" y="3218"/>
                  </a:lnTo>
                  <a:lnTo>
                    <a:pt x="3215" y="3246"/>
                  </a:lnTo>
                  <a:lnTo>
                    <a:pt x="3205" y="3277"/>
                  </a:lnTo>
                  <a:lnTo>
                    <a:pt x="3201" y="3310"/>
                  </a:lnTo>
                  <a:lnTo>
                    <a:pt x="3201" y="3311"/>
                  </a:lnTo>
                  <a:lnTo>
                    <a:pt x="3199" y="3324"/>
                  </a:lnTo>
                  <a:lnTo>
                    <a:pt x="3192" y="3334"/>
                  </a:lnTo>
                  <a:lnTo>
                    <a:pt x="3182" y="3341"/>
                  </a:lnTo>
                  <a:lnTo>
                    <a:pt x="3169" y="3344"/>
                  </a:lnTo>
                  <a:lnTo>
                    <a:pt x="3156" y="3341"/>
                  </a:lnTo>
                  <a:lnTo>
                    <a:pt x="3146" y="3334"/>
                  </a:lnTo>
                  <a:lnTo>
                    <a:pt x="3139" y="3323"/>
                  </a:lnTo>
                  <a:lnTo>
                    <a:pt x="3136" y="3310"/>
                  </a:lnTo>
                  <a:lnTo>
                    <a:pt x="3139" y="3273"/>
                  </a:lnTo>
                  <a:lnTo>
                    <a:pt x="3148" y="3236"/>
                  </a:lnTo>
                  <a:lnTo>
                    <a:pt x="3162" y="3204"/>
                  </a:lnTo>
                  <a:lnTo>
                    <a:pt x="3180" y="3174"/>
                  </a:lnTo>
                  <a:lnTo>
                    <a:pt x="3204" y="3147"/>
                  </a:lnTo>
                  <a:lnTo>
                    <a:pt x="3230" y="3124"/>
                  </a:lnTo>
                  <a:lnTo>
                    <a:pt x="3260" y="3104"/>
                  </a:lnTo>
                  <a:lnTo>
                    <a:pt x="3294" y="3090"/>
                  </a:lnTo>
                  <a:lnTo>
                    <a:pt x="3330" y="3082"/>
                  </a:lnTo>
                  <a:lnTo>
                    <a:pt x="3367" y="3078"/>
                  </a:lnTo>
                  <a:close/>
                  <a:moveTo>
                    <a:pt x="3367" y="2979"/>
                  </a:moveTo>
                  <a:lnTo>
                    <a:pt x="3318" y="2983"/>
                  </a:lnTo>
                  <a:lnTo>
                    <a:pt x="3271" y="2993"/>
                  </a:lnTo>
                  <a:lnTo>
                    <a:pt x="3227" y="3010"/>
                  </a:lnTo>
                  <a:lnTo>
                    <a:pt x="3187" y="3032"/>
                  </a:lnTo>
                  <a:lnTo>
                    <a:pt x="3150" y="3060"/>
                  </a:lnTo>
                  <a:lnTo>
                    <a:pt x="3118" y="3092"/>
                  </a:lnTo>
                  <a:lnTo>
                    <a:pt x="3090" y="3129"/>
                  </a:lnTo>
                  <a:lnTo>
                    <a:pt x="3068" y="3170"/>
                  </a:lnTo>
                  <a:lnTo>
                    <a:pt x="3050" y="3214"/>
                  </a:lnTo>
                  <a:lnTo>
                    <a:pt x="3040" y="3261"/>
                  </a:lnTo>
                  <a:lnTo>
                    <a:pt x="3037" y="3310"/>
                  </a:lnTo>
                  <a:lnTo>
                    <a:pt x="3040" y="3359"/>
                  </a:lnTo>
                  <a:lnTo>
                    <a:pt x="3050" y="3406"/>
                  </a:lnTo>
                  <a:lnTo>
                    <a:pt x="3068" y="3451"/>
                  </a:lnTo>
                  <a:lnTo>
                    <a:pt x="3090" y="3490"/>
                  </a:lnTo>
                  <a:lnTo>
                    <a:pt x="3118" y="3527"/>
                  </a:lnTo>
                  <a:lnTo>
                    <a:pt x="3150" y="3560"/>
                  </a:lnTo>
                  <a:lnTo>
                    <a:pt x="3187" y="3588"/>
                  </a:lnTo>
                  <a:lnTo>
                    <a:pt x="3227" y="3610"/>
                  </a:lnTo>
                  <a:lnTo>
                    <a:pt x="3271" y="3627"/>
                  </a:lnTo>
                  <a:lnTo>
                    <a:pt x="3318" y="3638"/>
                  </a:lnTo>
                  <a:lnTo>
                    <a:pt x="3367" y="3641"/>
                  </a:lnTo>
                  <a:lnTo>
                    <a:pt x="3416" y="3638"/>
                  </a:lnTo>
                  <a:lnTo>
                    <a:pt x="3462" y="3627"/>
                  </a:lnTo>
                  <a:lnTo>
                    <a:pt x="3506" y="3610"/>
                  </a:lnTo>
                  <a:lnTo>
                    <a:pt x="3547" y="3588"/>
                  </a:lnTo>
                  <a:lnTo>
                    <a:pt x="3584" y="3560"/>
                  </a:lnTo>
                  <a:lnTo>
                    <a:pt x="3617" y="3527"/>
                  </a:lnTo>
                  <a:lnTo>
                    <a:pt x="3645" y="3490"/>
                  </a:lnTo>
                  <a:lnTo>
                    <a:pt x="3667" y="3451"/>
                  </a:lnTo>
                  <a:lnTo>
                    <a:pt x="3683" y="3406"/>
                  </a:lnTo>
                  <a:lnTo>
                    <a:pt x="3693" y="3359"/>
                  </a:lnTo>
                  <a:lnTo>
                    <a:pt x="3697" y="3310"/>
                  </a:lnTo>
                  <a:lnTo>
                    <a:pt x="3693" y="3261"/>
                  </a:lnTo>
                  <a:lnTo>
                    <a:pt x="3683" y="3214"/>
                  </a:lnTo>
                  <a:lnTo>
                    <a:pt x="3667" y="3170"/>
                  </a:lnTo>
                  <a:lnTo>
                    <a:pt x="3645" y="3129"/>
                  </a:lnTo>
                  <a:lnTo>
                    <a:pt x="3617" y="3092"/>
                  </a:lnTo>
                  <a:lnTo>
                    <a:pt x="3584" y="3060"/>
                  </a:lnTo>
                  <a:lnTo>
                    <a:pt x="3547" y="3032"/>
                  </a:lnTo>
                  <a:lnTo>
                    <a:pt x="3506" y="3010"/>
                  </a:lnTo>
                  <a:lnTo>
                    <a:pt x="3462" y="2993"/>
                  </a:lnTo>
                  <a:lnTo>
                    <a:pt x="3416" y="2983"/>
                  </a:lnTo>
                  <a:lnTo>
                    <a:pt x="3367" y="2979"/>
                  </a:lnTo>
                  <a:close/>
                  <a:moveTo>
                    <a:pt x="462" y="2946"/>
                  </a:moveTo>
                  <a:lnTo>
                    <a:pt x="463" y="2946"/>
                  </a:lnTo>
                  <a:lnTo>
                    <a:pt x="476" y="2949"/>
                  </a:lnTo>
                  <a:lnTo>
                    <a:pt x="486" y="2956"/>
                  </a:lnTo>
                  <a:lnTo>
                    <a:pt x="493" y="2967"/>
                  </a:lnTo>
                  <a:lnTo>
                    <a:pt x="495" y="2979"/>
                  </a:lnTo>
                  <a:lnTo>
                    <a:pt x="493" y="2992"/>
                  </a:lnTo>
                  <a:lnTo>
                    <a:pt x="486" y="3003"/>
                  </a:lnTo>
                  <a:lnTo>
                    <a:pt x="475" y="3010"/>
                  </a:lnTo>
                  <a:lnTo>
                    <a:pt x="462" y="3012"/>
                  </a:lnTo>
                  <a:lnTo>
                    <a:pt x="429" y="3015"/>
                  </a:lnTo>
                  <a:lnTo>
                    <a:pt x="398" y="3025"/>
                  </a:lnTo>
                  <a:lnTo>
                    <a:pt x="370" y="3040"/>
                  </a:lnTo>
                  <a:lnTo>
                    <a:pt x="346" y="3061"/>
                  </a:lnTo>
                  <a:lnTo>
                    <a:pt x="325" y="3085"/>
                  </a:lnTo>
                  <a:lnTo>
                    <a:pt x="310" y="3113"/>
                  </a:lnTo>
                  <a:lnTo>
                    <a:pt x="301" y="3145"/>
                  </a:lnTo>
                  <a:lnTo>
                    <a:pt x="297" y="3177"/>
                  </a:lnTo>
                  <a:lnTo>
                    <a:pt x="297" y="3178"/>
                  </a:lnTo>
                  <a:lnTo>
                    <a:pt x="295" y="3191"/>
                  </a:lnTo>
                  <a:lnTo>
                    <a:pt x="287" y="3202"/>
                  </a:lnTo>
                  <a:lnTo>
                    <a:pt x="276" y="3209"/>
                  </a:lnTo>
                  <a:lnTo>
                    <a:pt x="263" y="3211"/>
                  </a:lnTo>
                  <a:lnTo>
                    <a:pt x="251" y="3209"/>
                  </a:lnTo>
                  <a:lnTo>
                    <a:pt x="240" y="3202"/>
                  </a:lnTo>
                  <a:lnTo>
                    <a:pt x="233" y="3191"/>
                  </a:lnTo>
                  <a:lnTo>
                    <a:pt x="231" y="3177"/>
                  </a:lnTo>
                  <a:lnTo>
                    <a:pt x="234" y="3140"/>
                  </a:lnTo>
                  <a:lnTo>
                    <a:pt x="243" y="3105"/>
                  </a:lnTo>
                  <a:lnTo>
                    <a:pt x="256" y="3071"/>
                  </a:lnTo>
                  <a:lnTo>
                    <a:pt x="276" y="3041"/>
                  </a:lnTo>
                  <a:lnTo>
                    <a:pt x="299" y="3014"/>
                  </a:lnTo>
                  <a:lnTo>
                    <a:pt x="326" y="2991"/>
                  </a:lnTo>
                  <a:lnTo>
                    <a:pt x="356" y="2972"/>
                  </a:lnTo>
                  <a:lnTo>
                    <a:pt x="389" y="2958"/>
                  </a:lnTo>
                  <a:lnTo>
                    <a:pt x="425" y="2949"/>
                  </a:lnTo>
                  <a:lnTo>
                    <a:pt x="462" y="2946"/>
                  </a:lnTo>
                  <a:close/>
                  <a:moveTo>
                    <a:pt x="462" y="2847"/>
                  </a:moveTo>
                  <a:lnTo>
                    <a:pt x="413" y="2850"/>
                  </a:lnTo>
                  <a:lnTo>
                    <a:pt x="367" y="2861"/>
                  </a:lnTo>
                  <a:lnTo>
                    <a:pt x="323" y="2877"/>
                  </a:lnTo>
                  <a:lnTo>
                    <a:pt x="282" y="2900"/>
                  </a:lnTo>
                  <a:lnTo>
                    <a:pt x="245" y="2928"/>
                  </a:lnTo>
                  <a:lnTo>
                    <a:pt x="212" y="2961"/>
                  </a:lnTo>
                  <a:lnTo>
                    <a:pt x="184" y="2997"/>
                  </a:lnTo>
                  <a:lnTo>
                    <a:pt x="162" y="3038"/>
                  </a:lnTo>
                  <a:lnTo>
                    <a:pt x="146" y="3082"/>
                  </a:lnTo>
                  <a:lnTo>
                    <a:pt x="136" y="3128"/>
                  </a:lnTo>
                  <a:lnTo>
                    <a:pt x="132" y="3177"/>
                  </a:lnTo>
                  <a:lnTo>
                    <a:pt x="136" y="3227"/>
                  </a:lnTo>
                  <a:lnTo>
                    <a:pt x="146" y="3274"/>
                  </a:lnTo>
                  <a:lnTo>
                    <a:pt x="162" y="3318"/>
                  </a:lnTo>
                  <a:lnTo>
                    <a:pt x="184" y="3359"/>
                  </a:lnTo>
                  <a:lnTo>
                    <a:pt x="212" y="3395"/>
                  </a:lnTo>
                  <a:lnTo>
                    <a:pt x="245" y="3427"/>
                  </a:lnTo>
                  <a:lnTo>
                    <a:pt x="282" y="3455"/>
                  </a:lnTo>
                  <a:lnTo>
                    <a:pt x="323" y="3478"/>
                  </a:lnTo>
                  <a:lnTo>
                    <a:pt x="367" y="3495"/>
                  </a:lnTo>
                  <a:lnTo>
                    <a:pt x="413" y="3505"/>
                  </a:lnTo>
                  <a:lnTo>
                    <a:pt x="462" y="3509"/>
                  </a:lnTo>
                  <a:lnTo>
                    <a:pt x="511" y="3505"/>
                  </a:lnTo>
                  <a:lnTo>
                    <a:pt x="558" y="3495"/>
                  </a:lnTo>
                  <a:lnTo>
                    <a:pt x="602" y="3478"/>
                  </a:lnTo>
                  <a:lnTo>
                    <a:pt x="642" y="3455"/>
                  </a:lnTo>
                  <a:lnTo>
                    <a:pt x="679" y="3427"/>
                  </a:lnTo>
                  <a:lnTo>
                    <a:pt x="711" y="3395"/>
                  </a:lnTo>
                  <a:lnTo>
                    <a:pt x="739" y="3359"/>
                  </a:lnTo>
                  <a:lnTo>
                    <a:pt x="761" y="3318"/>
                  </a:lnTo>
                  <a:lnTo>
                    <a:pt x="779" y="3274"/>
                  </a:lnTo>
                  <a:lnTo>
                    <a:pt x="789" y="3227"/>
                  </a:lnTo>
                  <a:lnTo>
                    <a:pt x="792" y="3177"/>
                  </a:lnTo>
                  <a:lnTo>
                    <a:pt x="789" y="3128"/>
                  </a:lnTo>
                  <a:lnTo>
                    <a:pt x="779" y="3082"/>
                  </a:lnTo>
                  <a:lnTo>
                    <a:pt x="761" y="3038"/>
                  </a:lnTo>
                  <a:lnTo>
                    <a:pt x="739" y="2997"/>
                  </a:lnTo>
                  <a:lnTo>
                    <a:pt x="711" y="2961"/>
                  </a:lnTo>
                  <a:lnTo>
                    <a:pt x="679" y="2928"/>
                  </a:lnTo>
                  <a:lnTo>
                    <a:pt x="642" y="2900"/>
                  </a:lnTo>
                  <a:lnTo>
                    <a:pt x="602" y="2877"/>
                  </a:lnTo>
                  <a:lnTo>
                    <a:pt x="558" y="2861"/>
                  </a:lnTo>
                  <a:lnTo>
                    <a:pt x="511" y="2850"/>
                  </a:lnTo>
                  <a:lnTo>
                    <a:pt x="462" y="2847"/>
                  </a:lnTo>
                  <a:close/>
                  <a:moveTo>
                    <a:pt x="1411" y="1950"/>
                  </a:moveTo>
                  <a:lnTo>
                    <a:pt x="1423" y="1951"/>
                  </a:lnTo>
                  <a:lnTo>
                    <a:pt x="1432" y="1956"/>
                  </a:lnTo>
                  <a:lnTo>
                    <a:pt x="1440" y="1965"/>
                  </a:lnTo>
                  <a:lnTo>
                    <a:pt x="1445" y="1975"/>
                  </a:lnTo>
                  <a:lnTo>
                    <a:pt x="1460" y="2030"/>
                  </a:lnTo>
                  <a:lnTo>
                    <a:pt x="1482" y="2082"/>
                  </a:lnTo>
                  <a:lnTo>
                    <a:pt x="1507" y="2132"/>
                  </a:lnTo>
                  <a:lnTo>
                    <a:pt x="1537" y="2178"/>
                  </a:lnTo>
                  <a:lnTo>
                    <a:pt x="1572" y="2221"/>
                  </a:lnTo>
                  <a:lnTo>
                    <a:pt x="1611" y="2260"/>
                  </a:lnTo>
                  <a:lnTo>
                    <a:pt x="1653" y="2295"/>
                  </a:lnTo>
                  <a:lnTo>
                    <a:pt x="1699" y="2326"/>
                  </a:lnTo>
                  <a:lnTo>
                    <a:pt x="1747" y="2352"/>
                  </a:lnTo>
                  <a:lnTo>
                    <a:pt x="1800" y="2373"/>
                  </a:lnTo>
                  <a:lnTo>
                    <a:pt x="1853" y="2390"/>
                  </a:lnTo>
                  <a:lnTo>
                    <a:pt x="1909" y="2401"/>
                  </a:lnTo>
                  <a:lnTo>
                    <a:pt x="1911" y="2401"/>
                  </a:lnTo>
                  <a:lnTo>
                    <a:pt x="1923" y="2406"/>
                  </a:lnTo>
                  <a:lnTo>
                    <a:pt x="1932" y="2414"/>
                  </a:lnTo>
                  <a:lnTo>
                    <a:pt x="1938" y="2426"/>
                  </a:lnTo>
                  <a:lnTo>
                    <a:pt x="1938" y="2438"/>
                  </a:lnTo>
                  <a:lnTo>
                    <a:pt x="1933" y="2451"/>
                  </a:lnTo>
                  <a:lnTo>
                    <a:pt x="1925" y="2460"/>
                  </a:lnTo>
                  <a:lnTo>
                    <a:pt x="1913" y="2466"/>
                  </a:lnTo>
                  <a:lnTo>
                    <a:pt x="1899" y="2466"/>
                  </a:lnTo>
                  <a:lnTo>
                    <a:pt x="1838" y="2455"/>
                  </a:lnTo>
                  <a:lnTo>
                    <a:pt x="1778" y="2436"/>
                  </a:lnTo>
                  <a:lnTo>
                    <a:pt x="1720" y="2412"/>
                  </a:lnTo>
                  <a:lnTo>
                    <a:pt x="1665" y="2383"/>
                  </a:lnTo>
                  <a:lnTo>
                    <a:pt x="1614" y="2349"/>
                  </a:lnTo>
                  <a:lnTo>
                    <a:pt x="1566" y="2309"/>
                  </a:lnTo>
                  <a:lnTo>
                    <a:pt x="1523" y="2265"/>
                  </a:lnTo>
                  <a:lnTo>
                    <a:pt x="1484" y="2217"/>
                  </a:lnTo>
                  <a:lnTo>
                    <a:pt x="1450" y="2165"/>
                  </a:lnTo>
                  <a:lnTo>
                    <a:pt x="1421" y="2110"/>
                  </a:lnTo>
                  <a:lnTo>
                    <a:pt x="1398" y="2052"/>
                  </a:lnTo>
                  <a:lnTo>
                    <a:pt x="1380" y="1990"/>
                  </a:lnTo>
                  <a:lnTo>
                    <a:pt x="1380" y="1983"/>
                  </a:lnTo>
                  <a:lnTo>
                    <a:pt x="1381" y="1971"/>
                  </a:lnTo>
                  <a:lnTo>
                    <a:pt x="1388" y="1960"/>
                  </a:lnTo>
                  <a:lnTo>
                    <a:pt x="1398" y="1952"/>
                  </a:lnTo>
                  <a:lnTo>
                    <a:pt x="1411" y="1950"/>
                  </a:lnTo>
                  <a:close/>
                  <a:moveTo>
                    <a:pt x="3367" y="1424"/>
                  </a:moveTo>
                  <a:lnTo>
                    <a:pt x="3368" y="1424"/>
                  </a:lnTo>
                  <a:lnTo>
                    <a:pt x="3381" y="1426"/>
                  </a:lnTo>
                  <a:lnTo>
                    <a:pt x="3392" y="1433"/>
                  </a:lnTo>
                  <a:lnTo>
                    <a:pt x="3397" y="1444"/>
                  </a:lnTo>
                  <a:lnTo>
                    <a:pt x="3401" y="1458"/>
                  </a:lnTo>
                  <a:lnTo>
                    <a:pt x="3397" y="1470"/>
                  </a:lnTo>
                  <a:lnTo>
                    <a:pt x="3390" y="1481"/>
                  </a:lnTo>
                  <a:lnTo>
                    <a:pt x="3380" y="1488"/>
                  </a:lnTo>
                  <a:lnTo>
                    <a:pt x="3367" y="1490"/>
                  </a:lnTo>
                  <a:lnTo>
                    <a:pt x="3334" y="1493"/>
                  </a:lnTo>
                  <a:lnTo>
                    <a:pt x="3302" y="1503"/>
                  </a:lnTo>
                  <a:lnTo>
                    <a:pt x="3274" y="1518"/>
                  </a:lnTo>
                  <a:lnTo>
                    <a:pt x="3250" y="1538"/>
                  </a:lnTo>
                  <a:lnTo>
                    <a:pt x="3230" y="1562"/>
                  </a:lnTo>
                  <a:lnTo>
                    <a:pt x="3215" y="1590"/>
                  </a:lnTo>
                  <a:lnTo>
                    <a:pt x="3205" y="1622"/>
                  </a:lnTo>
                  <a:lnTo>
                    <a:pt x="3201" y="1655"/>
                  </a:lnTo>
                  <a:lnTo>
                    <a:pt x="3201" y="1657"/>
                  </a:lnTo>
                  <a:lnTo>
                    <a:pt x="3199" y="1669"/>
                  </a:lnTo>
                  <a:lnTo>
                    <a:pt x="3192" y="1680"/>
                  </a:lnTo>
                  <a:lnTo>
                    <a:pt x="3182" y="1687"/>
                  </a:lnTo>
                  <a:lnTo>
                    <a:pt x="3169" y="1689"/>
                  </a:lnTo>
                  <a:lnTo>
                    <a:pt x="3156" y="1686"/>
                  </a:lnTo>
                  <a:lnTo>
                    <a:pt x="3146" y="1679"/>
                  </a:lnTo>
                  <a:lnTo>
                    <a:pt x="3139" y="1668"/>
                  </a:lnTo>
                  <a:lnTo>
                    <a:pt x="3136" y="1655"/>
                  </a:lnTo>
                  <a:lnTo>
                    <a:pt x="3139" y="1618"/>
                  </a:lnTo>
                  <a:lnTo>
                    <a:pt x="3148" y="1582"/>
                  </a:lnTo>
                  <a:lnTo>
                    <a:pt x="3162" y="1550"/>
                  </a:lnTo>
                  <a:lnTo>
                    <a:pt x="3180" y="1518"/>
                  </a:lnTo>
                  <a:lnTo>
                    <a:pt x="3204" y="1491"/>
                  </a:lnTo>
                  <a:lnTo>
                    <a:pt x="3230" y="1468"/>
                  </a:lnTo>
                  <a:lnTo>
                    <a:pt x="3260" y="1449"/>
                  </a:lnTo>
                  <a:lnTo>
                    <a:pt x="3294" y="1436"/>
                  </a:lnTo>
                  <a:lnTo>
                    <a:pt x="3330" y="1426"/>
                  </a:lnTo>
                  <a:lnTo>
                    <a:pt x="3367" y="1424"/>
                  </a:lnTo>
                  <a:close/>
                  <a:moveTo>
                    <a:pt x="3367" y="1324"/>
                  </a:moveTo>
                  <a:lnTo>
                    <a:pt x="3318" y="1327"/>
                  </a:lnTo>
                  <a:lnTo>
                    <a:pt x="3271" y="1338"/>
                  </a:lnTo>
                  <a:lnTo>
                    <a:pt x="3227" y="1355"/>
                  </a:lnTo>
                  <a:lnTo>
                    <a:pt x="3187" y="1377"/>
                  </a:lnTo>
                  <a:lnTo>
                    <a:pt x="3150" y="1405"/>
                  </a:lnTo>
                  <a:lnTo>
                    <a:pt x="3118" y="1438"/>
                  </a:lnTo>
                  <a:lnTo>
                    <a:pt x="3090" y="1475"/>
                  </a:lnTo>
                  <a:lnTo>
                    <a:pt x="3068" y="1516"/>
                  </a:lnTo>
                  <a:lnTo>
                    <a:pt x="3050" y="1559"/>
                  </a:lnTo>
                  <a:lnTo>
                    <a:pt x="3040" y="1607"/>
                  </a:lnTo>
                  <a:lnTo>
                    <a:pt x="3037" y="1655"/>
                  </a:lnTo>
                  <a:lnTo>
                    <a:pt x="3040" y="1704"/>
                  </a:lnTo>
                  <a:lnTo>
                    <a:pt x="3050" y="1751"/>
                  </a:lnTo>
                  <a:lnTo>
                    <a:pt x="3068" y="1795"/>
                  </a:lnTo>
                  <a:lnTo>
                    <a:pt x="3090" y="1836"/>
                  </a:lnTo>
                  <a:lnTo>
                    <a:pt x="3118" y="1873"/>
                  </a:lnTo>
                  <a:lnTo>
                    <a:pt x="3150" y="1906"/>
                  </a:lnTo>
                  <a:lnTo>
                    <a:pt x="3187" y="1933"/>
                  </a:lnTo>
                  <a:lnTo>
                    <a:pt x="3227" y="1956"/>
                  </a:lnTo>
                  <a:lnTo>
                    <a:pt x="3271" y="1972"/>
                  </a:lnTo>
                  <a:lnTo>
                    <a:pt x="3318" y="1982"/>
                  </a:lnTo>
                  <a:lnTo>
                    <a:pt x="3367" y="1986"/>
                  </a:lnTo>
                  <a:lnTo>
                    <a:pt x="3416" y="1982"/>
                  </a:lnTo>
                  <a:lnTo>
                    <a:pt x="3462" y="1972"/>
                  </a:lnTo>
                  <a:lnTo>
                    <a:pt x="3506" y="1956"/>
                  </a:lnTo>
                  <a:lnTo>
                    <a:pt x="3547" y="1933"/>
                  </a:lnTo>
                  <a:lnTo>
                    <a:pt x="3584" y="1906"/>
                  </a:lnTo>
                  <a:lnTo>
                    <a:pt x="3617" y="1873"/>
                  </a:lnTo>
                  <a:lnTo>
                    <a:pt x="3645" y="1836"/>
                  </a:lnTo>
                  <a:lnTo>
                    <a:pt x="3667" y="1795"/>
                  </a:lnTo>
                  <a:lnTo>
                    <a:pt x="3683" y="1751"/>
                  </a:lnTo>
                  <a:lnTo>
                    <a:pt x="3693" y="1704"/>
                  </a:lnTo>
                  <a:lnTo>
                    <a:pt x="3697" y="1655"/>
                  </a:lnTo>
                  <a:lnTo>
                    <a:pt x="3693" y="1607"/>
                  </a:lnTo>
                  <a:lnTo>
                    <a:pt x="3683" y="1559"/>
                  </a:lnTo>
                  <a:lnTo>
                    <a:pt x="3667" y="1516"/>
                  </a:lnTo>
                  <a:lnTo>
                    <a:pt x="3645" y="1475"/>
                  </a:lnTo>
                  <a:lnTo>
                    <a:pt x="3617" y="1438"/>
                  </a:lnTo>
                  <a:lnTo>
                    <a:pt x="3584" y="1405"/>
                  </a:lnTo>
                  <a:lnTo>
                    <a:pt x="3547" y="1377"/>
                  </a:lnTo>
                  <a:lnTo>
                    <a:pt x="3506" y="1355"/>
                  </a:lnTo>
                  <a:lnTo>
                    <a:pt x="3462" y="1338"/>
                  </a:lnTo>
                  <a:lnTo>
                    <a:pt x="3416" y="1327"/>
                  </a:lnTo>
                  <a:lnTo>
                    <a:pt x="3367" y="1324"/>
                  </a:lnTo>
                  <a:close/>
                  <a:moveTo>
                    <a:pt x="1915" y="1324"/>
                  </a:moveTo>
                  <a:lnTo>
                    <a:pt x="1850" y="1327"/>
                  </a:lnTo>
                  <a:lnTo>
                    <a:pt x="1787" y="1338"/>
                  </a:lnTo>
                  <a:lnTo>
                    <a:pt x="1727" y="1354"/>
                  </a:lnTo>
                  <a:lnTo>
                    <a:pt x="1669" y="1377"/>
                  </a:lnTo>
                  <a:lnTo>
                    <a:pt x="1614" y="1405"/>
                  </a:lnTo>
                  <a:lnTo>
                    <a:pt x="1563" y="1439"/>
                  </a:lnTo>
                  <a:lnTo>
                    <a:pt x="1517" y="1477"/>
                  </a:lnTo>
                  <a:lnTo>
                    <a:pt x="1474" y="1520"/>
                  </a:lnTo>
                  <a:lnTo>
                    <a:pt x="1435" y="1568"/>
                  </a:lnTo>
                  <a:lnTo>
                    <a:pt x="1402" y="1619"/>
                  </a:lnTo>
                  <a:lnTo>
                    <a:pt x="1373" y="1674"/>
                  </a:lnTo>
                  <a:lnTo>
                    <a:pt x="1351" y="1731"/>
                  </a:lnTo>
                  <a:lnTo>
                    <a:pt x="1334" y="1792"/>
                  </a:lnTo>
                  <a:lnTo>
                    <a:pt x="1324" y="1856"/>
                  </a:lnTo>
                  <a:lnTo>
                    <a:pt x="1320" y="1919"/>
                  </a:lnTo>
                  <a:lnTo>
                    <a:pt x="1324" y="1985"/>
                  </a:lnTo>
                  <a:lnTo>
                    <a:pt x="1334" y="2049"/>
                  </a:lnTo>
                  <a:lnTo>
                    <a:pt x="1351" y="2109"/>
                  </a:lnTo>
                  <a:lnTo>
                    <a:pt x="1373" y="2166"/>
                  </a:lnTo>
                  <a:lnTo>
                    <a:pt x="1402" y="2221"/>
                  </a:lnTo>
                  <a:lnTo>
                    <a:pt x="1435" y="2272"/>
                  </a:lnTo>
                  <a:lnTo>
                    <a:pt x="1474" y="2320"/>
                  </a:lnTo>
                  <a:lnTo>
                    <a:pt x="1517" y="2363"/>
                  </a:lnTo>
                  <a:lnTo>
                    <a:pt x="1563" y="2401"/>
                  </a:lnTo>
                  <a:lnTo>
                    <a:pt x="1614" y="2435"/>
                  </a:lnTo>
                  <a:lnTo>
                    <a:pt x="1669" y="2463"/>
                  </a:lnTo>
                  <a:lnTo>
                    <a:pt x="1727" y="2485"/>
                  </a:lnTo>
                  <a:lnTo>
                    <a:pt x="1787" y="2502"/>
                  </a:lnTo>
                  <a:lnTo>
                    <a:pt x="1850" y="2513"/>
                  </a:lnTo>
                  <a:lnTo>
                    <a:pt x="1915" y="2516"/>
                  </a:lnTo>
                  <a:lnTo>
                    <a:pt x="1979" y="2513"/>
                  </a:lnTo>
                  <a:lnTo>
                    <a:pt x="2042" y="2502"/>
                  </a:lnTo>
                  <a:lnTo>
                    <a:pt x="2102" y="2485"/>
                  </a:lnTo>
                  <a:lnTo>
                    <a:pt x="2160" y="2463"/>
                  </a:lnTo>
                  <a:lnTo>
                    <a:pt x="2215" y="2435"/>
                  </a:lnTo>
                  <a:lnTo>
                    <a:pt x="2266" y="2401"/>
                  </a:lnTo>
                  <a:lnTo>
                    <a:pt x="2312" y="2363"/>
                  </a:lnTo>
                  <a:lnTo>
                    <a:pt x="2355" y="2320"/>
                  </a:lnTo>
                  <a:lnTo>
                    <a:pt x="2394" y="2272"/>
                  </a:lnTo>
                  <a:lnTo>
                    <a:pt x="2427" y="2221"/>
                  </a:lnTo>
                  <a:lnTo>
                    <a:pt x="2456" y="2166"/>
                  </a:lnTo>
                  <a:lnTo>
                    <a:pt x="2478" y="2109"/>
                  </a:lnTo>
                  <a:lnTo>
                    <a:pt x="2495" y="2049"/>
                  </a:lnTo>
                  <a:lnTo>
                    <a:pt x="2505" y="1985"/>
                  </a:lnTo>
                  <a:lnTo>
                    <a:pt x="2509" y="1919"/>
                  </a:lnTo>
                  <a:lnTo>
                    <a:pt x="2505" y="1856"/>
                  </a:lnTo>
                  <a:lnTo>
                    <a:pt x="2495" y="1792"/>
                  </a:lnTo>
                  <a:lnTo>
                    <a:pt x="2478" y="1731"/>
                  </a:lnTo>
                  <a:lnTo>
                    <a:pt x="2456" y="1674"/>
                  </a:lnTo>
                  <a:lnTo>
                    <a:pt x="2427" y="1619"/>
                  </a:lnTo>
                  <a:lnTo>
                    <a:pt x="2394" y="1568"/>
                  </a:lnTo>
                  <a:lnTo>
                    <a:pt x="2355" y="1520"/>
                  </a:lnTo>
                  <a:lnTo>
                    <a:pt x="2312" y="1477"/>
                  </a:lnTo>
                  <a:lnTo>
                    <a:pt x="2266" y="1439"/>
                  </a:lnTo>
                  <a:lnTo>
                    <a:pt x="2215" y="1405"/>
                  </a:lnTo>
                  <a:lnTo>
                    <a:pt x="2160" y="1377"/>
                  </a:lnTo>
                  <a:lnTo>
                    <a:pt x="2102" y="1354"/>
                  </a:lnTo>
                  <a:lnTo>
                    <a:pt x="2042" y="1338"/>
                  </a:lnTo>
                  <a:lnTo>
                    <a:pt x="1979" y="1327"/>
                  </a:lnTo>
                  <a:lnTo>
                    <a:pt x="1915" y="1324"/>
                  </a:lnTo>
                  <a:close/>
                  <a:moveTo>
                    <a:pt x="462" y="762"/>
                  </a:moveTo>
                  <a:lnTo>
                    <a:pt x="463" y="762"/>
                  </a:lnTo>
                  <a:lnTo>
                    <a:pt x="476" y="764"/>
                  </a:lnTo>
                  <a:lnTo>
                    <a:pt x="486" y="771"/>
                  </a:lnTo>
                  <a:lnTo>
                    <a:pt x="493" y="782"/>
                  </a:lnTo>
                  <a:lnTo>
                    <a:pt x="495" y="796"/>
                  </a:lnTo>
                  <a:lnTo>
                    <a:pt x="493" y="808"/>
                  </a:lnTo>
                  <a:lnTo>
                    <a:pt x="486" y="819"/>
                  </a:lnTo>
                  <a:lnTo>
                    <a:pt x="475" y="826"/>
                  </a:lnTo>
                  <a:lnTo>
                    <a:pt x="462" y="828"/>
                  </a:lnTo>
                  <a:lnTo>
                    <a:pt x="429" y="832"/>
                  </a:lnTo>
                  <a:lnTo>
                    <a:pt x="398" y="841"/>
                  </a:lnTo>
                  <a:lnTo>
                    <a:pt x="370" y="856"/>
                  </a:lnTo>
                  <a:lnTo>
                    <a:pt x="346" y="876"/>
                  </a:lnTo>
                  <a:lnTo>
                    <a:pt x="325" y="900"/>
                  </a:lnTo>
                  <a:lnTo>
                    <a:pt x="310" y="928"/>
                  </a:lnTo>
                  <a:lnTo>
                    <a:pt x="301" y="960"/>
                  </a:lnTo>
                  <a:lnTo>
                    <a:pt x="297" y="993"/>
                  </a:lnTo>
                  <a:lnTo>
                    <a:pt x="297" y="995"/>
                  </a:lnTo>
                  <a:lnTo>
                    <a:pt x="295" y="1007"/>
                  </a:lnTo>
                  <a:lnTo>
                    <a:pt x="287" y="1018"/>
                  </a:lnTo>
                  <a:lnTo>
                    <a:pt x="276" y="1025"/>
                  </a:lnTo>
                  <a:lnTo>
                    <a:pt x="263" y="1027"/>
                  </a:lnTo>
                  <a:lnTo>
                    <a:pt x="251" y="1024"/>
                  </a:lnTo>
                  <a:lnTo>
                    <a:pt x="240" y="1017"/>
                  </a:lnTo>
                  <a:lnTo>
                    <a:pt x="233" y="1006"/>
                  </a:lnTo>
                  <a:lnTo>
                    <a:pt x="231" y="993"/>
                  </a:lnTo>
                  <a:lnTo>
                    <a:pt x="234" y="956"/>
                  </a:lnTo>
                  <a:lnTo>
                    <a:pt x="243" y="920"/>
                  </a:lnTo>
                  <a:lnTo>
                    <a:pt x="256" y="888"/>
                  </a:lnTo>
                  <a:lnTo>
                    <a:pt x="276" y="856"/>
                  </a:lnTo>
                  <a:lnTo>
                    <a:pt x="299" y="829"/>
                  </a:lnTo>
                  <a:lnTo>
                    <a:pt x="326" y="806"/>
                  </a:lnTo>
                  <a:lnTo>
                    <a:pt x="356" y="787"/>
                  </a:lnTo>
                  <a:lnTo>
                    <a:pt x="389" y="774"/>
                  </a:lnTo>
                  <a:lnTo>
                    <a:pt x="425" y="764"/>
                  </a:lnTo>
                  <a:lnTo>
                    <a:pt x="462" y="762"/>
                  </a:lnTo>
                  <a:close/>
                  <a:moveTo>
                    <a:pt x="462" y="662"/>
                  </a:moveTo>
                  <a:lnTo>
                    <a:pt x="413" y="665"/>
                  </a:lnTo>
                  <a:lnTo>
                    <a:pt x="367" y="676"/>
                  </a:lnTo>
                  <a:lnTo>
                    <a:pt x="323" y="693"/>
                  </a:lnTo>
                  <a:lnTo>
                    <a:pt x="282" y="715"/>
                  </a:lnTo>
                  <a:lnTo>
                    <a:pt x="245" y="743"/>
                  </a:lnTo>
                  <a:lnTo>
                    <a:pt x="212" y="776"/>
                  </a:lnTo>
                  <a:lnTo>
                    <a:pt x="184" y="813"/>
                  </a:lnTo>
                  <a:lnTo>
                    <a:pt x="162" y="854"/>
                  </a:lnTo>
                  <a:lnTo>
                    <a:pt x="146" y="897"/>
                  </a:lnTo>
                  <a:lnTo>
                    <a:pt x="136" y="945"/>
                  </a:lnTo>
                  <a:lnTo>
                    <a:pt x="132" y="993"/>
                  </a:lnTo>
                  <a:lnTo>
                    <a:pt x="136" y="1042"/>
                  </a:lnTo>
                  <a:lnTo>
                    <a:pt x="146" y="1089"/>
                  </a:lnTo>
                  <a:lnTo>
                    <a:pt x="162" y="1133"/>
                  </a:lnTo>
                  <a:lnTo>
                    <a:pt x="184" y="1174"/>
                  </a:lnTo>
                  <a:lnTo>
                    <a:pt x="212" y="1211"/>
                  </a:lnTo>
                  <a:lnTo>
                    <a:pt x="245" y="1244"/>
                  </a:lnTo>
                  <a:lnTo>
                    <a:pt x="282" y="1271"/>
                  </a:lnTo>
                  <a:lnTo>
                    <a:pt x="323" y="1294"/>
                  </a:lnTo>
                  <a:lnTo>
                    <a:pt x="367" y="1310"/>
                  </a:lnTo>
                  <a:lnTo>
                    <a:pt x="413" y="1320"/>
                  </a:lnTo>
                  <a:lnTo>
                    <a:pt x="462" y="1324"/>
                  </a:lnTo>
                  <a:lnTo>
                    <a:pt x="511" y="1320"/>
                  </a:lnTo>
                  <a:lnTo>
                    <a:pt x="558" y="1310"/>
                  </a:lnTo>
                  <a:lnTo>
                    <a:pt x="602" y="1294"/>
                  </a:lnTo>
                  <a:lnTo>
                    <a:pt x="642" y="1271"/>
                  </a:lnTo>
                  <a:lnTo>
                    <a:pt x="679" y="1244"/>
                  </a:lnTo>
                  <a:lnTo>
                    <a:pt x="711" y="1211"/>
                  </a:lnTo>
                  <a:lnTo>
                    <a:pt x="739" y="1174"/>
                  </a:lnTo>
                  <a:lnTo>
                    <a:pt x="761" y="1133"/>
                  </a:lnTo>
                  <a:lnTo>
                    <a:pt x="779" y="1089"/>
                  </a:lnTo>
                  <a:lnTo>
                    <a:pt x="789" y="1042"/>
                  </a:lnTo>
                  <a:lnTo>
                    <a:pt x="792" y="993"/>
                  </a:lnTo>
                  <a:lnTo>
                    <a:pt x="789" y="945"/>
                  </a:lnTo>
                  <a:lnTo>
                    <a:pt x="779" y="897"/>
                  </a:lnTo>
                  <a:lnTo>
                    <a:pt x="761" y="854"/>
                  </a:lnTo>
                  <a:lnTo>
                    <a:pt x="739" y="813"/>
                  </a:lnTo>
                  <a:lnTo>
                    <a:pt x="711" y="776"/>
                  </a:lnTo>
                  <a:lnTo>
                    <a:pt x="679" y="743"/>
                  </a:lnTo>
                  <a:lnTo>
                    <a:pt x="642" y="715"/>
                  </a:lnTo>
                  <a:lnTo>
                    <a:pt x="602" y="693"/>
                  </a:lnTo>
                  <a:lnTo>
                    <a:pt x="558" y="676"/>
                  </a:lnTo>
                  <a:lnTo>
                    <a:pt x="511" y="665"/>
                  </a:lnTo>
                  <a:lnTo>
                    <a:pt x="462" y="662"/>
                  </a:lnTo>
                  <a:close/>
                  <a:moveTo>
                    <a:pt x="1915" y="233"/>
                  </a:moveTo>
                  <a:lnTo>
                    <a:pt x="1916" y="233"/>
                  </a:lnTo>
                  <a:lnTo>
                    <a:pt x="1928" y="235"/>
                  </a:lnTo>
                  <a:lnTo>
                    <a:pt x="1939" y="242"/>
                  </a:lnTo>
                  <a:lnTo>
                    <a:pt x="1946" y="252"/>
                  </a:lnTo>
                  <a:lnTo>
                    <a:pt x="1948" y="265"/>
                  </a:lnTo>
                  <a:lnTo>
                    <a:pt x="1945" y="278"/>
                  </a:lnTo>
                  <a:lnTo>
                    <a:pt x="1938" y="288"/>
                  </a:lnTo>
                  <a:lnTo>
                    <a:pt x="1927" y="295"/>
                  </a:lnTo>
                  <a:lnTo>
                    <a:pt x="1915" y="298"/>
                  </a:lnTo>
                  <a:lnTo>
                    <a:pt x="1881" y="301"/>
                  </a:lnTo>
                  <a:lnTo>
                    <a:pt x="1850" y="312"/>
                  </a:lnTo>
                  <a:lnTo>
                    <a:pt x="1822" y="327"/>
                  </a:lnTo>
                  <a:lnTo>
                    <a:pt x="1797" y="347"/>
                  </a:lnTo>
                  <a:lnTo>
                    <a:pt x="1778" y="371"/>
                  </a:lnTo>
                  <a:lnTo>
                    <a:pt x="1763" y="399"/>
                  </a:lnTo>
                  <a:lnTo>
                    <a:pt x="1753" y="430"/>
                  </a:lnTo>
                  <a:lnTo>
                    <a:pt x="1750" y="464"/>
                  </a:lnTo>
                  <a:lnTo>
                    <a:pt x="1750" y="465"/>
                  </a:lnTo>
                  <a:lnTo>
                    <a:pt x="1746" y="478"/>
                  </a:lnTo>
                  <a:lnTo>
                    <a:pt x="1739" y="488"/>
                  </a:lnTo>
                  <a:lnTo>
                    <a:pt x="1729" y="494"/>
                  </a:lnTo>
                  <a:lnTo>
                    <a:pt x="1716" y="498"/>
                  </a:lnTo>
                  <a:lnTo>
                    <a:pt x="1703" y="494"/>
                  </a:lnTo>
                  <a:lnTo>
                    <a:pt x="1693" y="487"/>
                  </a:lnTo>
                  <a:lnTo>
                    <a:pt x="1686" y="477"/>
                  </a:lnTo>
                  <a:lnTo>
                    <a:pt x="1684" y="464"/>
                  </a:lnTo>
                  <a:lnTo>
                    <a:pt x="1686" y="427"/>
                  </a:lnTo>
                  <a:lnTo>
                    <a:pt x="1695" y="391"/>
                  </a:lnTo>
                  <a:lnTo>
                    <a:pt x="1709" y="357"/>
                  </a:lnTo>
                  <a:lnTo>
                    <a:pt x="1728" y="327"/>
                  </a:lnTo>
                  <a:lnTo>
                    <a:pt x="1751" y="300"/>
                  </a:lnTo>
                  <a:lnTo>
                    <a:pt x="1779" y="277"/>
                  </a:lnTo>
                  <a:lnTo>
                    <a:pt x="1809" y="258"/>
                  </a:lnTo>
                  <a:lnTo>
                    <a:pt x="1841" y="244"/>
                  </a:lnTo>
                  <a:lnTo>
                    <a:pt x="1877" y="235"/>
                  </a:lnTo>
                  <a:lnTo>
                    <a:pt x="1915" y="233"/>
                  </a:lnTo>
                  <a:close/>
                  <a:moveTo>
                    <a:pt x="1915" y="132"/>
                  </a:moveTo>
                  <a:lnTo>
                    <a:pt x="1866" y="136"/>
                  </a:lnTo>
                  <a:lnTo>
                    <a:pt x="1819" y="146"/>
                  </a:lnTo>
                  <a:lnTo>
                    <a:pt x="1775" y="164"/>
                  </a:lnTo>
                  <a:lnTo>
                    <a:pt x="1735" y="186"/>
                  </a:lnTo>
                  <a:lnTo>
                    <a:pt x="1698" y="214"/>
                  </a:lnTo>
                  <a:lnTo>
                    <a:pt x="1665" y="246"/>
                  </a:lnTo>
                  <a:lnTo>
                    <a:pt x="1637" y="284"/>
                  </a:lnTo>
                  <a:lnTo>
                    <a:pt x="1615" y="323"/>
                  </a:lnTo>
                  <a:lnTo>
                    <a:pt x="1599" y="367"/>
                  </a:lnTo>
                  <a:lnTo>
                    <a:pt x="1588" y="415"/>
                  </a:lnTo>
                  <a:lnTo>
                    <a:pt x="1585" y="464"/>
                  </a:lnTo>
                  <a:lnTo>
                    <a:pt x="1588" y="513"/>
                  </a:lnTo>
                  <a:lnTo>
                    <a:pt x="1599" y="559"/>
                  </a:lnTo>
                  <a:lnTo>
                    <a:pt x="1615" y="604"/>
                  </a:lnTo>
                  <a:lnTo>
                    <a:pt x="1637" y="644"/>
                  </a:lnTo>
                  <a:lnTo>
                    <a:pt x="1665" y="682"/>
                  </a:lnTo>
                  <a:lnTo>
                    <a:pt x="1698" y="714"/>
                  </a:lnTo>
                  <a:lnTo>
                    <a:pt x="1735" y="742"/>
                  </a:lnTo>
                  <a:lnTo>
                    <a:pt x="1775" y="764"/>
                  </a:lnTo>
                  <a:lnTo>
                    <a:pt x="1819" y="780"/>
                  </a:lnTo>
                  <a:lnTo>
                    <a:pt x="1866" y="791"/>
                  </a:lnTo>
                  <a:lnTo>
                    <a:pt x="1915" y="794"/>
                  </a:lnTo>
                  <a:lnTo>
                    <a:pt x="1963" y="791"/>
                  </a:lnTo>
                  <a:lnTo>
                    <a:pt x="2010" y="780"/>
                  </a:lnTo>
                  <a:lnTo>
                    <a:pt x="2054" y="764"/>
                  </a:lnTo>
                  <a:lnTo>
                    <a:pt x="2094" y="742"/>
                  </a:lnTo>
                  <a:lnTo>
                    <a:pt x="2131" y="714"/>
                  </a:lnTo>
                  <a:lnTo>
                    <a:pt x="2164" y="682"/>
                  </a:lnTo>
                  <a:lnTo>
                    <a:pt x="2192" y="644"/>
                  </a:lnTo>
                  <a:lnTo>
                    <a:pt x="2214" y="604"/>
                  </a:lnTo>
                  <a:lnTo>
                    <a:pt x="2230" y="559"/>
                  </a:lnTo>
                  <a:lnTo>
                    <a:pt x="2241" y="513"/>
                  </a:lnTo>
                  <a:lnTo>
                    <a:pt x="2244" y="464"/>
                  </a:lnTo>
                  <a:lnTo>
                    <a:pt x="2241" y="415"/>
                  </a:lnTo>
                  <a:lnTo>
                    <a:pt x="2230" y="367"/>
                  </a:lnTo>
                  <a:lnTo>
                    <a:pt x="2214" y="323"/>
                  </a:lnTo>
                  <a:lnTo>
                    <a:pt x="2192" y="284"/>
                  </a:lnTo>
                  <a:lnTo>
                    <a:pt x="2164" y="246"/>
                  </a:lnTo>
                  <a:lnTo>
                    <a:pt x="2131" y="214"/>
                  </a:lnTo>
                  <a:lnTo>
                    <a:pt x="2094" y="186"/>
                  </a:lnTo>
                  <a:lnTo>
                    <a:pt x="2054" y="164"/>
                  </a:lnTo>
                  <a:lnTo>
                    <a:pt x="2010" y="146"/>
                  </a:lnTo>
                  <a:lnTo>
                    <a:pt x="1963" y="136"/>
                  </a:lnTo>
                  <a:lnTo>
                    <a:pt x="1915" y="132"/>
                  </a:lnTo>
                  <a:close/>
                  <a:moveTo>
                    <a:pt x="1915" y="0"/>
                  </a:moveTo>
                  <a:lnTo>
                    <a:pt x="1973" y="4"/>
                  </a:lnTo>
                  <a:lnTo>
                    <a:pt x="2028" y="15"/>
                  </a:lnTo>
                  <a:lnTo>
                    <a:pt x="2082" y="31"/>
                  </a:lnTo>
                  <a:lnTo>
                    <a:pt x="2131" y="55"/>
                  </a:lnTo>
                  <a:lnTo>
                    <a:pt x="2178" y="84"/>
                  </a:lnTo>
                  <a:lnTo>
                    <a:pt x="2221" y="117"/>
                  </a:lnTo>
                  <a:lnTo>
                    <a:pt x="2260" y="156"/>
                  </a:lnTo>
                  <a:lnTo>
                    <a:pt x="2294" y="199"/>
                  </a:lnTo>
                  <a:lnTo>
                    <a:pt x="2322" y="246"/>
                  </a:lnTo>
                  <a:lnTo>
                    <a:pt x="2345" y="297"/>
                  </a:lnTo>
                  <a:lnTo>
                    <a:pt x="2362" y="350"/>
                  </a:lnTo>
                  <a:lnTo>
                    <a:pt x="2373" y="406"/>
                  </a:lnTo>
                  <a:lnTo>
                    <a:pt x="2376" y="464"/>
                  </a:lnTo>
                  <a:lnTo>
                    <a:pt x="2373" y="521"/>
                  </a:lnTo>
                  <a:lnTo>
                    <a:pt x="2362" y="576"/>
                  </a:lnTo>
                  <a:lnTo>
                    <a:pt x="2346" y="629"/>
                  </a:lnTo>
                  <a:lnTo>
                    <a:pt x="2324" y="679"/>
                  </a:lnTo>
                  <a:lnTo>
                    <a:pt x="2295" y="726"/>
                  </a:lnTo>
                  <a:lnTo>
                    <a:pt x="2263" y="768"/>
                  </a:lnTo>
                  <a:lnTo>
                    <a:pt x="2224" y="807"/>
                  </a:lnTo>
                  <a:lnTo>
                    <a:pt x="2183" y="841"/>
                  </a:lnTo>
                  <a:lnTo>
                    <a:pt x="2136" y="870"/>
                  </a:lnTo>
                  <a:lnTo>
                    <a:pt x="2087" y="893"/>
                  </a:lnTo>
                  <a:lnTo>
                    <a:pt x="2035" y="911"/>
                  </a:lnTo>
                  <a:lnTo>
                    <a:pt x="1981" y="922"/>
                  </a:lnTo>
                  <a:lnTo>
                    <a:pt x="1981" y="1195"/>
                  </a:lnTo>
                  <a:lnTo>
                    <a:pt x="2049" y="1205"/>
                  </a:lnTo>
                  <a:lnTo>
                    <a:pt x="2115" y="1220"/>
                  </a:lnTo>
                  <a:lnTo>
                    <a:pt x="2180" y="1242"/>
                  </a:lnTo>
                  <a:lnTo>
                    <a:pt x="2241" y="1270"/>
                  </a:lnTo>
                  <a:lnTo>
                    <a:pt x="2299" y="1303"/>
                  </a:lnTo>
                  <a:lnTo>
                    <a:pt x="2353" y="1341"/>
                  </a:lnTo>
                  <a:lnTo>
                    <a:pt x="2404" y="1383"/>
                  </a:lnTo>
                  <a:lnTo>
                    <a:pt x="2452" y="1431"/>
                  </a:lnTo>
                  <a:lnTo>
                    <a:pt x="2493" y="1482"/>
                  </a:lnTo>
                  <a:lnTo>
                    <a:pt x="2531" y="1537"/>
                  </a:lnTo>
                  <a:lnTo>
                    <a:pt x="2564" y="1595"/>
                  </a:lnTo>
                  <a:lnTo>
                    <a:pt x="2591" y="1657"/>
                  </a:lnTo>
                  <a:lnTo>
                    <a:pt x="2613" y="1721"/>
                  </a:lnTo>
                  <a:lnTo>
                    <a:pt x="2905" y="1672"/>
                  </a:lnTo>
                  <a:lnTo>
                    <a:pt x="2904" y="1655"/>
                  </a:lnTo>
                  <a:lnTo>
                    <a:pt x="2909" y="1597"/>
                  </a:lnTo>
                  <a:lnTo>
                    <a:pt x="2919" y="1541"/>
                  </a:lnTo>
                  <a:lnTo>
                    <a:pt x="2936" y="1488"/>
                  </a:lnTo>
                  <a:lnTo>
                    <a:pt x="2959" y="1438"/>
                  </a:lnTo>
                  <a:lnTo>
                    <a:pt x="2988" y="1391"/>
                  </a:lnTo>
                  <a:lnTo>
                    <a:pt x="3021" y="1348"/>
                  </a:lnTo>
                  <a:lnTo>
                    <a:pt x="3060" y="1309"/>
                  </a:lnTo>
                  <a:lnTo>
                    <a:pt x="3103" y="1275"/>
                  </a:lnTo>
                  <a:lnTo>
                    <a:pt x="3150" y="1246"/>
                  </a:lnTo>
                  <a:lnTo>
                    <a:pt x="3200" y="1223"/>
                  </a:lnTo>
                  <a:lnTo>
                    <a:pt x="3253" y="1206"/>
                  </a:lnTo>
                  <a:lnTo>
                    <a:pt x="3309" y="1196"/>
                  </a:lnTo>
                  <a:lnTo>
                    <a:pt x="3367" y="1192"/>
                  </a:lnTo>
                  <a:lnTo>
                    <a:pt x="3425" y="1196"/>
                  </a:lnTo>
                  <a:lnTo>
                    <a:pt x="3481" y="1206"/>
                  </a:lnTo>
                  <a:lnTo>
                    <a:pt x="3533" y="1223"/>
                  </a:lnTo>
                  <a:lnTo>
                    <a:pt x="3584" y="1246"/>
                  </a:lnTo>
                  <a:lnTo>
                    <a:pt x="3631" y="1275"/>
                  </a:lnTo>
                  <a:lnTo>
                    <a:pt x="3674" y="1309"/>
                  </a:lnTo>
                  <a:lnTo>
                    <a:pt x="3712" y="1348"/>
                  </a:lnTo>
                  <a:lnTo>
                    <a:pt x="3745" y="1391"/>
                  </a:lnTo>
                  <a:lnTo>
                    <a:pt x="3774" y="1438"/>
                  </a:lnTo>
                  <a:lnTo>
                    <a:pt x="3798" y="1488"/>
                  </a:lnTo>
                  <a:lnTo>
                    <a:pt x="3815" y="1541"/>
                  </a:lnTo>
                  <a:lnTo>
                    <a:pt x="3826" y="1597"/>
                  </a:lnTo>
                  <a:lnTo>
                    <a:pt x="3829" y="1655"/>
                  </a:lnTo>
                  <a:lnTo>
                    <a:pt x="3826" y="1714"/>
                  </a:lnTo>
                  <a:lnTo>
                    <a:pt x="3815" y="1769"/>
                  </a:lnTo>
                  <a:lnTo>
                    <a:pt x="3798" y="1823"/>
                  </a:lnTo>
                  <a:lnTo>
                    <a:pt x="3774" y="1873"/>
                  </a:lnTo>
                  <a:lnTo>
                    <a:pt x="3745" y="1919"/>
                  </a:lnTo>
                  <a:lnTo>
                    <a:pt x="3712" y="1963"/>
                  </a:lnTo>
                  <a:lnTo>
                    <a:pt x="3674" y="2001"/>
                  </a:lnTo>
                  <a:lnTo>
                    <a:pt x="3631" y="2036"/>
                  </a:lnTo>
                  <a:lnTo>
                    <a:pt x="3584" y="2064"/>
                  </a:lnTo>
                  <a:lnTo>
                    <a:pt x="3533" y="2087"/>
                  </a:lnTo>
                  <a:lnTo>
                    <a:pt x="3481" y="2104"/>
                  </a:lnTo>
                  <a:lnTo>
                    <a:pt x="3425" y="2115"/>
                  </a:lnTo>
                  <a:lnTo>
                    <a:pt x="3367" y="2118"/>
                  </a:lnTo>
                  <a:lnTo>
                    <a:pt x="3313" y="2115"/>
                  </a:lnTo>
                  <a:lnTo>
                    <a:pt x="3259" y="2106"/>
                  </a:lnTo>
                  <a:lnTo>
                    <a:pt x="3209" y="2091"/>
                  </a:lnTo>
                  <a:lnTo>
                    <a:pt x="3161" y="2070"/>
                  </a:lnTo>
                  <a:lnTo>
                    <a:pt x="3115" y="2044"/>
                  </a:lnTo>
                  <a:lnTo>
                    <a:pt x="3074" y="2014"/>
                  </a:lnTo>
                  <a:lnTo>
                    <a:pt x="3037" y="1978"/>
                  </a:lnTo>
                  <a:lnTo>
                    <a:pt x="3003" y="1939"/>
                  </a:lnTo>
                  <a:lnTo>
                    <a:pt x="2973" y="1896"/>
                  </a:lnTo>
                  <a:lnTo>
                    <a:pt x="2948" y="1851"/>
                  </a:lnTo>
                  <a:lnTo>
                    <a:pt x="2929" y="1802"/>
                  </a:lnTo>
                  <a:lnTo>
                    <a:pt x="2637" y="1851"/>
                  </a:lnTo>
                  <a:lnTo>
                    <a:pt x="2640" y="1885"/>
                  </a:lnTo>
                  <a:lnTo>
                    <a:pt x="2641" y="1919"/>
                  </a:lnTo>
                  <a:lnTo>
                    <a:pt x="2637" y="1993"/>
                  </a:lnTo>
                  <a:lnTo>
                    <a:pt x="2627" y="2063"/>
                  </a:lnTo>
                  <a:lnTo>
                    <a:pt x="2610" y="2130"/>
                  </a:lnTo>
                  <a:lnTo>
                    <a:pt x="2586" y="2196"/>
                  </a:lnTo>
                  <a:lnTo>
                    <a:pt x="2557" y="2258"/>
                  </a:lnTo>
                  <a:lnTo>
                    <a:pt x="2522" y="2317"/>
                  </a:lnTo>
                  <a:lnTo>
                    <a:pt x="2483" y="2372"/>
                  </a:lnTo>
                  <a:lnTo>
                    <a:pt x="3082" y="2946"/>
                  </a:lnTo>
                  <a:lnTo>
                    <a:pt x="3122" y="2917"/>
                  </a:lnTo>
                  <a:lnTo>
                    <a:pt x="3166" y="2892"/>
                  </a:lnTo>
                  <a:lnTo>
                    <a:pt x="3214" y="2874"/>
                  </a:lnTo>
                  <a:lnTo>
                    <a:pt x="3263" y="2858"/>
                  </a:lnTo>
                  <a:lnTo>
                    <a:pt x="3314" y="2850"/>
                  </a:lnTo>
                  <a:lnTo>
                    <a:pt x="3367" y="2847"/>
                  </a:lnTo>
                  <a:lnTo>
                    <a:pt x="3425" y="2850"/>
                  </a:lnTo>
                  <a:lnTo>
                    <a:pt x="3481" y="2861"/>
                  </a:lnTo>
                  <a:lnTo>
                    <a:pt x="3533" y="2878"/>
                  </a:lnTo>
                  <a:lnTo>
                    <a:pt x="3584" y="2901"/>
                  </a:lnTo>
                  <a:lnTo>
                    <a:pt x="3631" y="2931"/>
                  </a:lnTo>
                  <a:lnTo>
                    <a:pt x="3674" y="2964"/>
                  </a:lnTo>
                  <a:lnTo>
                    <a:pt x="3712" y="3003"/>
                  </a:lnTo>
                  <a:lnTo>
                    <a:pt x="3745" y="3046"/>
                  </a:lnTo>
                  <a:lnTo>
                    <a:pt x="3774" y="3092"/>
                  </a:lnTo>
                  <a:lnTo>
                    <a:pt x="3798" y="3143"/>
                  </a:lnTo>
                  <a:lnTo>
                    <a:pt x="3815" y="3196"/>
                  </a:lnTo>
                  <a:lnTo>
                    <a:pt x="3826" y="3252"/>
                  </a:lnTo>
                  <a:lnTo>
                    <a:pt x="3829" y="3310"/>
                  </a:lnTo>
                  <a:lnTo>
                    <a:pt x="3826" y="3368"/>
                  </a:lnTo>
                  <a:lnTo>
                    <a:pt x="3815" y="3424"/>
                  </a:lnTo>
                  <a:lnTo>
                    <a:pt x="3798" y="3477"/>
                  </a:lnTo>
                  <a:lnTo>
                    <a:pt x="3774" y="3527"/>
                  </a:lnTo>
                  <a:lnTo>
                    <a:pt x="3745" y="3575"/>
                  </a:lnTo>
                  <a:lnTo>
                    <a:pt x="3712" y="3618"/>
                  </a:lnTo>
                  <a:lnTo>
                    <a:pt x="3674" y="3656"/>
                  </a:lnTo>
                  <a:lnTo>
                    <a:pt x="3631" y="3690"/>
                  </a:lnTo>
                  <a:lnTo>
                    <a:pt x="3584" y="3719"/>
                  </a:lnTo>
                  <a:lnTo>
                    <a:pt x="3533" y="3743"/>
                  </a:lnTo>
                  <a:lnTo>
                    <a:pt x="3481" y="3759"/>
                  </a:lnTo>
                  <a:lnTo>
                    <a:pt x="3425" y="3769"/>
                  </a:lnTo>
                  <a:lnTo>
                    <a:pt x="3367" y="3774"/>
                  </a:lnTo>
                  <a:lnTo>
                    <a:pt x="3309" y="3769"/>
                  </a:lnTo>
                  <a:lnTo>
                    <a:pt x="3253" y="3759"/>
                  </a:lnTo>
                  <a:lnTo>
                    <a:pt x="3200" y="3743"/>
                  </a:lnTo>
                  <a:lnTo>
                    <a:pt x="3150" y="3719"/>
                  </a:lnTo>
                  <a:lnTo>
                    <a:pt x="3103" y="3690"/>
                  </a:lnTo>
                  <a:lnTo>
                    <a:pt x="3060" y="3656"/>
                  </a:lnTo>
                  <a:lnTo>
                    <a:pt x="3021" y="3618"/>
                  </a:lnTo>
                  <a:lnTo>
                    <a:pt x="2988" y="3575"/>
                  </a:lnTo>
                  <a:lnTo>
                    <a:pt x="2959" y="3527"/>
                  </a:lnTo>
                  <a:lnTo>
                    <a:pt x="2936" y="3477"/>
                  </a:lnTo>
                  <a:lnTo>
                    <a:pt x="2919" y="3424"/>
                  </a:lnTo>
                  <a:lnTo>
                    <a:pt x="2909" y="3368"/>
                  </a:lnTo>
                  <a:lnTo>
                    <a:pt x="2904" y="3310"/>
                  </a:lnTo>
                  <a:lnTo>
                    <a:pt x="2908" y="3261"/>
                  </a:lnTo>
                  <a:lnTo>
                    <a:pt x="2915" y="3213"/>
                  </a:lnTo>
                  <a:lnTo>
                    <a:pt x="2927" y="3167"/>
                  </a:lnTo>
                  <a:lnTo>
                    <a:pt x="2945" y="3122"/>
                  </a:lnTo>
                  <a:lnTo>
                    <a:pt x="2966" y="3081"/>
                  </a:lnTo>
                  <a:lnTo>
                    <a:pt x="2991" y="3042"/>
                  </a:lnTo>
                  <a:lnTo>
                    <a:pt x="2391" y="2469"/>
                  </a:lnTo>
                  <a:lnTo>
                    <a:pt x="2341" y="2508"/>
                  </a:lnTo>
                  <a:lnTo>
                    <a:pt x="2289" y="2543"/>
                  </a:lnTo>
                  <a:lnTo>
                    <a:pt x="2232" y="2575"/>
                  </a:lnTo>
                  <a:lnTo>
                    <a:pt x="2173" y="2600"/>
                  </a:lnTo>
                  <a:lnTo>
                    <a:pt x="2112" y="2621"/>
                  </a:lnTo>
                  <a:lnTo>
                    <a:pt x="2048" y="2636"/>
                  </a:lnTo>
                  <a:lnTo>
                    <a:pt x="1982" y="2645"/>
                  </a:lnTo>
                  <a:lnTo>
                    <a:pt x="1915" y="2648"/>
                  </a:lnTo>
                  <a:lnTo>
                    <a:pt x="1843" y="2644"/>
                  </a:lnTo>
                  <a:lnTo>
                    <a:pt x="1772" y="2634"/>
                  </a:lnTo>
                  <a:lnTo>
                    <a:pt x="1703" y="2616"/>
                  </a:lnTo>
                  <a:lnTo>
                    <a:pt x="1638" y="2593"/>
                  </a:lnTo>
                  <a:lnTo>
                    <a:pt x="1576" y="2564"/>
                  </a:lnTo>
                  <a:lnTo>
                    <a:pt x="1518" y="2529"/>
                  </a:lnTo>
                  <a:lnTo>
                    <a:pt x="1462" y="2488"/>
                  </a:lnTo>
                  <a:lnTo>
                    <a:pt x="1411" y="2444"/>
                  </a:lnTo>
                  <a:lnTo>
                    <a:pt x="852" y="2928"/>
                  </a:lnTo>
                  <a:lnTo>
                    <a:pt x="876" y="2974"/>
                  </a:lnTo>
                  <a:lnTo>
                    <a:pt x="897" y="3021"/>
                  </a:lnTo>
                  <a:lnTo>
                    <a:pt x="912" y="3071"/>
                  </a:lnTo>
                  <a:lnTo>
                    <a:pt x="921" y="3124"/>
                  </a:lnTo>
                  <a:lnTo>
                    <a:pt x="925" y="3177"/>
                  </a:lnTo>
                  <a:lnTo>
                    <a:pt x="920" y="3235"/>
                  </a:lnTo>
                  <a:lnTo>
                    <a:pt x="910" y="3291"/>
                  </a:lnTo>
                  <a:lnTo>
                    <a:pt x="893" y="3345"/>
                  </a:lnTo>
                  <a:lnTo>
                    <a:pt x="870" y="3395"/>
                  </a:lnTo>
                  <a:lnTo>
                    <a:pt x="841" y="3442"/>
                  </a:lnTo>
                  <a:lnTo>
                    <a:pt x="808" y="3485"/>
                  </a:lnTo>
                  <a:lnTo>
                    <a:pt x="769" y="3524"/>
                  </a:lnTo>
                  <a:lnTo>
                    <a:pt x="726" y="3558"/>
                  </a:lnTo>
                  <a:lnTo>
                    <a:pt x="679" y="3587"/>
                  </a:lnTo>
                  <a:lnTo>
                    <a:pt x="629" y="3610"/>
                  </a:lnTo>
                  <a:lnTo>
                    <a:pt x="576" y="3627"/>
                  </a:lnTo>
                  <a:lnTo>
                    <a:pt x="520" y="3638"/>
                  </a:lnTo>
                  <a:lnTo>
                    <a:pt x="462" y="3641"/>
                  </a:lnTo>
                  <a:lnTo>
                    <a:pt x="404" y="3638"/>
                  </a:lnTo>
                  <a:lnTo>
                    <a:pt x="348" y="3627"/>
                  </a:lnTo>
                  <a:lnTo>
                    <a:pt x="296" y="3610"/>
                  </a:lnTo>
                  <a:lnTo>
                    <a:pt x="245" y="3587"/>
                  </a:lnTo>
                  <a:lnTo>
                    <a:pt x="198" y="3558"/>
                  </a:lnTo>
                  <a:lnTo>
                    <a:pt x="155" y="3524"/>
                  </a:lnTo>
                  <a:lnTo>
                    <a:pt x="117" y="3485"/>
                  </a:lnTo>
                  <a:lnTo>
                    <a:pt x="84" y="3442"/>
                  </a:lnTo>
                  <a:lnTo>
                    <a:pt x="55" y="3395"/>
                  </a:lnTo>
                  <a:lnTo>
                    <a:pt x="31" y="3345"/>
                  </a:lnTo>
                  <a:lnTo>
                    <a:pt x="14" y="3291"/>
                  </a:lnTo>
                  <a:lnTo>
                    <a:pt x="3" y="3235"/>
                  </a:lnTo>
                  <a:lnTo>
                    <a:pt x="0" y="3177"/>
                  </a:lnTo>
                  <a:lnTo>
                    <a:pt x="3" y="3120"/>
                  </a:lnTo>
                  <a:lnTo>
                    <a:pt x="14" y="3064"/>
                  </a:lnTo>
                  <a:lnTo>
                    <a:pt x="31" y="3011"/>
                  </a:lnTo>
                  <a:lnTo>
                    <a:pt x="55" y="2961"/>
                  </a:lnTo>
                  <a:lnTo>
                    <a:pt x="84" y="2913"/>
                  </a:lnTo>
                  <a:lnTo>
                    <a:pt x="117" y="2870"/>
                  </a:lnTo>
                  <a:lnTo>
                    <a:pt x="155" y="2832"/>
                  </a:lnTo>
                  <a:lnTo>
                    <a:pt x="198" y="2798"/>
                  </a:lnTo>
                  <a:lnTo>
                    <a:pt x="245" y="2769"/>
                  </a:lnTo>
                  <a:lnTo>
                    <a:pt x="296" y="2746"/>
                  </a:lnTo>
                  <a:lnTo>
                    <a:pt x="348" y="2728"/>
                  </a:lnTo>
                  <a:lnTo>
                    <a:pt x="404" y="2718"/>
                  </a:lnTo>
                  <a:lnTo>
                    <a:pt x="462" y="2714"/>
                  </a:lnTo>
                  <a:lnTo>
                    <a:pt x="519" y="2718"/>
                  </a:lnTo>
                  <a:lnTo>
                    <a:pt x="574" y="2728"/>
                  </a:lnTo>
                  <a:lnTo>
                    <a:pt x="627" y="2744"/>
                  </a:lnTo>
                  <a:lnTo>
                    <a:pt x="675" y="2768"/>
                  </a:lnTo>
                  <a:lnTo>
                    <a:pt x="722" y="2796"/>
                  </a:lnTo>
                  <a:lnTo>
                    <a:pt x="765" y="2828"/>
                  </a:lnTo>
                  <a:lnTo>
                    <a:pt x="1324" y="2344"/>
                  </a:lnTo>
                  <a:lnTo>
                    <a:pt x="1290" y="2291"/>
                  </a:lnTo>
                  <a:lnTo>
                    <a:pt x="1260" y="2235"/>
                  </a:lnTo>
                  <a:lnTo>
                    <a:pt x="1235" y="2177"/>
                  </a:lnTo>
                  <a:lnTo>
                    <a:pt x="1215" y="2115"/>
                  </a:lnTo>
                  <a:lnTo>
                    <a:pt x="1200" y="2052"/>
                  </a:lnTo>
                  <a:lnTo>
                    <a:pt x="1192" y="1987"/>
                  </a:lnTo>
                  <a:lnTo>
                    <a:pt x="1188" y="1919"/>
                  </a:lnTo>
                  <a:lnTo>
                    <a:pt x="1192" y="1849"/>
                  </a:lnTo>
                  <a:lnTo>
                    <a:pt x="1202" y="1780"/>
                  </a:lnTo>
                  <a:lnTo>
                    <a:pt x="1218" y="1712"/>
                  </a:lnTo>
                  <a:lnTo>
                    <a:pt x="1242" y="1648"/>
                  </a:lnTo>
                  <a:lnTo>
                    <a:pt x="1269" y="1587"/>
                  </a:lnTo>
                  <a:lnTo>
                    <a:pt x="812" y="1295"/>
                  </a:lnTo>
                  <a:lnTo>
                    <a:pt x="779" y="1331"/>
                  </a:lnTo>
                  <a:lnTo>
                    <a:pt x="741" y="1362"/>
                  </a:lnTo>
                  <a:lnTo>
                    <a:pt x="701" y="1390"/>
                  </a:lnTo>
                  <a:lnTo>
                    <a:pt x="658" y="1413"/>
                  </a:lnTo>
                  <a:lnTo>
                    <a:pt x="611" y="1432"/>
                  </a:lnTo>
                  <a:lnTo>
                    <a:pt x="564" y="1445"/>
                  </a:lnTo>
                  <a:lnTo>
                    <a:pt x="514" y="1454"/>
                  </a:lnTo>
                  <a:lnTo>
                    <a:pt x="462" y="1456"/>
                  </a:lnTo>
                  <a:lnTo>
                    <a:pt x="404" y="1453"/>
                  </a:lnTo>
                  <a:lnTo>
                    <a:pt x="348" y="1442"/>
                  </a:lnTo>
                  <a:lnTo>
                    <a:pt x="296" y="1425"/>
                  </a:lnTo>
                  <a:lnTo>
                    <a:pt x="245" y="1402"/>
                  </a:lnTo>
                  <a:lnTo>
                    <a:pt x="198" y="1374"/>
                  </a:lnTo>
                  <a:lnTo>
                    <a:pt x="155" y="1339"/>
                  </a:lnTo>
                  <a:lnTo>
                    <a:pt x="117" y="1301"/>
                  </a:lnTo>
                  <a:lnTo>
                    <a:pt x="84" y="1258"/>
                  </a:lnTo>
                  <a:lnTo>
                    <a:pt x="55" y="1211"/>
                  </a:lnTo>
                  <a:lnTo>
                    <a:pt x="31" y="1161"/>
                  </a:lnTo>
                  <a:lnTo>
                    <a:pt x="14" y="1107"/>
                  </a:lnTo>
                  <a:lnTo>
                    <a:pt x="3" y="1052"/>
                  </a:lnTo>
                  <a:lnTo>
                    <a:pt x="0" y="993"/>
                  </a:lnTo>
                  <a:lnTo>
                    <a:pt x="3" y="935"/>
                  </a:lnTo>
                  <a:lnTo>
                    <a:pt x="14" y="879"/>
                  </a:lnTo>
                  <a:lnTo>
                    <a:pt x="31" y="826"/>
                  </a:lnTo>
                  <a:lnTo>
                    <a:pt x="55" y="776"/>
                  </a:lnTo>
                  <a:lnTo>
                    <a:pt x="84" y="729"/>
                  </a:lnTo>
                  <a:lnTo>
                    <a:pt x="117" y="686"/>
                  </a:lnTo>
                  <a:lnTo>
                    <a:pt x="155" y="647"/>
                  </a:lnTo>
                  <a:lnTo>
                    <a:pt x="198" y="613"/>
                  </a:lnTo>
                  <a:lnTo>
                    <a:pt x="245" y="584"/>
                  </a:lnTo>
                  <a:lnTo>
                    <a:pt x="296" y="562"/>
                  </a:lnTo>
                  <a:lnTo>
                    <a:pt x="348" y="544"/>
                  </a:lnTo>
                  <a:lnTo>
                    <a:pt x="404" y="534"/>
                  </a:lnTo>
                  <a:lnTo>
                    <a:pt x="462" y="530"/>
                  </a:lnTo>
                  <a:lnTo>
                    <a:pt x="520" y="534"/>
                  </a:lnTo>
                  <a:lnTo>
                    <a:pt x="576" y="544"/>
                  </a:lnTo>
                  <a:lnTo>
                    <a:pt x="629" y="562"/>
                  </a:lnTo>
                  <a:lnTo>
                    <a:pt x="679" y="584"/>
                  </a:lnTo>
                  <a:lnTo>
                    <a:pt x="726" y="613"/>
                  </a:lnTo>
                  <a:lnTo>
                    <a:pt x="769" y="647"/>
                  </a:lnTo>
                  <a:lnTo>
                    <a:pt x="808" y="686"/>
                  </a:lnTo>
                  <a:lnTo>
                    <a:pt x="841" y="729"/>
                  </a:lnTo>
                  <a:lnTo>
                    <a:pt x="870" y="776"/>
                  </a:lnTo>
                  <a:lnTo>
                    <a:pt x="893" y="826"/>
                  </a:lnTo>
                  <a:lnTo>
                    <a:pt x="910" y="879"/>
                  </a:lnTo>
                  <a:lnTo>
                    <a:pt x="920" y="935"/>
                  </a:lnTo>
                  <a:lnTo>
                    <a:pt x="925" y="993"/>
                  </a:lnTo>
                  <a:lnTo>
                    <a:pt x="921" y="1043"/>
                  </a:lnTo>
                  <a:lnTo>
                    <a:pt x="913" y="1092"/>
                  </a:lnTo>
                  <a:lnTo>
                    <a:pt x="900" y="1139"/>
                  </a:lnTo>
                  <a:lnTo>
                    <a:pt x="883" y="1183"/>
                  </a:lnTo>
                  <a:lnTo>
                    <a:pt x="1340" y="1475"/>
                  </a:lnTo>
                  <a:lnTo>
                    <a:pt x="1383" y="1425"/>
                  </a:lnTo>
                  <a:lnTo>
                    <a:pt x="1429" y="1380"/>
                  </a:lnTo>
                  <a:lnTo>
                    <a:pt x="1479" y="1338"/>
                  </a:lnTo>
                  <a:lnTo>
                    <a:pt x="1534" y="1301"/>
                  </a:lnTo>
                  <a:lnTo>
                    <a:pt x="1591" y="1268"/>
                  </a:lnTo>
                  <a:lnTo>
                    <a:pt x="1652" y="1241"/>
                  </a:lnTo>
                  <a:lnTo>
                    <a:pt x="1715" y="1220"/>
                  </a:lnTo>
                  <a:lnTo>
                    <a:pt x="1781" y="1204"/>
                  </a:lnTo>
                  <a:lnTo>
                    <a:pt x="1848" y="1195"/>
                  </a:lnTo>
                  <a:lnTo>
                    <a:pt x="1848" y="922"/>
                  </a:lnTo>
                  <a:lnTo>
                    <a:pt x="1794" y="911"/>
                  </a:lnTo>
                  <a:lnTo>
                    <a:pt x="1742" y="893"/>
                  </a:lnTo>
                  <a:lnTo>
                    <a:pt x="1693" y="870"/>
                  </a:lnTo>
                  <a:lnTo>
                    <a:pt x="1646" y="841"/>
                  </a:lnTo>
                  <a:lnTo>
                    <a:pt x="1605" y="807"/>
                  </a:lnTo>
                  <a:lnTo>
                    <a:pt x="1566" y="768"/>
                  </a:lnTo>
                  <a:lnTo>
                    <a:pt x="1534" y="726"/>
                  </a:lnTo>
                  <a:lnTo>
                    <a:pt x="1505" y="679"/>
                  </a:lnTo>
                  <a:lnTo>
                    <a:pt x="1483" y="629"/>
                  </a:lnTo>
                  <a:lnTo>
                    <a:pt x="1467" y="576"/>
                  </a:lnTo>
                  <a:lnTo>
                    <a:pt x="1456" y="521"/>
                  </a:lnTo>
                  <a:lnTo>
                    <a:pt x="1453" y="464"/>
                  </a:lnTo>
                  <a:lnTo>
                    <a:pt x="1456" y="406"/>
                  </a:lnTo>
                  <a:lnTo>
                    <a:pt x="1467" y="350"/>
                  </a:lnTo>
                  <a:lnTo>
                    <a:pt x="1484" y="297"/>
                  </a:lnTo>
                  <a:lnTo>
                    <a:pt x="1507" y="246"/>
                  </a:lnTo>
                  <a:lnTo>
                    <a:pt x="1535" y="199"/>
                  </a:lnTo>
                  <a:lnTo>
                    <a:pt x="1569" y="156"/>
                  </a:lnTo>
                  <a:lnTo>
                    <a:pt x="1608" y="117"/>
                  </a:lnTo>
                  <a:lnTo>
                    <a:pt x="1651" y="84"/>
                  </a:lnTo>
                  <a:lnTo>
                    <a:pt x="1698" y="55"/>
                  </a:lnTo>
                  <a:lnTo>
                    <a:pt x="1747" y="31"/>
                  </a:lnTo>
                  <a:lnTo>
                    <a:pt x="1801" y="15"/>
                  </a:lnTo>
                  <a:lnTo>
                    <a:pt x="1856" y="4"/>
                  </a:lnTo>
                  <a:lnTo>
                    <a:pt x="1913" y="0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3185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421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/>
      <p:bldP spid="13" grpId="0"/>
      <p:bldP spid="15" grpId="0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&#10;&#10;已生成极高可信度的说明">
            <a:extLst>
              <a:ext uri="{FF2B5EF4-FFF2-40B4-BE49-F238E27FC236}">
                <a16:creationId xmlns:a16="http://schemas.microsoft.com/office/drawing/2014/main" id="{65935C58-D43A-43BE-96BA-C08D28DC9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EF89A66-C13D-452C-B796-0286D6FAA523}"/>
              </a:ext>
            </a:extLst>
          </p:cNvPr>
          <p:cNvSpPr/>
          <p:nvPr/>
        </p:nvSpPr>
        <p:spPr>
          <a:xfrm>
            <a:off x="3359762" y="1368385"/>
            <a:ext cx="1179252" cy="2602578"/>
          </a:xfrm>
          <a:prstGeom prst="rect">
            <a:avLst/>
          </a:prstGeom>
          <a:solidFill>
            <a:srgbClr val="3185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7EB978-CD11-4A2B-BE86-1A400607D043}"/>
              </a:ext>
            </a:extLst>
          </p:cNvPr>
          <p:cNvGrpSpPr/>
          <p:nvPr/>
        </p:nvGrpSpPr>
        <p:grpSpPr>
          <a:xfrm>
            <a:off x="4779503" y="1972628"/>
            <a:ext cx="3925008" cy="1355992"/>
            <a:chOff x="5205549" y="2901141"/>
            <a:chExt cx="3925008" cy="135599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D3C0904-577E-4F02-A31D-6CD42F715660}"/>
                </a:ext>
              </a:extLst>
            </p:cNvPr>
            <p:cNvSpPr/>
            <p:nvPr/>
          </p:nvSpPr>
          <p:spPr>
            <a:xfrm>
              <a:off x="5205549" y="2901141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成功项目展示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A7EBDBF-716D-4F4A-8CBD-37956580106C}"/>
                </a:ext>
              </a:extLst>
            </p:cNvPr>
            <p:cNvSpPr/>
            <p:nvPr/>
          </p:nvSpPr>
          <p:spPr>
            <a:xfrm>
              <a:off x="5324865" y="3631449"/>
              <a:ext cx="3805692" cy="6256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点击此处添加文本内容，如关键词、部分简单介绍等。点击此处添加文本内容，部分简单介绍等。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42C48A-1C1C-4166-9B26-D0067F3BB124}"/>
              </a:ext>
            </a:extLst>
          </p:cNvPr>
          <p:cNvGrpSpPr/>
          <p:nvPr/>
        </p:nvGrpSpPr>
        <p:grpSpPr>
          <a:xfrm>
            <a:off x="4328578" y="1720866"/>
            <a:ext cx="4695682" cy="1897616"/>
            <a:chOff x="3498335" y="1529662"/>
            <a:chExt cx="5252281" cy="3794005"/>
          </a:xfrm>
          <a:solidFill>
            <a:srgbClr val="3185A1"/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DA77F9D-321A-41C9-BEFF-FBCC1B129413}"/>
                </a:ext>
              </a:extLst>
            </p:cNvPr>
            <p:cNvGrpSpPr/>
            <p:nvPr/>
          </p:nvGrpSpPr>
          <p:grpSpPr>
            <a:xfrm rot="16200000">
              <a:off x="3979666" y="1048331"/>
              <a:ext cx="3794005" cy="4756667"/>
              <a:chOff x="5591515" y="1114424"/>
              <a:chExt cx="2276928" cy="1077233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FF9B1C-A5F8-49AD-BCEE-DE6C48375857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911EBD8-2431-4B14-878D-198A8DCD31A5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8C762A75-A9D7-47B5-9112-4409A09DDB61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313D24-1024-47F7-9C1A-C2E58327E53B}"/>
                </a:ext>
              </a:extLst>
            </p:cNvPr>
            <p:cNvGrpSpPr/>
            <p:nvPr/>
          </p:nvGrpSpPr>
          <p:grpSpPr>
            <a:xfrm rot="5400000" flipH="1">
              <a:off x="6340186" y="2913238"/>
              <a:ext cx="3794005" cy="1026854"/>
              <a:chOff x="5591515" y="1114424"/>
              <a:chExt cx="2276928" cy="1077233"/>
            </a:xfrm>
            <a:grpFill/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960B1D8-6E9A-4897-B923-D5730EE55F95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E4905-FAC5-4F24-AF68-AF5BAB08410D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B648EEA-FA42-4E87-9BC0-370A9D54FDBB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017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成功项目展示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8ADA00-286F-4FC6-95DB-1080AFA63DCC}"/>
              </a:ext>
            </a:extLst>
          </p:cNvPr>
          <p:cNvGrpSpPr/>
          <p:nvPr/>
        </p:nvGrpSpPr>
        <p:grpSpPr>
          <a:xfrm>
            <a:off x="7038945" y="2143254"/>
            <a:ext cx="4227310" cy="3972775"/>
            <a:chOff x="6459260" y="1628712"/>
            <a:chExt cx="5022149" cy="4719754"/>
          </a:xfrm>
        </p:grpSpPr>
        <p:sp>
          <p:nvSpPr>
            <p:cNvPr id="11" name="TextBox 84">
              <a:extLst>
                <a:ext uri="{FF2B5EF4-FFF2-40B4-BE49-F238E27FC236}">
                  <a16:creationId xmlns:a16="http://schemas.microsoft.com/office/drawing/2014/main" id="{FC45786D-80E2-432A-8165-89F7E1B2D7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7898" y="2523733"/>
              <a:ext cx="4099907" cy="3824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，这里输入产品形式的简介，这里输入产品形式的简介，这里输入产品形式的简介，这里输入产品形式的简介，这里输入产品形式的简介，里输入产品形式的简介。</a:t>
              </a:r>
            </a:p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这里输入产品形式的简介，这里输入产品形式的简介，这里输入产品形式的简介，这里输入产品形式的简介，这里输入产品形式的简介，里输入产品形式的简介。</a:t>
              </a: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CFD7A3F-F9DE-4746-BA65-AAE2C624D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F77D8C2-2E96-40B8-AFDD-896A2C040CE3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85A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69D675A-D70F-4EAC-AF13-44060476D48B}"/>
              </a:ext>
            </a:extLst>
          </p:cNvPr>
          <p:cNvGrpSpPr/>
          <p:nvPr/>
        </p:nvGrpSpPr>
        <p:grpSpPr>
          <a:xfrm>
            <a:off x="1478559" y="2086104"/>
            <a:ext cx="4875580" cy="4029925"/>
            <a:chOff x="5651099" y="-1463905"/>
            <a:chExt cx="5919510" cy="4804729"/>
          </a:xfrm>
        </p:grpSpPr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A65317F8-96AA-4BA5-B412-3F9D3EDFB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899" y="1893638"/>
              <a:ext cx="5905710" cy="1447186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  <a:extLst/>
          </p:spPr>
          <p:txBody>
            <a:bodyPr lIns="45720" rIns="45720" anchor="b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矩形​​ 5">
              <a:extLst>
                <a:ext uri="{FF2B5EF4-FFF2-40B4-BE49-F238E27FC236}">
                  <a16:creationId xmlns:a16="http://schemas.microsoft.com/office/drawing/2014/main" id="{8D62304E-C34E-4FDD-9383-14520DA3C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099" y="-1463905"/>
              <a:ext cx="5919510" cy="319482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schemeClr val="lt1"/>
                </a:solidFill>
                <a:sym typeface="Arial" pitchFamily="34" charset="0"/>
              </a:endParaRPr>
            </a:p>
          </p:txBody>
        </p:sp>
        <p:sp>
          <p:nvSpPr>
            <p:cNvPr id="18" name="TextBox 6">
              <a:extLst>
                <a:ext uri="{FF2B5EF4-FFF2-40B4-BE49-F238E27FC236}">
                  <a16:creationId xmlns:a16="http://schemas.microsoft.com/office/drawing/2014/main" id="{5893218F-FC58-4010-9FA5-3F439C20D803}"/>
                </a:ext>
              </a:extLst>
            </p:cNvPr>
            <p:cNvSpPr txBox="1"/>
            <p:nvPr/>
          </p:nvSpPr>
          <p:spPr>
            <a:xfrm>
              <a:off x="5881263" y="2047157"/>
              <a:ext cx="5459186" cy="1068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   </a:t>
              </a:r>
              <a:r>
                <a:rPr lang="zh-CN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回首过去，激情满怀，展望未来，任重道远。站在新的历史起点上，我们必须清醒地看到前进中的困难与挑战，正视自身存在的差距与不足，以更加坚定的信念、更加饱满的热情、更加务实的作风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3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成功项目展示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Group 39">
            <a:extLst>
              <a:ext uri="{FF2B5EF4-FFF2-40B4-BE49-F238E27FC236}">
                <a16:creationId xmlns:a16="http://schemas.microsoft.com/office/drawing/2014/main" id="{393F4E05-990B-45C7-A80F-85E4BA8AF1BC}"/>
              </a:ext>
            </a:extLst>
          </p:cNvPr>
          <p:cNvGrpSpPr/>
          <p:nvPr/>
        </p:nvGrpSpPr>
        <p:grpSpPr>
          <a:xfrm flipH="1">
            <a:off x="6954575" y="2339274"/>
            <a:ext cx="692092" cy="692092"/>
            <a:chOff x="6369311" y="2040370"/>
            <a:chExt cx="755703" cy="755703"/>
          </a:xfrm>
          <a:solidFill>
            <a:srgbClr val="3185A1"/>
          </a:solidFill>
        </p:grpSpPr>
        <p:sp>
          <p:nvSpPr>
            <p:cNvPr id="11" name="Oval 7">
              <a:extLst>
                <a:ext uri="{FF2B5EF4-FFF2-40B4-BE49-F238E27FC236}">
                  <a16:creationId xmlns:a16="http://schemas.microsoft.com/office/drawing/2014/main" id="{4DE4A7D0-D149-4E3D-B59D-C24C642D73F7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36540C1-65ED-4319-AABD-F0B74840DD77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0">
            <a:extLst>
              <a:ext uri="{FF2B5EF4-FFF2-40B4-BE49-F238E27FC236}">
                <a16:creationId xmlns:a16="http://schemas.microsoft.com/office/drawing/2014/main" id="{7DA2B24A-8366-486D-BC4D-B7923CCD99C8}"/>
              </a:ext>
            </a:extLst>
          </p:cNvPr>
          <p:cNvGrpSpPr/>
          <p:nvPr/>
        </p:nvGrpSpPr>
        <p:grpSpPr>
          <a:xfrm flipH="1">
            <a:off x="6954575" y="3211215"/>
            <a:ext cx="692092" cy="692092"/>
            <a:chOff x="6369311" y="2992454"/>
            <a:chExt cx="755703" cy="755703"/>
          </a:xfrm>
          <a:solidFill>
            <a:srgbClr val="3185A1"/>
          </a:solidFill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7708A777-7D20-4A29-9AB5-5F56A59FBE27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2">
              <a:extLst>
                <a:ext uri="{FF2B5EF4-FFF2-40B4-BE49-F238E27FC236}">
                  <a16:creationId xmlns:a16="http://schemas.microsoft.com/office/drawing/2014/main" id="{04EC2182-F71E-4CD3-850A-499DCDE5D88E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1">
            <a:extLst>
              <a:ext uri="{FF2B5EF4-FFF2-40B4-BE49-F238E27FC236}">
                <a16:creationId xmlns:a16="http://schemas.microsoft.com/office/drawing/2014/main" id="{2BFA90A1-31AB-4999-94AD-1CD3CE2296A4}"/>
              </a:ext>
            </a:extLst>
          </p:cNvPr>
          <p:cNvGrpSpPr/>
          <p:nvPr/>
        </p:nvGrpSpPr>
        <p:grpSpPr>
          <a:xfrm flipH="1">
            <a:off x="6954575" y="4083156"/>
            <a:ext cx="692092" cy="692092"/>
            <a:chOff x="6369310" y="3944537"/>
            <a:chExt cx="755703" cy="755703"/>
          </a:xfrm>
          <a:solidFill>
            <a:srgbClr val="3185A1"/>
          </a:solidFill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15FE6657-2DAD-42FB-9D64-A931E396805F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7AB66EB7-09FA-4623-9B1F-45FC70BB4556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" name="Rectangle 22">
            <a:extLst>
              <a:ext uri="{FF2B5EF4-FFF2-40B4-BE49-F238E27FC236}">
                <a16:creationId xmlns:a16="http://schemas.microsoft.com/office/drawing/2014/main" id="{8FCCB49C-4CFB-4BC4-A863-001E06A7ADEF}"/>
              </a:ext>
            </a:extLst>
          </p:cNvPr>
          <p:cNvSpPr/>
          <p:nvPr/>
        </p:nvSpPr>
        <p:spPr>
          <a:xfrm flipH="1">
            <a:off x="7878725" y="2352575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0B75E72A-AA0F-4870-8136-98DACFD923D4}"/>
              </a:ext>
            </a:extLst>
          </p:cNvPr>
          <p:cNvSpPr/>
          <p:nvPr/>
        </p:nvSpPr>
        <p:spPr>
          <a:xfrm flipH="1">
            <a:off x="7878725" y="3311710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Rectangle 30">
            <a:extLst>
              <a:ext uri="{FF2B5EF4-FFF2-40B4-BE49-F238E27FC236}">
                <a16:creationId xmlns:a16="http://schemas.microsoft.com/office/drawing/2014/main" id="{034FD9D0-59AC-4642-8FA5-20001CF1950C}"/>
              </a:ext>
            </a:extLst>
          </p:cNvPr>
          <p:cNvSpPr/>
          <p:nvPr/>
        </p:nvSpPr>
        <p:spPr>
          <a:xfrm flipH="1">
            <a:off x="7878725" y="4294203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3" name="Group 41">
            <a:extLst>
              <a:ext uri="{FF2B5EF4-FFF2-40B4-BE49-F238E27FC236}">
                <a16:creationId xmlns:a16="http://schemas.microsoft.com/office/drawing/2014/main" id="{048A03F2-ECB9-4264-88D0-DEE18780D60C}"/>
              </a:ext>
            </a:extLst>
          </p:cNvPr>
          <p:cNvGrpSpPr/>
          <p:nvPr/>
        </p:nvGrpSpPr>
        <p:grpSpPr>
          <a:xfrm flipH="1">
            <a:off x="6954575" y="5055613"/>
            <a:ext cx="692092" cy="692092"/>
            <a:chOff x="6369310" y="3944537"/>
            <a:chExt cx="755703" cy="755703"/>
          </a:xfrm>
          <a:solidFill>
            <a:srgbClr val="3185A1"/>
          </a:solidFill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D451B8D0-3E68-4E5F-851D-4BA381B5DAB9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6A612189-1E5D-46DE-94F4-5BF91C6FC103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Rectangle 30">
            <a:extLst>
              <a:ext uri="{FF2B5EF4-FFF2-40B4-BE49-F238E27FC236}">
                <a16:creationId xmlns:a16="http://schemas.microsoft.com/office/drawing/2014/main" id="{67875DB8-4FB9-4696-89EA-3E0B7C9DF9A4}"/>
              </a:ext>
            </a:extLst>
          </p:cNvPr>
          <p:cNvSpPr/>
          <p:nvPr/>
        </p:nvSpPr>
        <p:spPr>
          <a:xfrm flipH="1">
            <a:off x="7878725" y="5266660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9779210-3FD7-4763-8CEF-64F0A86F5342}"/>
              </a:ext>
            </a:extLst>
          </p:cNvPr>
          <p:cNvGrpSpPr/>
          <p:nvPr/>
        </p:nvGrpSpPr>
        <p:grpSpPr>
          <a:xfrm flipH="1">
            <a:off x="1774841" y="2006568"/>
            <a:ext cx="4292148" cy="4292146"/>
            <a:chOff x="2763006" y="1004264"/>
            <a:chExt cx="3354099" cy="3354096"/>
          </a:xfrm>
          <a:solidFill>
            <a:srgbClr val="3185A1"/>
          </a:solidFill>
        </p:grpSpPr>
        <p:sp>
          <p:nvSpPr>
            <p:cNvPr id="28" name="饼形 10">
              <a:extLst>
                <a:ext uri="{FF2B5EF4-FFF2-40B4-BE49-F238E27FC236}">
                  <a16:creationId xmlns:a16="http://schemas.microsoft.com/office/drawing/2014/main" id="{9727A0EF-9C39-4A64-B321-F8A1499391EA}"/>
                </a:ext>
              </a:extLst>
            </p:cNvPr>
            <p:cNvSpPr/>
            <p:nvPr/>
          </p:nvSpPr>
          <p:spPr>
            <a:xfrm>
              <a:off x="3217718" y="1456402"/>
              <a:ext cx="2593838" cy="2593837"/>
            </a:xfrm>
            <a:prstGeom prst="pie">
              <a:avLst>
                <a:gd name="adj1" fmla="val 0"/>
                <a:gd name="adj2" fmla="val 54338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11">
              <a:extLst>
                <a:ext uri="{FF2B5EF4-FFF2-40B4-BE49-F238E27FC236}">
                  <a16:creationId xmlns:a16="http://schemas.microsoft.com/office/drawing/2014/main" id="{DDC892C2-65C2-473C-9216-8CF9B11487BE}"/>
                </a:ext>
              </a:extLst>
            </p:cNvPr>
            <p:cNvSpPr/>
            <p:nvPr/>
          </p:nvSpPr>
          <p:spPr>
            <a:xfrm flipH="1">
              <a:off x="2925313" y="1236004"/>
              <a:ext cx="3029484" cy="3029484"/>
            </a:xfrm>
            <a:prstGeom prst="pie">
              <a:avLst>
                <a:gd name="adj1" fmla="val 0"/>
                <a:gd name="adj2" fmla="val 54338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饼形 12">
              <a:extLst>
                <a:ext uri="{FF2B5EF4-FFF2-40B4-BE49-F238E27FC236}">
                  <a16:creationId xmlns:a16="http://schemas.microsoft.com/office/drawing/2014/main" id="{FA18900A-F70D-4568-8EA3-B8FA8C732362}"/>
                </a:ext>
              </a:extLst>
            </p:cNvPr>
            <p:cNvSpPr/>
            <p:nvPr/>
          </p:nvSpPr>
          <p:spPr>
            <a:xfrm flipV="1">
              <a:off x="2911563" y="1081115"/>
              <a:ext cx="3205542" cy="3205541"/>
            </a:xfrm>
            <a:prstGeom prst="pie">
              <a:avLst>
                <a:gd name="adj1" fmla="val 0"/>
                <a:gd name="adj2" fmla="val 54338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饼形 13">
              <a:extLst>
                <a:ext uri="{FF2B5EF4-FFF2-40B4-BE49-F238E27FC236}">
                  <a16:creationId xmlns:a16="http://schemas.microsoft.com/office/drawing/2014/main" id="{F3D6FF2A-35AA-4920-B8F4-9980F2D44D30}"/>
                </a:ext>
              </a:extLst>
            </p:cNvPr>
            <p:cNvSpPr/>
            <p:nvPr/>
          </p:nvSpPr>
          <p:spPr>
            <a:xfrm flipH="1" flipV="1">
              <a:off x="2763006" y="1004264"/>
              <a:ext cx="3354097" cy="3354096"/>
            </a:xfrm>
            <a:prstGeom prst="pie">
              <a:avLst>
                <a:gd name="adj1" fmla="val 0"/>
                <a:gd name="adj2" fmla="val 54338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26">
              <a:extLst>
                <a:ext uri="{FF2B5EF4-FFF2-40B4-BE49-F238E27FC236}">
                  <a16:creationId xmlns:a16="http://schemas.microsoft.com/office/drawing/2014/main" id="{4CF5A8D6-E4CA-4730-B0D8-0B3E872D8D02}"/>
                </a:ext>
              </a:extLst>
            </p:cNvPr>
            <p:cNvSpPr txBox="1"/>
            <p:nvPr/>
          </p:nvSpPr>
          <p:spPr>
            <a:xfrm>
              <a:off x="4509349" y="2893731"/>
              <a:ext cx="626283" cy="3377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27">
              <a:extLst>
                <a:ext uri="{FF2B5EF4-FFF2-40B4-BE49-F238E27FC236}">
                  <a16:creationId xmlns:a16="http://schemas.microsoft.com/office/drawing/2014/main" id="{18BD9E5E-0941-42D6-8A93-4E884794AC23}"/>
                </a:ext>
              </a:extLst>
            </p:cNvPr>
            <p:cNvSpPr txBox="1"/>
            <p:nvPr/>
          </p:nvSpPr>
          <p:spPr>
            <a:xfrm>
              <a:off x="4509349" y="1992588"/>
              <a:ext cx="626283" cy="3377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42%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28">
              <a:extLst>
                <a:ext uri="{FF2B5EF4-FFF2-40B4-BE49-F238E27FC236}">
                  <a16:creationId xmlns:a16="http://schemas.microsoft.com/office/drawing/2014/main" id="{27811EE9-ED85-4E36-A199-962AFBCCB2EB}"/>
                </a:ext>
              </a:extLst>
            </p:cNvPr>
            <p:cNvSpPr txBox="1"/>
            <p:nvPr/>
          </p:nvSpPr>
          <p:spPr>
            <a:xfrm>
              <a:off x="3026208" y="1824393"/>
              <a:ext cx="1083680" cy="5910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9">
              <a:extLst>
                <a:ext uri="{FF2B5EF4-FFF2-40B4-BE49-F238E27FC236}">
                  <a16:creationId xmlns:a16="http://schemas.microsoft.com/office/drawing/2014/main" id="{509C5A39-1035-40FB-991C-FBC4050AA9F6}"/>
                </a:ext>
              </a:extLst>
            </p:cNvPr>
            <p:cNvSpPr txBox="1"/>
            <p:nvPr/>
          </p:nvSpPr>
          <p:spPr>
            <a:xfrm>
              <a:off x="3402801" y="2900472"/>
              <a:ext cx="626283" cy="3377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85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成功项目展示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DBC040C-E8E5-47A8-8469-17D510BDABF9}"/>
              </a:ext>
            </a:extLst>
          </p:cNvPr>
          <p:cNvSpPr/>
          <p:nvPr/>
        </p:nvSpPr>
        <p:spPr>
          <a:xfrm>
            <a:off x="5075908" y="2288072"/>
            <a:ext cx="545910" cy="545910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1DF6AF4-D2BD-4123-AAD8-35BBEDAAF494}"/>
              </a:ext>
            </a:extLst>
          </p:cNvPr>
          <p:cNvSpPr/>
          <p:nvPr/>
        </p:nvSpPr>
        <p:spPr>
          <a:xfrm>
            <a:off x="5635467" y="2288072"/>
            <a:ext cx="5513698" cy="545910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自加入公司后，您对公司的文化感受最深的是什么？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2F75E47-7B13-4D1E-A7F1-83AD31C8A30C}"/>
              </a:ext>
            </a:extLst>
          </p:cNvPr>
          <p:cNvSpPr/>
          <p:nvPr/>
        </p:nvSpPr>
        <p:spPr>
          <a:xfrm>
            <a:off x="5621817" y="2852235"/>
            <a:ext cx="552734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具体到理念、倡导行为与反对行为、案例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53C5D19-C98C-425A-8A0D-1BBDBDBE1DF8}"/>
              </a:ext>
            </a:extLst>
          </p:cNvPr>
          <p:cNvSpPr/>
          <p:nvPr/>
        </p:nvSpPr>
        <p:spPr>
          <a:xfrm>
            <a:off x="5075908" y="3366241"/>
            <a:ext cx="545910" cy="737298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AB3F9EB-0207-4974-B161-C6F9AA9AB98E}"/>
              </a:ext>
            </a:extLst>
          </p:cNvPr>
          <p:cNvSpPr/>
          <p:nvPr/>
        </p:nvSpPr>
        <p:spPr>
          <a:xfrm>
            <a:off x="5635467" y="3366241"/>
            <a:ext cx="5513698" cy="737298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基于对所在部门的使命履行及目标达成，您认为应该遵循何种指导思想或行为方式进行工作？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13AA76-84B5-46E3-B05C-D8AFAD19D85C}"/>
              </a:ext>
            </a:extLst>
          </p:cNvPr>
          <p:cNvSpPr/>
          <p:nvPr/>
        </p:nvSpPr>
        <p:spPr>
          <a:xfrm>
            <a:off x="5621817" y="4135124"/>
            <a:ext cx="552734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具体到理念、倡导行为与反对行为、案例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B879BF8-AC7E-4A3A-99E1-B151216E4C2F}"/>
              </a:ext>
            </a:extLst>
          </p:cNvPr>
          <p:cNvSpPr/>
          <p:nvPr/>
        </p:nvSpPr>
        <p:spPr>
          <a:xfrm>
            <a:off x="5075908" y="4704241"/>
            <a:ext cx="545910" cy="737298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E63A5D8-6294-4F52-ACAF-ABF54CB60D78}"/>
              </a:ext>
            </a:extLst>
          </p:cNvPr>
          <p:cNvSpPr/>
          <p:nvPr/>
        </p:nvSpPr>
        <p:spPr>
          <a:xfrm>
            <a:off x="5635467" y="4704241"/>
            <a:ext cx="5513698" cy="737298"/>
          </a:xfrm>
          <a:prstGeom prst="rect">
            <a:avLst/>
          </a:prstGeom>
          <a:noFill/>
          <a:ln>
            <a:solidFill>
              <a:srgbClr val="318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我们经常会听到哪些对我们的抱怨或投诉，基于这些抱怨或者投诉，我们应该怎样做？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5DA1689-4CF6-41E1-AE73-A09A78752530}"/>
              </a:ext>
            </a:extLst>
          </p:cNvPr>
          <p:cNvSpPr/>
          <p:nvPr/>
        </p:nvSpPr>
        <p:spPr>
          <a:xfrm>
            <a:off x="5621817" y="5473124"/>
            <a:ext cx="55273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以反面案例来提炼出价值观、倡导行为与反对行为。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2D9D51-AEE8-4C0F-9A1B-0015DF22B134}"/>
              </a:ext>
            </a:extLst>
          </p:cNvPr>
          <p:cNvGrpSpPr/>
          <p:nvPr/>
        </p:nvGrpSpPr>
        <p:grpSpPr>
          <a:xfrm>
            <a:off x="586995" y="1784288"/>
            <a:ext cx="4568668" cy="4268172"/>
            <a:chOff x="2984972" y="1491633"/>
            <a:chExt cx="2932510" cy="2739629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id="{BCBD5651-3B70-4022-BAB1-8861432B566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567383760"/>
                </p:ext>
              </p:extLst>
            </p:nvPr>
          </p:nvGraphicFramePr>
          <p:xfrm>
            <a:off x="2984972" y="1491633"/>
            <a:ext cx="2932510" cy="2739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2" name="5">
              <a:extLst>
                <a:ext uri="{FF2B5EF4-FFF2-40B4-BE49-F238E27FC236}">
                  <a16:creationId xmlns:a16="http://schemas.microsoft.com/office/drawing/2014/main" id="{C4AAC086-4CB1-44B0-ABFB-4C555EF90704}"/>
                </a:ext>
              </a:extLst>
            </p:cNvPr>
            <p:cNvSpPr/>
            <p:nvPr/>
          </p:nvSpPr>
          <p:spPr>
            <a:xfrm>
              <a:off x="3769600" y="2179812"/>
              <a:ext cx="1363265" cy="1363266"/>
            </a:xfrm>
            <a:prstGeom prst="ellipse">
              <a:avLst/>
            </a:prstGeom>
            <a:noFill/>
            <a:ln>
              <a:solidFill>
                <a:srgbClr val="3185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2918" tIns="26459" rIns="52918" bIns="26459"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3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0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  <p:bldP spid="13" grpId="0" animBg="1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成功项目展示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0BB2B80-6672-4A91-94B0-9440E4180DF8}"/>
              </a:ext>
            </a:extLst>
          </p:cNvPr>
          <p:cNvSpPr/>
          <p:nvPr/>
        </p:nvSpPr>
        <p:spPr>
          <a:xfrm>
            <a:off x="6472692" y="2069548"/>
            <a:ext cx="1439862" cy="3313112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1ADEBDF-C527-46B9-8110-D924BEDB6307}"/>
              </a:ext>
            </a:extLst>
          </p:cNvPr>
          <p:cNvSpPr/>
          <p:nvPr/>
        </p:nvSpPr>
        <p:spPr>
          <a:xfrm>
            <a:off x="8106229" y="3406223"/>
            <a:ext cx="1441450" cy="1976437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5F0D10-804E-423D-95AF-EAC588362C01}"/>
              </a:ext>
            </a:extLst>
          </p:cNvPr>
          <p:cNvSpPr/>
          <p:nvPr/>
        </p:nvSpPr>
        <p:spPr>
          <a:xfrm>
            <a:off x="9741354" y="4414285"/>
            <a:ext cx="1439863" cy="968375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F0D6C93E-593C-481B-B156-39771B679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1267" y="2069548"/>
            <a:ext cx="1411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5" name="文本框 20">
            <a:extLst>
              <a:ext uri="{FF2B5EF4-FFF2-40B4-BE49-F238E27FC236}">
                <a16:creationId xmlns:a16="http://schemas.microsoft.com/office/drawing/2014/main" id="{D8E5C806-25F9-4ECF-8C89-466886203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6229" y="3406223"/>
            <a:ext cx="14414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6" name="文本框 21">
            <a:extLst>
              <a:ext uri="{FF2B5EF4-FFF2-40B4-BE49-F238E27FC236}">
                <a16:creationId xmlns:a16="http://schemas.microsoft.com/office/drawing/2014/main" id="{6353AED9-8F36-4C80-9C99-A4FE873C4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1354" y="4401585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7" name="TextBox 54">
            <a:extLst>
              <a:ext uri="{FF2B5EF4-FFF2-40B4-BE49-F238E27FC236}">
                <a16:creationId xmlns:a16="http://schemas.microsoft.com/office/drawing/2014/main" id="{F238ABFB-C7D2-4458-8023-D9302AFE7668}"/>
              </a:ext>
            </a:extLst>
          </p:cNvPr>
          <p:cNvSpPr txBox="1"/>
          <p:nvPr/>
        </p:nvSpPr>
        <p:spPr>
          <a:xfrm>
            <a:off x="1545238" y="2917495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id-ID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</a:t>
            </a:r>
            <a:r>
              <a:rPr lang="en-US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.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2484D6A5-DB19-495F-9A53-F6D6B6F91D2C}"/>
              </a:ext>
            </a:extLst>
          </p:cNvPr>
          <p:cNvSpPr/>
          <p:nvPr/>
        </p:nvSpPr>
        <p:spPr>
          <a:xfrm>
            <a:off x="2026327" y="2999920"/>
            <a:ext cx="3925109" cy="51178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56">
            <a:extLst>
              <a:ext uri="{FF2B5EF4-FFF2-40B4-BE49-F238E27FC236}">
                <a16:creationId xmlns:a16="http://schemas.microsoft.com/office/drawing/2014/main" id="{72699B3E-974E-4D09-8BD0-AC07EB918140}"/>
              </a:ext>
            </a:extLst>
          </p:cNvPr>
          <p:cNvSpPr txBox="1"/>
          <p:nvPr/>
        </p:nvSpPr>
        <p:spPr>
          <a:xfrm>
            <a:off x="1545238" y="3880479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2.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71CA16-2025-4BDD-8560-E327F0BEF4F3}"/>
              </a:ext>
            </a:extLst>
          </p:cNvPr>
          <p:cNvSpPr/>
          <p:nvPr/>
        </p:nvSpPr>
        <p:spPr>
          <a:xfrm>
            <a:off x="2026327" y="3962906"/>
            <a:ext cx="3925109" cy="50633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58">
            <a:extLst>
              <a:ext uri="{FF2B5EF4-FFF2-40B4-BE49-F238E27FC236}">
                <a16:creationId xmlns:a16="http://schemas.microsoft.com/office/drawing/2014/main" id="{7D83ED69-C33A-4DEB-A469-3B6D28CFE2BC}"/>
              </a:ext>
            </a:extLst>
          </p:cNvPr>
          <p:cNvSpPr txBox="1"/>
          <p:nvPr/>
        </p:nvSpPr>
        <p:spPr>
          <a:xfrm>
            <a:off x="1545238" y="4844284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3.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2" name="Rectangle 19">
            <a:extLst>
              <a:ext uri="{FF2B5EF4-FFF2-40B4-BE49-F238E27FC236}">
                <a16:creationId xmlns:a16="http://schemas.microsoft.com/office/drawing/2014/main" id="{DEADBBE0-F833-434B-899C-D113A92B37E2}"/>
              </a:ext>
            </a:extLst>
          </p:cNvPr>
          <p:cNvSpPr/>
          <p:nvPr/>
        </p:nvSpPr>
        <p:spPr>
          <a:xfrm>
            <a:off x="2026327" y="4926710"/>
            <a:ext cx="3925109" cy="50633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A831398-F146-4D6B-AD18-6545C6B8C3FA}"/>
              </a:ext>
            </a:extLst>
          </p:cNvPr>
          <p:cNvCxnSpPr/>
          <p:nvPr/>
        </p:nvCxnSpPr>
        <p:spPr>
          <a:xfrm>
            <a:off x="1692618" y="3830013"/>
            <a:ext cx="42588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F498864-3DBC-44A1-A5B3-06F8622E04B1}"/>
              </a:ext>
            </a:extLst>
          </p:cNvPr>
          <p:cNvCxnSpPr/>
          <p:nvPr/>
        </p:nvCxnSpPr>
        <p:spPr>
          <a:xfrm>
            <a:off x="1692618" y="4740662"/>
            <a:ext cx="42588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6">
            <a:extLst>
              <a:ext uri="{FF2B5EF4-FFF2-40B4-BE49-F238E27FC236}">
                <a16:creationId xmlns:a16="http://schemas.microsoft.com/office/drawing/2014/main" id="{9395083A-2E6F-42B8-9319-4CB6BC280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2033" y="2175893"/>
            <a:ext cx="2471738" cy="461963"/>
          </a:xfrm>
          <a:prstGeom prst="roundRect">
            <a:avLst>
              <a:gd name="adj" fmla="val 0"/>
            </a:avLst>
          </a:prstGeom>
          <a:solidFill>
            <a:srgbClr val="3185A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文本框 7">
            <a:extLst>
              <a:ext uri="{FF2B5EF4-FFF2-40B4-BE49-F238E27FC236}">
                <a16:creationId xmlns:a16="http://schemas.microsoft.com/office/drawing/2014/main" id="{DE4EA750-8829-40D6-916C-E6F7635B9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7098" y="2223518"/>
            <a:ext cx="206002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9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&#10;&#10;已生成极高可信度的说明">
            <a:extLst>
              <a:ext uri="{FF2B5EF4-FFF2-40B4-BE49-F238E27FC236}">
                <a16:creationId xmlns:a16="http://schemas.microsoft.com/office/drawing/2014/main" id="{65935C58-D43A-43BE-96BA-C08D28DC9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EF89A66-C13D-452C-B796-0286D6FAA523}"/>
              </a:ext>
            </a:extLst>
          </p:cNvPr>
          <p:cNvSpPr/>
          <p:nvPr/>
        </p:nvSpPr>
        <p:spPr>
          <a:xfrm>
            <a:off x="3359762" y="1368385"/>
            <a:ext cx="1179252" cy="2602578"/>
          </a:xfrm>
          <a:prstGeom prst="rect">
            <a:avLst/>
          </a:prstGeom>
          <a:solidFill>
            <a:srgbClr val="3185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7EB978-CD11-4A2B-BE86-1A400607D043}"/>
              </a:ext>
            </a:extLst>
          </p:cNvPr>
          <p:cNvGrpSpPr/>
          <p:nvPr/>
        </p:nvGrpSpPr>
        <p:grpSpPr>
          <a:xfrm>
            <a:off x="4779503" y="1972628"/>
            <a:ext cx="3925008" cy="1355992"/>
            <a:chOff x="5205549" y="2901141"/>
            <a:chExt cx="3925008" cy="135599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D3C0904-577E-4F02-A31D-6CD42F715660}"/>
                </a:ext>
              </a:extLst>
            </p:cNvPr>
            <p:cNvSpPr/>
            <p:nvPr/>
          </p:nvSpPr>
          <p:spPr>
            <a:xfrm>
              <a:off x="5205549" y="2901141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明年工作计划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A7EBDBF-716D-4F4A-8CBD-37956580106C}"/>
                </a:ext>
              </a:extLst>
            </p:cNvPr>
            <p:cNvSpPr/>
            <p:nvPr/>
          </p:nvSpPr>
          <p:spPr>
            <a:xfrm>
              <a:off x="5324865" y="3631449"/>
              <a:ext cx="3805692" cy="6256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点击此处添加文本内容，如关键词、部分简单介绍等。点击此处添加文本内容，部分简单介绍等。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42C48A-1C1C-4166-9B26-D0067F3BB124}"/>
              </a:ext>
            </a:extLst>
          </p:cNvPr>
          <p:cNvGrpSpPr/>
          <p:nvPr/>
        </p:nvGrpSpPr>
        <p:grpSpPr>
          <a:xfrm>
            <a:off x="4328578" y="1720866"/>
            <a:ext cx="4695682" cy="1897616"/>
            <a:chOff x="3498335" y="1529662"/>
            <a:chExt cx="5252281" cy="3794005"/>
          </a:xfrm>
          <a:solidFill>
            <a:srgbClr val="3185A1"/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DA77F9D-321A-41C9-BEFF-FBCC1B129413}"/>
                </a:ext>
              </a:extLst>
            </p:cNvPr>
            <p:cNvGrpSpPr/>
            <p:nvPr/>
          </p:nvGrpSpPr>
          <p:grpSpPr>
            <a:xfrm rot="16200000">
              <a:off x="3979666" y="1048331"/>
              <a:ext cx="3794005" cy="4756667"/>
              <a:chOff x="5591515" y="1114424"/>
              <a:chExt cx="2276928" cy="1077233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FF9B1C-A5F8-49AD-BCEE-DE6C48375857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911EBD8-2431-4B14-878D-198A8DCD31A5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8C762A75-A9D7-47B5-9112-4409A09DDB61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313D24-1024-47F7-9C1A-C2E58327E53B}"/>
                </a:ext>
              </a:extLst>
            </p:cNvPr>
            <p:cNvGrpSpPr/>
            <p:nvPr/>
          </p:nvGrpSpPr>
          <p:grpSpPr>
            <a:xfrm rot="5400000" flipH="1">
              <a:off x="6340186" y="2913238"/>
              <a:ext cx="3794005" cy="1026854"/>
              <a:chOff x="5591515" y="1114424"/>
              <a:chExt cx="2276928" cy="1077233"/>
            </a:xfrm>
            <a:grpFill/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960B1D8-6E9A-4897-B923-D5730EE55F95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E4905-FAC5-4F24-AF68-AF5BAB08410D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B648EEA-FA42-4E87-9BC0-370A9D54FDBB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546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文字&#10;&#10;已生成极高可信度的说明">
            <a:extLst>
              <a:ext uri="{FF2B5EF4-FFF2-40B4-BE49-F238E27FC236}">
                <a16:creationId xmlns:a16="http://schemas.microsoft.com/office/drawing/2014/main" id="{E0A98288-1F1D-4D49-A52B-E4C64C831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BCA97EB2-3517-4FEC-B22D-1AC6B7EEE274}"/>
              </a:ext>
            </a:extLst>
          </p:cNvPr>
          <p:cNvSpPr/>
          <p:nvPr/>
        </p:nvSpPr>
        <p:spPr>
          <a:xfrm>
            <a:off x="3708103" y="1179697"/>
            <a:ext cx="1179252" cy="2602578"/>
          </a:xfrm>
          <a:prstGeom prst="rect">
            <a:avLst/>
          </a:prstGeom>
          <a:solidFill>
            <a:srgbClr val="3185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主目录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1FA4456-33AF-43A6-BD8C-DDAA637269B1}"/>
              </a:ext>
            </a:extLst>
          </p:cNvPr>
          <p:cNvGrpSpPr/>
          <p:nvPr/>
        </p:nvGrpSpPr>
        <p:grpSpPr>
          <a:xfrm rot="16200000" flipH="1">
            <a:off x="5283275" y="1145855"/>
            <a:ext cx="3192358" cy="3260042"/>
            <a:chOff x="6362091" y="1199932"/>
            <a:chExt cx="3513958" cy="3588463"/>
          </a:xfrm>
        </p:grpSpPr>
        <p:sp>
          <p:nvSpPr>
            <p:cNvPr id="40" name="Rectangle 12">
              <a:extLst>
                <a:ext uri="{FF2B5EF4-FFF2-40B4-BE49-F238E27FC236}">
                  <a16:creationId xmlns:a16="http://schemas.microsoft.com/office/drawing/2014/main" id="{2B34AE1F-B22D-4702-AB61-2738E53F1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4058" y="3183341"/>
              <a:ext cx="900342" cy="60984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txBody>
            <a:bodyPr lIns="68562" tIns="34281" rIns="68562" bIns="34281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rgbClr val="3185A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2" name="Rectangle 12">
              <a:extLst>
                <a:ext uri="{FF2B5EF4-FFF2-40B4-BE49-F238E27FC236}">
                  <a16:creationId xmlns:a16="http://schemas.microsoft.com/office/drawing/2014/main" id="{C6D15EAE-34CF-4ECF-BE94-BEE768FA5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4058" y="4178546"/>
              <a:ext cx="900342" cy="609849"/>
            </a:xfrm>
            <a:prstGeom prst="rect">
              <a:avLst/>
            </a:prstGeom>
            <a:solidFill>
              <a:srgbClr val="3185A1"/>
            </a:solidFill>
            <a:ln w="9525">
              <a:noFill/>
              <a:miter lim="800000"/>
              <a:headEnd/>
              <a:tailEnd/>
            </a:ln>
          </p:spPr>
          <p:txBody>
            <a:bodyPr lIns="68562" tIns="34281" rIns="68562" bIns="34281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rgbClr val="3185A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4" name="Rectangle 12">
              <a:extLst>
                <a:ext uri="{FF2B5EF4-FFF2-40B4-BE49-F238E27FC236}">
                  <a16:creationId xmlns:a16="http://schemas.microsoft.com/office/drawing/2014/main" id="{29B10B55-03DB-4C1A-89B7-1E503700E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4058" y="1199932"/>
              <a:ext cx="900342" cy="60984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txBody>
            <a:bodyPr lIns="68562" tIns="34281" rIns="68562" bIns="34281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rgbClr val="3185A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6" name="Rectangle 12">
              <a:extLst>
                <a:ext uri="{FF2B5EF4-FFF2-40B4-BE49-F238E27FC236}">
                  <a16:creationId xmlns:a16="http://schemas.microsoft.com/office/drawing/2014/main" id="{F82FDC92-76B6-4C1C-A877-B6853FD97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2091" y="2208334"/>
              <a:ext cx="900342" cy="609850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txBody>
            <a:bodyPr lIns="68562" tIns="34281" rIns="68562" bIns="34281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rgbClr val="3185A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7" name="TextBox 105">
              <a:extLst>
                <a:ext uri="{FF2B5EF4-FFF2-40B4-BE49-F238E27FC236}">
                  <a16:creationId xmlns:a16="http://schemas.microsoft.com/office/drawing/2014/main" id="{E0B14B8D-428C-4F5D-BC80-A44481F55A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8378022" y="266623"/>
              <a:ext cx="558951" cy="2437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spc="3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年度工作概述</a:t>
              </a:r>
            </a:p>
          </p:txBody>
        </p:sp>
        <p:sp>
          <p:nvSpPr>
            <p:cNvPr id="48" name="TextBox 106">
              <a:extLst>
                <a:ext uri="{FF2B5EF4-FFF2-40B4-BE49-F238E27FC236}">
                  <a16:creationId xmlns:a16="http://schemas.microsoft.com/office/drawing/2014/main" id="{A33A3DF8-F9DA-49F6-AA4C-D1308B45C9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670332" y="1174776"/>
              <a:ext cx="332390" cy="61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9" name="TextBox 108">
              <a:extLst>
                <a:ext uri="{FF2B5EF4-FFF2-40B4-BE49-F238E27FC236}">
                  <a16:creationId xmlns:a16="http://schemas.microsoft.com/office/drawing/2014/main" id="{FEC34EBE-B9DB-40A0-B074-1C671482B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8378026" y="1287235"/>
              <a:ext cx="558951" cy="2437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spc="3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工作完成情况</a:t>
              </a:r>
            </a:p>
          </p:txBody>
        </p:sp>
        <p:sp>
          <p:nvSpPr>
            <p:cNvPr id="50" name="TextBox 109">
              <a:extLst>
                <a:ext uri="{FF2B5EF4-FFF2-40B4-BE49-F238E27FC236}">
                  <a16:creationId xmlns:a16="http://schemas.microsoft.com/office/drawing/2014/main" id="{20EFDCA6-3519-474E-B4A0-7071859F6B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631513" y="2222526"/>
              <a:ext cx="410028" cy="61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1" name="TextBox 115">
              <a:extLst>
                <a:ext uri="{FF2B5EF4-FFF2-40B4-BE49-F238E27FC236}">
                  <a16:creationId xmlns:a16="http://schemas.microsoft.com/office/drawing/2014/main" id="{7879FC4A-B1BB-4C28-90C6-DAD206F92C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8378026" y="2232902"/>
              <a:ext cx="558951" cy="2437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spc="3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成功项目展示</a:t>
              </a:r>
            </a:p>
          </p:txBody>
        </p:sp>
        <p:sp>
          <p:nvSpPr>
            <p:cNvPr id="52" name="TextBox 116">
              <a:extLst>
                <a:ext uri="{FF2B5EF4-FFF2-40B4-BE49-F238E27FC236}">
                  <a16:creationId xmlns:a16="http://schemas.microsoft.com/office/drawing/2014/main" id="{0941B6D5-10D0-4BD1-9921-6A66DB705A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631513" y="3181031"/>
              <a:ext cx="410028" cy="61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3" name="TextBox 117">
              <a:extLst>
                <a:ext uri="{FF2B5EF4-FFF2-40B4-BE49-F238E27FC236}">
                  <a16:creationId xmlns:a16="http://schemas.microsoft.com/office/drawing/2014/main" id="{52768B4F-8A05-4EA2-863A-1323F9B13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8378026" y="3228598"/>
              <a:ext cx="558951" cy="2437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spc="3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明年工作计划</a:t>
              </a:r>
            </a:p>
          </p:txBody>
        </p:sp>
        <p:sp>
          <p:nvSpPr>
            <p:cNvPr id="54" name="TextBox 118">
              <a:extLst>
                <a:ext uri="{FF2B5EF4-FFF2-40B4-BE49-F238E27FC236}">
                  <a16:creationId xmlns:a16="http://schemas.microsoft.com/office/drawing/2014/main" id="{CD266DF6-FDAA-42C9-976B-4FA349598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631513" y="4176234"/>
              <a:ext cx="410028" cy="61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51D876B-5665-4838-A4D2-44AE3408EE2D}"/>
              </a:ext>
            </a:extLst>
          </p:cNvPr>
          <p:cNvSpPr/>
          <p:nvPr/>
        </p:nvSpPr>
        <p:spPr>
          <a:xfrm>
            <a:off x="1233914" y="2108864"/>
            <a:ext cx="4511706" cy="378644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BD6D277-E627-4B86-A00E-AA3E368DFE5C}"/>
              </a:ext>
            </a:extLst>
          </p:cNvPr>
          <p:cNvGrpSpPr/>
          <p:nvPr/>
        </p:nvGrpSpPr>
        <p:grpSpPr>
          <a:xfrm flipH="1">
            <a:off x="6003902" y="2425439"/>
            <a:ext cx="5319151" cy="3052828"/>
            <a:chOff x="1043608" y="1682322"/>
            <a:chExt cx="4410961" cy="2531590"/>
          </a:xfrm>
        </p:grpSpPr>
        <p:sp>
          <p:nvSpPr>
            <p:cNvPr id="12" name="矩形 1">
              <a:extLst>
                <a:ext uri="{FF2B5EF4-FFF2-40B4-BE49-F238E27FC236}">
                  <a16:creationId xmlns:a16="http://schemas.microsoft.com/office/drawing/2014/main" id="{DB7EA2BF-84DE-4884-BAF7-6D95EC3C4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608" y="1682322"/>
              <a:ext cx="3528392" cy="382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  <p:sp>
          <p:nvSpPr>
            <p:cNvPr id="13" name="矩形 1">
              <a:extLst>
                <a:ext uri="{FF2B5EF4-FFF2-40B4-BE49-F238E27FC236}">
                  <a16:creationId xmlns:a16="http://schemas.microsoft.com/office/drawing/2014/main" id="{BEF9A59C-9ED7-41C1-A6AD-9AFCD9EF4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608" y="2414417"/>
              <a:ext cx="3528392" cy="33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  <p:sp>
          <p:nvSpPr>
            <p:cNvPr id="15" name="矩形 1">
              <a:extLst>
                <a:ext uri="{FF2B5EF4-FFF2-40B4-BE49-F238E27FC236}">
                  <a16:creationId xmlns:a16="http://schemas.microsoft.com/office/drawing/2014/main" id="{60086C15-BB7C-4C30-846E-F13218E56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608" y="3146512"/>
              <a:ext cx="3528392" cy="33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  <p:sp>
          <p:nvSpPr>
            <p:cNvPr id="16" name="矩形 1">
              <a:extLst>
                <a:ext uri="{FF2B5EF4-FFF2-40B4-BE49-F238E27FC236}">
                  <a16:creationId xmlns:a16="http://schemas.microsoft.com/office/drawing/2014/main" id="{A5BB84A8-EB14-4D4A-B0C4-A86A74D94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608" y="3878608"/>
              <a:ext cx="3528392" cy="33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7984956-A6B7-4D52-A282-E5CC25AF0138}"/>
                </a:ext>
              </a:extLst>
            </p:cNvPr>
            <p:cNvCxnSpPr/>
            <p:nvPr/>
          </p:nvCxnSpPr>
          <p:spPr>
            <a:xfrm flipH="1">
              <a:off x="4662482" y="1897626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F1FECCD-73D9-4732-84CF-ECA344CD7246}"/>
                </a:ext>
              </a:extLst>
            </p:cNvPr>
            <p:cNvCxnSpPr/>
            <p:nvPr/>
          </p:nvCxnSpPr>
          <p:spPr>
            <a:xfrm flipH="1">
              <a:off x="4662482" y="2624638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3D782F-73F8-4544-968D-4C30916B20D3}"/>
                </a:ext>
              </a:extLst>
            </p:cNvPr>
            <p:cNvCxnSpPr/>
            <p:nvPr/>
          </p:nvCxnSpPr>
          <p:spPr>
            <a:xfrm flipH="1">
              <a:off x="4662482" y="3351650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C20EBDB-5BEF-421E-90B1-51E805B52969}"/>
                </a:ext>
              </a:extLst>
            </p:cNvPr>
            <p:cNvCxnSpPr/>
            <p:nvPr/>
          </p:nvCxnSpPr>
          <p:spPr>
            <a:xfrm flipH="1">
              <a:off x="4662482" y="4078663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539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ADD7952-D083-4C02-A419-4D7BB3014D68}"/>
              </a:ext>
            </a:extLst>
          </p:cNvPr>
          <p:cNvGrpSpPr/>
          <p:nvPr/>
        </p:nvGrpSpPr>
        <p:grpSpPr>
          <a:xfrm flipH="1">
            <a:off x="6397909" y="2388605"/>
            <a:ext cx="4085861" cy="3184795"/>
            <a:chOff x="6321709" y="2214142"/>
            <a:chExt cx="4085861" cy="3184795"/>
          </a:xfrm>
        </p:grpSpPr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D16C0569-02C0-4E3C-A144-FCCA298A8537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9288635" y="2249922"/>
              <a:ext cx="1118935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1E07690B-FCAC-4782-AD7F-2CFC55C7E41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321709" y="2214142"/>
              <a:ext cx="2921144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id="{5840A9B0-F816-4815-8252-93D44000AF6D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9288634" y="3342130"/>
              <a:ext cx="1118935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六边形 14">
              <a:extLst>
                <a:ext uri="{FF2B5EF4-FFF2-40B4-BE49-F238E27FC236}">
                  <a16:creationId xmlns:a16="http://schemas.microsoft.com/office/drawing/2014/main" id="{F0CE1453-9B7B-4586-8FB4-1412A94AADE0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321710" y="3308964"/>
              <a:ext cx="2921144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6DCF26A4-AC0D-4335-8C0E-625ECF2AC804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9288633" y="4434337"/>
              <a:ext cx="1118935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5D3FF1A2-EDBB-4194-9B2A-86A03AF1FC7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321711" y="4401169"/>
              <a:ext cx="2921144" cy="964600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185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6FBB371-5A58-4AA1-A77C-B0A4DC13721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631448" y="3720678"/>
              <a:ext cx="433313" cy="329235"/>
              <a:chOff x="4268086" y="4221191"/>
              <a:chExt cx="509646" cy="387231"/>
            </a:xfrm>
            <a:solidFill>
              <a:srgbClr val="FEFEFE"/>
            </a:solidFill>
            <a:effectLst/>
          </p:grpSpPr>
          <p:sp>
            <p:nvSpPr>
              <p:cNvPr id="29" name="Freeform 20">
                <a:extLst>
                  <a:ext uri="{FF2B5EF4-FFF2-40B4-BE49-F238E27FC236}">
                    <a16:creationId xmlns:a16="http://schemas.microsoft.com/office/drawing/2014/main" id="{2C0F03F5-926E-443E-903C-707DC8D913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>
                <a:extLst>
                  <a:ext uri="{FF2B5EF4-FFF2-40B4-BE49-F238E27FC236}">
                    <a16:creationId xmlns:a16="http://schemas.microsoft.com/office/drawing/2014/main" id="{F0CCB619-CF20-4CBE-96CE-D32A29A83A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3116342-2076-4093-87A2-E2FB066DDB38}"/>
                </a:ext>
              </a:extLst>
            </p:cNvPr>
            <p:cNvGrpSpPr/>
            <p:nvPr/>
          </p:nvGrpSpPr>
          <p:grpSpPr>
            <a:xfrm flipH="1">
              <a:off x="9673826" y="2606016"/>
              <a:ext cx="348555" cy="333350"/>
              <a:chOff x="1004888" y="993775"/>
              <a:chExt cx="2438400" cy="2332038"/>
            </a:xfrm>
            <a:solidFill>
              <a:srgbClr val="FEFEFE"/>
            </a:solidFill>
            <a:effectLst/>
          </p:grpSpPr>
          <p:sp>
            <p:nvSpPr>
              <p:cNvPr id="27" name="Freeform 25">
                <a:extLst>
                  <a:ext uri="{FF2B5EF4-FFF2-40B4-BE49-F238E27FC236}">
                    <a16:creationId xmlns:a16="http://schemas.microsoft.com/office/drawing/2014/main" id="{D70A8211-55B7-451C-8374-D73579B79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任意多边形 19">
                <a:extLst>
                  <a:ext uri="{FF2B5EF4-FFF2-40B4-BE49-F238E27FC236}">
                    <a16:creationId xmlns:a16="http://schemas.microsoft.com/office/drawing/2014/main" id="{FC849197-BF45-4E6F-8E9D-4D8E6F591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B77480F-654D-4271-A197-B03FA7D66A3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654687" y="4729354"/>
              <a:ext cx="340462" cy="385071"/>
              <a:chOff x="4994016" y="4872553"/>
              <a:chExt cx="406394" cy="459644"/>
            </a:xfrm>
            <a:solidFill>
              <a:srgbClr val="FEFEFE"/>
            </a:solidFill>
            <a:effectLst/>
          </p:grpSpPr>
          <p:sp>
            <p:nvSpPr>
              <p:cNvPr id="24" name="Freeform 148">
                <a:extLst>
                  <a:ext uri="{FF2B5EF4-FFF2-40B4-BE49-F238E27FC236}">
                    <a16:creationId xmlns:a16="http://schemas.microsoft.com/office/drawing/2014/main" id="{EE790202-2598-49FF-8BD8-FAFCCAD5E6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49137" y="4872553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49">
                <a:extLst>
                  <a:ext uri="{FF2B5EF4-FFF2-40B4-BE49-F238E27FC236}">
                    <a16:creationId xmlns:a16="http://schemas.microsoft.com/office/drawing/2014/main" id="{5319D321-210D-4DA5-B83F-325A68FE19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Oval 150">
                <a:extLst>
                  <a:ext uri="{FF2B5EF4-FFF2-40B4-BE49-F238E27FC236}">
                    <a16:creationId xmlns:a16="http://schemas.microsoft.com/office/drawing/2014/main" id="{D5FB63DD-6405-440D-B656-E6188D901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2A13718-47E3-4C00-9AB9-8B0A142BAFEB}"/>
                </a:ext>
              </a:extLst>
            </p:cNvPr>
            <p:cNvSpPr txBox="1"/>
            <p:nvPr/>
          </p:nvSpPr>
          <p:spPr>
            <a:xfrm flipH="1">
              <a:off x="7391013" y="2399200"/>
              <a:ext cx="1620957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5044012-2B07-42C2-B630-94A8194FCECD}"/>
                </a:ext>
              </a:extLst>
            </p:cNvPr>
            <p:cNvSpPr txBox="1"/>
            <p:nvPr/>
          </p:nvSpPr>
          <p:spPr>
            <a:xfrm flipH="1">
              <a:off x="7436793" y="3460087"/>
              <a:ext cx="1620957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59CAD99-3FD2-42BD-8FE7-AD69424B4559}"/>
                </a:ext>
              </a:extLst>
            </p:cNvPr>
            <p:cNvSpPr txBox="1"/>
            <p:nvPr/>
          </p:nvSpPr>
          <p:spPr>
            <a:xfrm flipH="1">
              <a:off x="7442573" y="4618770"/>
              <a:ext cx="1620957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A251E7-C0A2-4972-8978-9DAB159D887C}"/>
              </a:ext>
            </a:extLst>
          </p:cNvPr>
          <p:cNvGrpSpPr/>
          <p:nvPr/>
        </p:nvGrpSpPr>
        <p:grpSpPr>
          <a:xfrm>
            <a:off x="1457817" y="2312890"/>
            <a:ext cx="4427678" cy="3537812"/>
            <a:chOff x="4523674" y="2579747"/>
            <a:chExt cx="3689602" cy="2948073"/>
          </a:xfrm>
          <a:solidFill>
            <a:srgbClr val="3185A1"/>
          </a:solidFill>
        </p:grpSpPr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E1CC8779-9ACC-4457-9461-CD779A5BD1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8765" y="3786472"/>
              <a:ext cx="1751069" cy="1741348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AF277EDC-0548-4FAF-BB81-B798E13F72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9068" y="2986617"/>
              <a:ext cx="1294208" cy="1284488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BE5BA1E2-ED06-4721-B9BB-C0B00EE07F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674" y="2579747"/>
              <a:ext cx="1558048" cy="1551105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4A87737-B173-420F-96C8-8FA4B141F580}"/>
                </a:ext>
              </a:extLst>
            </p:cNvPr>
            <p:cNvSpPr/>
            <p:nvPr/>
          </p:nvSpPr>
          <p:spPr>
            <a:xfrm>
              <a:off x="4959798" y="3018933"/>
              <a:ext cx="685800" cy="685800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34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108FD5-C22F-4637-9FD3-A4528371F4F0}"/>
              </a:ext>
            </a:extLst>
          </p:cNvPr>
          <p:cNvGrpSpPr/>
          <p:nvPr/>
        </p:nvGrpSpPr>
        <p:grpSpPr>
          <a:xfrm>
            <a:off x="6129977" y="2220868"/>
            <a:ext cx="2346579" cy="3447228"/>
            <a:chOff x="6281848" y="2177551"/>
            <a:chExt cx="2346579" cy="3447228"/>
          </a:xfrm>
        </p:grpSpPr>
        <p:cxnSp>
          <p:nvCxnSpPr>
            <p:cNvPr id="11" name="Straight Connector 294">
              <a:extLst>
                <a:ext uri="{FF2B5EF4-FFF2-40B4-BE49-F238E27FC236}">
                  <a16:creationId xmlns:a16="http://schemas.microsoft.com/office/drawing/2014/main" id="{BF43AA2A-B930-4AE5-9BA0-B4FB07D26429}"/>
                </a:ext>
              </a:extLst>
            </p:cNvPr>
            <p:cNvCxnSpPr/>
            <p:nvPr/>
          </p:nvCxnSpPr>
          <p:spPr>
            <a:xfrm>
              <a:off x="6281848" y="2177551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96">
              <a:extLst>
                <a:ext uri="{FF2B5EF4-FFF2-40B4-BE49-F238E27FC236}">
                  <a16:creationId xmlns:a16="http://schemas.microsoft.com/office/drawing/2014/main" id="{4815C24B-F284-44C2-9F4C-C290EA1D96A5}"/>
                </a:ext>
              </a:extLst>
            </p:cNvPr>
            <p:cNvCxnSpPr/>
            <p:nvPr/>
          </p:nvCxnSpPr>
          <p:spPr>
            <a:xfrm>
              <a:off x="6281848" y="3425623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98">
              <a:extLst>
                <a:ext uri="{FF2B5EF4-FFF2-40B4-BE49-F238E27FC236}">
                  <a16:creationId xmlns:a16="http://schemas.microsoft.com/office/drawing/2014/main" id="{17051FE0-97A7-49AF-82AD-ABCF3CAFF40E}"/>
                </a:ext>
              </a:extLst>
            </p:cNvPr>
            <p:cNvCxnSpPr/>
            <p:nvPr/>
          </p:nvCxnSpPr>
          <p:spPr>
            <a:xfrm>
              <a:off x="6281848" y="4762972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ángulo 26">
              <a:extLst>
                <a:ext uri="{FF2B5EF4-FFF2-40B4-BE49-F238E27FC236}">
                  <a16:creationId xmlns:a16="http://schemas.microsoft.com/office/drawing/2014/main" id="{595F6A7C-DB73-4413-AA10-74D49F21DB75}"/>
                </a:ext>
              </a:extLst>
            </p:cNvPr>
            <p:cNvSpPr/>
            <p:nvPr/>
          </p:nvSpPr>
          <p:spPr>
            <a:xfrm>
              <a:off x="6358236" y="3552728"/>
              <a:ext cx="22593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6" name="Rectángulo 27">
              <a:extLst>
                <a:ext uri="{FF2B5EF4-FFF2-40B4-BE49-F238E27FC236}">
                  <a16:creationId xmlns:a16="http://schemas.microsoft.com/office/drawing/2014/main" id="{2578AEA6-333E-403B-B97D-353D2F0C89DB}"/>
                </a:ext>
              </a:extLst>
            </p:cNvPr>
            <p:cNvSpPr/>
            <p:nvPr/>
          </p:nvSpPr>
          <p:spPr>
            <a:xfrm>
              <a:off x="6358236" y="4890192"/>
              <a:ext cx="22593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" name="Rectángulo 28">
              <a:extLst>
                <a:ext uri="{FF2B5EF4-FFF2-40B4-BE49-F238E27FC236}">
                  <a16:creationId xmlns:a16="http://schemas.microsoft.com/office/drawing/2014/main" id="{D7940F95-A1E6-4801-944B-B465781182E3}"/>
                </a:ext>
              </a:extLst>
            </p:cNvPr>
            <p:cNvSpPr/>
            <p:nvPr/>
          </p:nvSpPr>
          <p:spPr>
            <a:xfrm>
              <a:off x="6368028" y="2304524"/>
              <a:ext cx="22603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9910ED5-15A2-4F80-8537-4C0F032A08F5}"/>
              </a:ext>
            </a:extLst>
          </p:cNvPr>
          <p:cNvGrpSpPr/>
          <p:nvPr/>
        </p:nvGrpSpPr>
        <p:grpSpPr>
          <a:xfrm flipH="1">
            <a:off x="8535544" y="2225484"/>
            <a:ext cx="2427290" cy="3447227"/>
            <a:chOff x="8314282" y="2012538"/>
            <a:chExt cx="2427290" cy="3447227"/>
          </a:xfrm>
        </p:grpSpPr>
        <p:cxnSp>
          <p:nvCxnSpPr>
            <p:cNvPr id="19" name="Straight Connector 13">
              <a:extLst>
                <a:ext uri="{FF2B5EF4-FFF2-40B4-BE49-F238E27FC236}">
                  <a16:creationId xmlns:a16="http://schemas.microsoft.com/office/drawing/2014/main" id="{D072490F-C48B-4BB8-A531-ED3878A632BB}"/>
                </a:ext>
              </a:extLst>
            </p:cNvPr>
            <p:cNvCxnSpPr/>
            <p:nvPr/>
          </p:nvCxnSpPr>
          <p:spPr>
            <a:xfrm>
              <a:off x="10730710" y="2012538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90">
              <a:extLst>
                <a:ext uri="{FF2B5EF4-FFF2-40B4-BE49-F238E27FC236}">
                  <a16:creationId xmlns:a16="http://schemas.microsoft.com/office/drawing/2014/main" id="{C9CD4D15-948B-41B0-AC79-7B40EF9D0539}"/>
                </a:ext>
              </a:extLst>
            </p:cNvPr>
            <p:cNvCxnSpPr/>
            <p:nvPr/>
          </p:nvCxnSpPr>
          <p:spPr>
            <a:xfrm>
              <a:off x="10736141" y="3260610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92">
              <a:extLst>
                <a:ext uri="{FF2B5EF4-FFF2-40B4-BE49-F238E27FC236}">
                  <a16:creationId xmlns:a16="http://schemas.microsoft.com/office/drawing/2014/main" id="{4FD8975C-251B-4D91-8C9B-B8AA9FFECB91}"/>
                </a:ext>
              </a:extLst>
            </p:cNvPr>
            <p:cNvCxnSpPr/>
            <p:nvPr/>
          </p:nvCxnSpPr>
          <p:spPr>
            <a:xfrm>
              <a:off x="10741572" y="4597958"/>
              <a:ext cx="0" cy="861807"/>
            </a:xfrm>
            <a:prstGeom prst="line">
              <a:avLst/>
            </a:prstGeom>
            <a:ln w="381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ángulo 25">
              <a:extLst>
                <a:ext uri="{FF2B5EF4-FFF2-40B4-BE49-F238E27FC236}">
                  <a16:creationId xmlns:a16="http://schemas.microsoft.com/office/drawing/2014/main" id="{0315C709-A6F7-4FBE-ADF3-5EC33EA01FC6}"/>
                </a:ext>
              </a:extLst>
            </p:cNvPr>
            <p:cNvSpPr/>
            <p:nvPr/>
          </p:nvSpPr>
          <p:spPr>
            <a:xfrm>
              <a:off x="8314282" y="2114753"/>
              <a:ext cx="23574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3" name="Rectángulo 29">
              <a:extLst>
                <a:ext uri="{FF2B5EF4-FFF2-40B4-BE49-F238E27FC236}">
                  <a16:creationId xmlns:a16="http://schemas.microsoft.com/office/drawing/2014/main" id="{9530B9D3-E044-4ABB-9A70-ED2ED30B69C2}"/>
                </a:ext>
              </a:extLst>
            </p:cNvPr>
            <p:cNvSpPr/>
            <p:nvPr/>
          </p:nvSpPr>
          <p:spPr>
            <a:xfrm>
              <a:off x="8314282" y="3341496"/>
              <a:ext cx="23574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Rectángulo 30">
              <a:extLst>
                <a:ext uri="{FF2B5EF4-FFF2-40B4-BE49-F238E27FC236}">
                  <a16:creationId xmlns:a16="http://schemas.microsoft.com/office/drawing/2014/main" id="{B3D3FFE9-CAF3-45D5-B761-B2EFB0CB86C8}"/>
                </a:ext>
              </a:extLst>
            </p:cNvPr>
            <p:cNvSpPr/>
            <p:nvPr/>
          </p:nvSpPr>
          <p:spPr>
            <a:xfrm>
              <a:off x="8314282" y="4686755"/>
              <a:ext cx="23574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B8F2B6B4-65F8-453A-83C5-A0F4CFFE1925}"/>
              </a:ext>
            </a:extLst>
          </p:cNvPr>
          <p:cNvGrpSpPr>
            <a:grpSpLocks/>
          </p:cNvGrpSpPr>
          <p:nvPr/>
        </p:nvGrpSpPr>
        <p:grpSpPr bwMode="auto">
          <a:xfrm>
            <a:off x="1378816" y="2409178"/>
            <a:ext cx="4309422" cy="3258918"/>
            <a:chOff x="580214" y="1561513"/>
            <a:chExt cx="3477939" cy="2629570"/>
          </a:xfrm>
        </p:grpSpPr>
        <p:cxnSp>
          <p:nvCxnSpPr>
            <p:cNvPr id="26" name="Straight Connector 5">
              <a:extLst>
                <a:ext uri="{FF2B5EF4-FFF2-40B4-BE49-F238E27FC236}">
                  <a16:creationId xmlns:a16="http://schemas.microsoft.com/office/drawing/2014/main" id="{E2730DA8-B4FA-4A27-883B-34EFCC99C7FB}"/>
                </a:ext>
              </a:extLst>
            </p:cNvPr>
            <p:cNvCxnSpPr/>
            <p:nvPr/>
          </p:nvCxnSpPr>
          <p:spPr>
            <a:xfrm>
              <a:off x="1128085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6">
              <a:extLst>
                <a:ext uri="{FF2B5EF4-FFF2-40B4-BE49-F238E27FC236}">
                  <a16:creationId xmlns:a16="http://schemas.microsoft.com/office/drawing/2014/main" id="{33D5829A-2653-4306-A5C3-BE0D3A021F0A}"/>
                </a:ext>
              </a:extLst>
            </p:cNvPr>
            <p:cNvCxnSpPr/>
            <p:nvPr/>
          </p:nvCxnSpPr>
          <p:spPr>
            <a:xfrm>
              <a:off x="1802521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7">
              <a:extLst>
                <a:ext uri="{FF2B5EF4-FFF2-40B4-BE49-F238E27FC236}">
                  <a16:creationId xmlns:a16="http://schemas.microsoft.com/office/drawing/2014/main" id="{0FF4A6EF-F7FC-4690-B868-A7BD546FAE4C}"/>
                </a:ext>
              </a:extLst>
            </p:cNvPr>
            <p:cNvCxnSpPr/>
            <p:nvPr/>
          </p:nvCxnSpPr>
          <p:spPr>
            <a:xfrm>
              <a:off x="2478691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8">
              <a:extLst>
                <a:ext uri="{FF2B5EF4-FFF2-40B4-BE49-F238E27FC236}">
                  <a16:creationId xmlns:a16="http://schemas.microsoft.com/office/drawing/2014/main" id="{58C1F518-0457-43A9-834B-97B295CB908B}"/>
                </a:ext>
              </a:extLst>
            </p:cNvPr>
            <p:cNvCxnSpPr/>
            <p:nvPr/>
          </p:nvCxnSpPr>
          <p:spPr>
            <a:xfrm>
              <a:off x="3153126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9">
              <a:extLst>
                <a:ext uri="{FF2B5EF4-FFF2-40B4-BE49-F238E27FC236}">
                  <a16:creationId xmlns:a16="http://schemas.microsoft.com/office/drawing/2014/main" id="{2F674E7A-BF0A-4B8F-9B5A-B197F71F9B1A}"/>
                </a:ext>
              </a:extLst>
            </p:cNvPr>
            <p:cNvCxnSpPr/>
            <p:nvPr/>
          </p:nvCxnSpPr>
          <p:spPr>
            <a:xfrm>
              <a:off x="3829296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2684FDA1-B805-4684-923D-04FB30D2D617}"/>
                </a:ext>
              </a:extLst>
            </p:cNvPr>
            <p:cNvSpPr/>
            <p:nvPr/>
          </p:nvSpPr>
          <p:spPr>
            <a:xfrm>
              <a:off x="1128085" y="3235979"/>
              <a:ext cx="2701211" cy="4212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CF2D795C-00DF-41CA-A773-26F717D1BD39}"/>
                </a:ext>
              </a:extLst>
            </p:cNvPr>
            <p:cNvSpPr/>
            <p:nvPr/>
          </p:nvSpPr>
          <p:spPr>
            <a:xfrm>
              <a:off x="1128085" y="2714225"/>
              <a:ext cx="2701211" cy="422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12">
              <a:extLst>
                <a:ext uri="{FF2B5EF4-FFF2-40B4-BE49-F238E27FC236}">
                  <a16:creationId xmlns:a16="http://schemas.microsoft.com/office/drawing/2014/main" id="{844DDF1C-F2DE-4B6A-9C50-2108886660FA}"/>
                </a:ext>
              </a:extLst>
            </p:cNvPr>
            <p:cNvSpPr/>
            <p:nvPr/>
          </p:nvSpPr>
          <p:spPr>
            <a:xfrm>
              <a:off x="1128085" y="2194204"/>
              <a:ext cx="2701211" cy="422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13">
              <a:extLst>
                <a:ext uri="{FF2B5EF4-FFF2-40B4-BE49-F238E27FC236}">
                  <a16:creationId xmlns:a16="http://schemas.microsoft.com/office/drawing/2014/main" id="{86EEBB72-61C1-4252-A452-02F6369ADE05}"/>
                </a:ext>
              </a:extLst>
            </p:cNvPr>
            <p:cNvSpPr/>
            <p:nvPr/>
          </p:nvSpPr>
          <p:spPr>
            <a:xfrm>
              <a:off x="1128085" y="1674184"/>
              <a:ext cx="2701211" cy="4212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14">
              <a:extLst>
                <a:ext uri="{FF2B5EF4-FFF2-40B4-BE49-F238E27FC236}">
                  <a16:creationId xmlns:a16="http://schemas.microsoft.com/office/drawing/2014/main" id="{51AB8BEA-52CC-4E2F-8ABC-648703F37510}"/>
                </a:ext>
              </a:extLst>
            </p:cNvPr>
            <p:cNvSpPr/>
            <p:nvPr/>
          </p:nvSpPr>
          <p:spPr>
            <a:xfrm>
              <a:off x="1128085" y="3235979"/>
              <a:ext cx="1870736" cy="421216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15">
              <a:extLst>
                <a:ext uri="{FF2B5EF4-FFF2-40B4-BE49-F238E27FC236}">
                  <a16:creationId xmlns:a16="http://schemas.microsoft.com/office/drawing/2014/main" id="{E36FD1F4-BAEC-4B6D-946C-A84ABE7CC0BB}"/>
                </a:ext>
              </a:extLst>
            </p:cNvPr>
            <p:cNvSpPr/>
            <p:nvPr/>
          </p:nvSpPr>
          <p:spPr>
            <a:xfrm>
              <a:off x="1128085" y="2714225"/>
              <a:ext cx="830476" cy="422950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16">
              <a:extLst>
                <a:ext uri="{FF2B5EF4-FFF2-40B4-BE49-F238E27FC236}">
                  <a16:creationId xmlns:a16="http://schemas.microsoft.com/office/drawing/2014/main" id="{D3CFEFBA-D97C-4547-A4F6-72026B23BCEE}"/>
                </a:ext>
              </a:extLst>
            </p:cNvPr>
            <p:cNvSpPr/>
            <p:nvPr/>
          </p:nvSpPr>
          <p:spPr>
            <a:xfrm>
              <a:off x="1128085" y="2194204"/>
              <a:ext cx="1518781" cy="422950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17">
              <a:extLst>
                <a:ext uri="{FF2B5EF4-FFF2-40B4-BE49-F238E27FC236}">
                  <a16:creationId xmlns:a16="http://schemas.microsoft.com/office/drawing/2014/main" id="{13356961-E806-4218-AADE-E3D01BE69BBB}"/>
                </a:ext>
              </a:extLst>
            </p:cNvPr>
            <p:cNvSpPr/>
            <p:nvPr/>
          </p:nvSpPr>
          <p:spPr>
            <a:xfrm>
              <a:off x="1128085" y="1674184"/>
              <a:ext cx="2461951" cy="421217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8">
              <a:extLst>
                <a:ext uri="{FF2B5EF4-FFF2-40B4-BE49-F238E27FC236}">
                  <a16:creationId xmlns:a16="http://schemas.microsoft.com/office/drawing/2014/main" id="{21BAE22A-4F93-4E54-8507-B388C7343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008" y="3868619"/>
              <a:ext cx="287391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id="{7E7F827E-044B-46BD-B1CF-EEF2027E0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378" y="3868619"/>
              <a:ext cx="373151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20">
              <a:extLst>
                <a:ext uri="{FF2B5EF4-FFF2-40B4-BE49-F238E27FC236}">
                  <a16:creationId xmlns:a16="http://schemas.microsoft.com/office/drawing/2014/main" id="{0825BF1D-6381-4997-B5B1-FCF2B5B5B5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9239" y="3868619"/>
              <a:ext cx="458914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21">
              <a:extLst>
                <a:ext uri="{FF2B5EF4-FFF2-40B4-BE49-F238E27FC236}">
                  <a16:creationId xmlns:a16="http://schemas.microsoft.com/office/drawing/2014/main" id="{7519D993-BE65-467B-8EED-FE2481B759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3993" y="3868619"/>
              <a:ext cx="458914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22">
              <a:extLst>
                <a:ext uri="{FF2B5EF4-FFF2-40B4-BE49-F238E27FC236}">
                  <a16:creationId xmlns:a16="http://schemas.microsoft.com/office/drawing/2014/main" id="{ACA5B7FD-080E-4C7B-948C-E207B4E95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8742" y="3868619"/>
              <a:ext cx="458914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23">
              <a:extLst>
                <a:ext uri="{FF2B5EF4-FFF2-40B4-BE49-F238E27FC236}">
                  <a16:creationId xmlns:a16="http://schemas.microsoft.com/office/drawing/2014/main" id="{51D10B5C-D258-4443-856E-2A9F30D9EA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14" y="1700408"/>
              <a:ext cx="544676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24">
              <a:extLst>
                <a:ext uri="{FF2B5EF4-FFF2-40B4-BE49-F238E27FC236}">
                  <a16:creationId xmlns:a16="http://schemas.microsoft.com/office/drawing/2014/main" id="{895B51ED-926C-4379-ADC9-7EACDAD5C2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14" y="3261915"/>
              <a:ext cx="544676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25">
              <a:extLst>
                <a:ext uri="{FF2B5EF4-FFF2-40B4-BE49-F238E27FC236}">
                  <a16:creationId xmlns:a16="http://schemas.microsoft.com/office/drawing/2014/main" id="{17E3C1A9-E07F-4D57-92E3-C591802DED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14" y="2741412"/>
              <a:ext cx="544676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26">
              <a:extLst>
                <a:ext uri="{FF2B5EF4-FFF2-40B4-BE49-F238E27FC236}">
                  <a16:creationId xmlns:a16="http://schemas.microsoft.com/office/drawing/2014/main" id="{FDB3970A-3F61-4515-B3E8-7D0D86A3A9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14" y="2220908"/>
              <a:ext cx="544676" cy="32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altLang="en-US" sz="11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70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E437272-768B-43AD-8EC4-9C349D692938}"/>
              </a:ext>
            </a:extLst>
          </p:cNvPr>
          <p:cNvGrpSpPr/>
          <p:nvPr/>
        </p:nvGrpSpPr>
        <p:grpSpPr>
          <a:xfrm flipH="1">
            <a:off x="1600973" y="2136999"/>
            <a:ext cx="9351745" cy="3672408"/>
            <a:chOff x="1571944" y="1657959"/>
            <a:chExt cx="9351745" cy="367240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70B09F4-82EE-4185-9AFE-7786842104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60687" y="2608049"/>
              <a:ext cx="616300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09BAD1F-7904-4B56-80D1-F81D6640AA84}"/>
                </a:ext>
              </a:extLst>
            </p:cNvPr>
            <p:cNvCxnSpPr/>
            <p:nvPr/>
          </p:nvCxnSpPr>
          <p:spPr>
            <a:xfrm flipH="1">
              <a:off x="5589090" y="3417620"/>
              <a:ext cx="5334598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CD136C7-E4AB-4BFB-9469-23A9653CBB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57716" y="4212681"/>
              <a:ext cx="816597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820C270-E1E2-4C87-B9F0-D53269E11F7C}"/>
                </a:ext>
              </a:extLst>
            </p:cNvPr>
            <p:cNvCxnSpPr/>
            <p:nvPr/>
          </p:nvCxnSpPr>
          <p:spPr>
            <a:xfrm flipH="1">
              <a:off x="4455705" y="5004769"/>
              <a:ext cx="6467983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id="{04863DB2-52BC-40E6-AA45-EE29FFF7B3D8}"/>
                </a:ext>
              </a:extLst>
            </p:cNvPr>
            <p:cNvSpPr/>
            <p:nvPr/>
          </p:nvSpPr>
          <p:spPr>
            <a:xfrm>
              <a:off x="3434856" y="1657959"/>
              <a:ext cx="1650178" cy="1543264"/>
            </a:xfrm>
            <a:prstGeom prst="flowChartDecision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HelveticaNeueLT Pro 35 Th" pitchFamily="34" charset="0"/>
                </a:rPr>
                <a:t>20%</a:t>
              </a:r>
              <a:endParaRPr lang="zh-CN" altLang="en-US" sz="2000" dirty="0">
                <a:latin typeface="HelveticaNeueLT Pro 35 Th" pitchFamily="34" charset="0"/>
              </a:endParaRPr>
            </a:p>
          </p:txBody>
        </p:sp>
        <p:sp>
          <p:nvSpPr>
            <p:cNvPr id="17" name="流程图: 决策 16">
              <a:extLst>
                <a:ext uri="{FF2B5EF4-FFF2-40B4-BE49-F238E27FC236}">
                  <a16:creationId xmlns:a16="http://schemas.microsoft.com/office/drawing/2014/main" id="{2B846B84-5136-4675-86E4-D53743786D81}"/>
                </a:ext>
              </a:extLst>
            </p:cNvPr>
            <p:cNvSpPr/>
            <p:nvPr/>
          </p:nvSpPr>
          <p:spPr>
            <a:xfrm>
              <a:off x="3224797" y="3377875"/>
              <a:ext cx="2004253" cy="1952492"/>
            </a:xfrm>
            <a:prstGeom prst="flowChartDecision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latin typeface="HelveticaNeueLT Pro 35 Th" pitchFamily="34" charset="0"/>
                </a:rPr>
                <a:t>35%</a:t>
              </a:r>
              <a:endParaRPr lang="zh-CN" altLang="en-US" sz="2000">
                <a:latin typeface="HelveticaNeueLT Pro 35 Th" pitchFamily="34" charset="0"/>
              </a:endParaRPr>
            </a:p>
          </p:txBody>
        </p:sp>
        <p:sp>
          <p:nvSpPr>
            <p:cNvPr id="18" name="流程图: 决策 17">
              <a:extLst>
                <a:ext uri="{FF2B5EF4-FFF2-40B4-BE49-F238E27FC236}">
                  <a16:creationId xmlns:a16="http://schemas.microsoft.com/office/drawing/2014/main" id="{6B85F52B-724C-4493-BBE3-C7A0662FAD6E}"/>
                </a:ext>
              </a:extLst>
            </p:cNvPr>
            <p:cNvSpPr/>
            <p:nvPr/>
          </p:nvSpPr>
          <p:spPr>
            <a:xfrm>
              <a:off x="1571944" y="2045727"/>
              <a:ext cx="2516969" cy="2451967"/>
            </a:xfrm>
            <a:prstGeom prst="flowChartDecision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latin typeface="HelveticaNeueLT Pro 35 Th" pitchFamily="34" charset="0"/>
                </a:rPr>
                <a:t>55%</a:t>
              </a:r>
              <a:endParaRPr lang="zh-CN" altLang="en-US" sz="2800">
                <a:latin typeface="HelveticaNeueLT Pro 35 Th" pitchFamily="34" charset="0"/>
              </a:endParaRPr>
            </a:p>
          </p:txBody>
        </p:sp>
        <p:sp>
          <p:nvSpPr>
            <p:cNvPr id="19" name="流程图: 决策 18">
              <a:extLst>
                <a:ext uri="{FF2B5EF4-FFF2-40B4-BE49-F238E27FC236}">
                  <a16:creationId xmlns:a16="http://schemas.microsoft.com/office/drawing/2014/main" id="{6AE773EE-F8E9-482A-AF93-1B5E03B8A59B}"/>
                </a:ext>
              </a:extLst>
            </p:cNvPr>
            <p:cNvSpPr/>
            <p:nvPr/>
          </p:nvSpPr>
          <p:spPr>
            <a:xfrm>
              <a:off x="4352534" y="2677259"/>
              <a:ext cx="1347661" cy="1260347"/>
            </a:xfrm>
            <a:prstGeom prst="flowChartDecision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HelveticaNeueLT Pro 35 Th" pitchFamily="34" charset="0"/>
                </a:rPr>
                <a:t>10%</a:t>
              </a:r>
              <a:endParaRPr lang="zh-CN" altLang="en-US">
                <a:latin typeface="HelveticaNeueLT Pro 35 Th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B64F7DC-FA93-4D5B-A392-B7A70FCB71FE}"/>
                </a:ext>
              </a:extLst>
            </p:cNvPr>
            <p:cNvSpPr/>
            <p:nvPr/>
          </p:nvSpPr>
          <p:spPr>
            <a:xfrm>
              <a:off x="6973695" y="1920490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点击添加文本点击添加文本点击添加文本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F21DB8F-B906-4150-B957-B2F84158E1B8}"/>
                </a:ext>
              </a:extLst>
            </p:cNvPr>
            <p:cNvSpPr/>
            <p:nvPr/>
          </p:nvSpPr>
          <p:spPr>
            <a:xfrm>
              <a:off x="6973695" y="2718219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  <a:p>
              <a:pPr lvl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点击添加文本点击添加文本点击添加文本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273B6D3-98DA-4D0C-BB4A-4B949FCD6994}"/>
                </a:ext>
              </a:extLst>
            </p:cNvPr>
            <p:cNvSpPr/>
            <p:nvPr/>
          </p:nvSpPr>
          <p:spPr>
            <a:xfrm>
              <a:off x="6973695" y="3530504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  <a:p>
              <a:pPr lvl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点击添加文本点击添加文本点击添加文本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204E142-A56D-40B6-9D2C-432007309653}"/>
                </a:ext>
              </a:extLst>
            </p:cNvPr>
            <p:cNvSpPr/>
            <p:nvPr/>
          </p:nvSpPr>
          <p:spPr>
            <a:xfrm>
              <a:off x="6973695" y="4339462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点击添加标题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  <a:p>
              <a:pPr lvl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点击添加文本点击添加文本点击添加文本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822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&#10;&#10;已生成极高可信度的说明">
            <a:extLst>
              <a:ext uri="{FF2B5EF4-FFF2-40B4-BE49-F238E27FC236}">
                <a16:creationId xmlns:a16="http://schemas.microsoft.com/office/drawing/2014/main" id="{895F16D7-B3B7-481E-85D3-2442AE4A36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5768CBA2-D8CD-40E6-B940-22A197EC8A98}"/>
              </a:ext>
            </a:extLst>
          </p:cNvPr>
          <p:cNvGrpSpPr/>
          <p:nvPr/>
        </p:nvGrpSpPr>
        <p:grpSpPr>
          <a:xfrm>
            <a:off x="5002290" y="636814"/>
            <a:ext cx="3344268" cy="4485623"/>
            <a:chOff x="4496052" y="1045581"/>
            <a:chExt cx="3801153" cy="5098437"/>
          </a:xfrm>
          <a:solidFill>
            <a:srgbClr val="857537"/>
          </a:solidFill>
        </p:grpSpPr>
        <p:sp>
          <p:nvSpPr>
            <p:cNvPr id="14" name="矩形 259">
              <a:extLst>
                <a:ext uri="{FF2B5EF4-FFF2-40B4-BE49-F238E27FC236}">
                  <a16:creationId xmlns:a16="http://schemas.microsoft.com/office/drawing/2014/main" id="{E10736C8-0887-4008-A8A1-C671C012E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551" y="4496773"/>
              <a:ext cx="1301654" cy="8617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4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Calibri" panose="020F0502020204030204" pitchFamily="34" charset="0"/>
                </a:rPr>
                <a:t>NEW   STYLE</a:t>
              </a:r>
              <a:endParaRPr lang="zh-CN" altLang="en-US" sz="24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BE2099E-DCC9-45FD-83F1-6F54FC3E3D49}"/>
                </a:ext>
              </a:extLst>
            </p:cNvPr>
            <p:cNvGrpSpPr/>
            <p:nvPr/>
          </p:nvGrpSpPr>
          <p:grpSpPr>
            <a:xfrm flipV="1">
              <a:off x="5088422" y="4254771"/>
              <a:ext cx="2271552" cy="1300753"/>
              <a:chOff x="5591515" y="1106804"/>
              <a:chExt cx="2271552" cy="1300753"/>
            </a:xfrm>
            <a:grpFill/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14219C65-3B93-4EE2-9DC0-275005343B7E}"/>
                  </a:ext>
                </a:extLst>
              </p:cNvPr>
              <p:cNvSpPr/>
              <p:nvPr/>
            </p:nvSpPr>
            <p:spPr>
              <a:xfrm>
                <a:off x="5591515" y="1114426"/>
                <a:ext cx="45719" cy="1293131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B3CA05E-BA12-4945-BB70-7D03797175E4}"/>
                  </a:ext>
                </a:extLst>
              </p:cNvPr>
              <p:cNvSpPr/>
              <p:nvPr/>
            </p:nvSpPr>
            <p:spPr>
              <a:xfrm>
                <a:off x="7817348" y="1114426"/>
                <a:ext cx="45719" cy="191043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81333D38-42A2-47B0-9FD2-8396270727C9}"/>
                  </a:ext>
                </a:extLst>
              </p:cNvPr>
              <p:cNvSpPr/>
              <p:nvPr/>
            </p:nvSpPr>
            <p:spPr>
              <a:xfrm rot="16200000">
                <a:off x="6703945" y="-5626"/>
                <a:ext cx="45719" cy="2270580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26CA47D-A25B-44FF-8AA8-3BC458B4CB2F}"/>
                </a:ext>
              </a:extLst>
            </p:cNvPr>
            <p:cNvGrpSpPr/>
            <p:nvPr/>
          </p:nvGrpSpPr>
          <p:grpSpPr>
            <a:xfrm>
              <a:off x="5088423" y="1248681"/>
              <a:ext cx="2276928" cy="1077233"/>
              <a:chOff x="5591515" y="1114424"/>
              <a:chExt cx="2276928" cy="1077233"/>
            </a:xfrm>
            <a:grpFill/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BDB00751-1E35-46DA-9B66-5000A56ECDB4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45719" cy="399143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33E078F-91C2-4163-A227-927FD725670A}"/>
                  </a:ext>
                </a:extLst>
              </p:cNvPr>
              <p:cNvSpPr/>
              <p:nvPr/>
            </p:nvSpPr>
            <p:spPr>
              <a:xfrm>
                <a:off x="7822724" y="1114425"/>
                <a:ext cx="45719" cy="1077232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B1761CD6-D1A6-489C-8A1D-D5D6AF606F93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C47003C-69E1-4808-8C4C-189A21609B28}"/>
                </a:ext>
              </a:extLst>
            </p:cNvPr>
            <p:cNvGrpSpPr/>
            <p:nvPr/>
          </p:nvGrpSpPr>
          <p:grpSpPr>
            <a:xfrm>
              <a:off x="4737771" y="1416336"/>
              <a:ext cx="2701125" cy="3022689"/>
              <a:chOff x="4474309" y="1532359"/>
              <a:chExt cx="2203598" cy="2465935"/>
            </a:xfrm>
            <a:grpFill/>
          </p:grpSpPr>
          <p:sp>
            <p:nvSpPr>
              <p:cNvPr id="23" name="18">
                <a:extLst>
                  <a:ext uri="{FF2B5EF4-FFF2-40B4-BE49-F238E27FC236}">
                    <a16:creationId xmlns:a16="http://schemas.microsoft.com/office/drawing/2014/main" id="{C1114922-8DDC-46A7-BE77-FEFEC078229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474309" y="1532359"/>
                <a:ext cx="1180022" cy="13698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6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谢</a:t>
                </a:r>
                <a:endParaRPr lang="en-US" altLang="zh-CN" sz="9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24" name="18">
                <a:extLst>
                  <a:ext uri="{FF2B5EF4-FFF2-40B4-BE49-F238E27FC236}">
                    <a16:creationId xmlns:a16="http://schemas.microsoft.com/office/drawing/2014/main" id="{02ED9902-DBEE-4B13-A983-D4D4CFFD38F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474869" y="1689618"/>
                <a:ext cx="1180022" cy="125571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88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谢</a:t>
                </a:r>
                <a:endParaRPr lang="en-US" altLang="zh-CN" sz="88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25" name="18">
                <a:extLst>
                  <a:ext uri="{FF2B5EF4-FFF2-40B4-BE49-F238E27FC236}">
                    <a16:creationId xmlns:a16="http://schemas.microsoft.com/office/drawing/2014/main" id="{263AB2B7-327F-4AB5-94D1-79DB1360CB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488124" y="2700893"/>
                <a:ext cx="1180022" cy="114155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80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观</a:t>
                </a:r>
                <a:endParaRPr lang="en-US" altLang="zh-CN" sz="80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  <p:sp>
            <p:nvSpPr>
              <p:cNvPr id="26" name="18">
                <a:extLst>
                  <a:ext uri="{FF2B5EF4-FFF2-40B4-BE49-F238E27FC236}">
                    <a16:creationId xmlns:a16="http://schemas.microsoft.com/office/drawing/2014/main" id="{E1A20738-5936-477D-85B1-946874DF65C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497885" y="2628424"/>
                <a:ext cx="1180022" cy="13698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600" dirty="0">
                    <a:solidFill>
                      <a:srgbClr val="3185A1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  <a:cs typeface="宋体" pitchFamily="2" charset="-122"/>
                  </a:rPr>
                  <a:t>看</a:t>
                </a:r>
                <a:endParaRPr lang="en-US" altLang="zh-CN" sz="96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itchFamily="2" charset="-122"/>
                </a:endParaRPr>
              </a:p>
            </p:txBody>
          </p:sp>
        </p:grpSp>
        <p:sp>
          <p:nvSpPr>
            <p:cNvPr id="18" name="TextBox 4">
              <a:extLst>
                <a:ext uri="{FF2B5EF4-FFF2-40B4-BE49-F238E27FC236}">
                  <a16:creationId xmlns:a16="http://schemas.microsoft.com/office/drawing/2014/main" id="{2A10374E-9825-49EA-A57D-49A7CEC7DCA3}"/>
                </a:ext>
              </a:extLst>
            </p:cNvPr>
            <p:cNvSpPr txBox="1"/>
            <p:nvPr/>
          </p:nvSpPr>
          <p:spPr>
            <a:xfrm>
              <a:off x="5241877" y="4451547"/>
              <a:ext cx="177484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简约清新</a:t>
              </a:r>
              <a:endParaRPr lang="en-US" altLang="zh-CN" sz="2400" spc="3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3185A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公司通用</a:t>
              </a:r>
              <a:endParaRPr lang="en-US" altLang="zh-CN" sz="2400" spc="300" dirty="0">
                <a:solidFill>
                  <a:srgbClr val="3185A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D1A1B68-B6B5-4E3A-8558-EDE17E0F0713}"/>
                </a:ext>
              </a:extLst>
            </p:cNvPr>
            <p:cNvCxnSpPr/>
            <p:nvPr/>
          </p:nvCxnSpPr>
          <p:spPr>
            <a:xfrm flipH="1">
              <a:off x="7276047" y="1045581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F577010-3CEA-4749-8D81-8EF2E37CC191}"/>
                </a:ext>
              </a:extLst>
            </p:cNvPr>
            <p:cNvCxnSpPr/>
            <p:nvPr/>
          </p:nvCxnSpPr>
          <p:spPr>
            <a:xfrm flipH="1">
              <a:off x="7262320" y="2899562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DA6E490-E099-4EC8-AB12-E09D2B1992EC}"/>
                </a:ext>
              </a:extLst>
            </p:cNvPr>
            <p:cNvCxnSpPr/>
            <p:nvPr/>
          </p:nvCxnSpPr>
          <p:spPr>
            <a:xfrm flipH="1">
              <a:off x="4496052" y="2899561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E513BEA-7AA5-49DC-87D6-AFB4A5875B45}"/>
                </a:ext>
              </a:extLst>
            </p:cNvPr>
            <p:cNvCxnSpPr/>
            <p:nvPr/>
          </p:nvCxnSpPr>
          <p:spPr>
            <a:xfrm flipH="1">
              <a:off x="4543341" y="5082189"/>
              <a:ext cx="730967" cy="1061829"/>
            </a:xfrm>
            <a:prstGeom prst="line">
              <a:avLst/>
            </a:prstGeom>
            <a:grpFill/>
            <a:ln w="12700">
              <a:solidFill>
                <a:srgbClr val="318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436ACE-6F3C-4D73-A027-4842ADFCFE7B}"/>
              </a:ext>
            </a:extLst>
          </p:cNvPr>
          <p:cNvGrpSpPr/>
          <p:nvPr/>
        </p:nvGrpSpPr>
        <p:grpSpPr>
          <a:xfrm flipH="1">
            <a:off x="4173492" y="1176821"/>
            <a:ext cx="1051140" cy="3160856"/>
            <a:chOff x="6652260" y="1798320"/>
            <a:chExt cx="900300" cy="270726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5FE53A6-F714-4ED1-BDBE-5E6DEFA4B216}"/>
                </a:ext>
              </a:extLst>
            </p:cNvPr>
            <p:cNvGrpSpPr/>
            <p:nvPr/>
          </p:nvGrpSpPr>
          <p:grpSpPr>
            <a:xfrm>
              <a:off x="6652260" y="1798320"/>
              <a:ext cx="396240" cy="2468064"/>
              <a:chOff x="6652260" y="1798320"/>
              <a:chExt cx="396240" cy="2468064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E1365511-F98F-408C-AC38-3F75D89B0D55}"/>
                  </a:ext>
                </a:extLst>
              </p:cNvPr>
              <p:cNvSpPr/>
              <p:nvPr/>
            </p:nvSpPr>
            <p:spPr>
              <a:xfrm>
                <a:off x="6652260" y="1798320"/>
                <a:ext cx="396240" cy="2468064"/>
              </a:xfrm>
              <a:prstGeom prst="rect">
                <a:avLst/>
              </a:prstGeom>
              <a:solidFill>
                <a:srgbClr val="318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3185A1"/>
                  </a:solidFill>
                </a:endParaRPr>
              </a:p>
            </p:txBody>
          </p:sp>
          <p:sp>
            <p:nvSpPr>
              <p:cNvPr id="37" name="18">
                <a:extLst>
                  <a:ext uri="{FF2B5EF4-FFF2-40B4-BE49-F238E27FC236}">
                    <a16:creationId xmlns:a16="http://schemas.microsoft.com/office/drawing/2014/main" id="{4D827BFA-2124-45BB-BC7F-831D36B665E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737595" y="1861417"/>
                <a:ext cx="237249" cy="23023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清新工作汇报通用模板</a:t>
                </a:r>
                <a:endPara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endParaRPr>
              </a:p>
            </p:txBody>
          </p:sp>
        </p:grpSp>
        <p:sp>
          <p:nvSpPr>
            <p:cNvPr id="35" name="18">
              <a:extLst>
                <a:ext uri="{FF2B5EF4-FFF2-40B4-BE49-F238E27FC236}">
                  <a16:creationId xmlns:a16="http://schemas.microsoft.com/office/drawing/2014/main" id="{7C0FBC65-B4B9-4BCD-B04F-A8AFAFA4D647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130783" y="1822794"/>
              <a:ext cx="421777" cy="2682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我们热爱音乐 </a:t>
              </a:r>
              <a:r>
                <a:rPr lang="en-US" altLang="zh-CN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/ </a:t>
              </a: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关注娱乐 </a:t>
              </a:r>
              <a:r>
                <a:rPr lang="en-US" altLang="zh-CN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/ </a:t>
              </a: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设计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318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我们用更专业、更专注，更美丽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30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400">
                                          <p:cBhvr additive="base">
                                            <p:cTn id="11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400">
                                          <p:cBhvr additive="base">
                                            <p:cTn id="12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&#10;&#10;已生成极高可信度的说明">
            <a:extLst>
              <a:ext uri="{FF2B5EF4-FFF2-40B4-BE49-F238E27FC236}">
                <a16:creationId xmlns:a16="http://schemas.microsoft.com/office/drawing/2014/main" id="{65935C58-D43A-43BE-96BA-C08D28DC9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EF89A66-C13D-452C-B796-0286D6FAA523}"/>
              </a:ext>
            </a:extLst>
          </p:cNvPr>
          <p:cNvSpPr/>
          <p:nvPr/>
        </p:nvSpPr>
        <p:spPr>
          <a:xfrm>
            <a:off x="3359762" y="1368385"/>
            <a:ext cx="1179252" cy="2602578"/>
          </a:xfrm>
          <a:prstGeom prst="rect">
            <a:avLst/>
          </a:prstGeom>
          <a:solidFill>
            <a:srgbClr val="3185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7EB978-CD11-4A2B-BE86-1A400607D043}"/>
              </a:ext>
            </a:extLst>
          </p:cNvPr>
          <p:cNvGrpSpPr/>
          <p:nvPr/>
        </p:nvGrpSpPr>
        <p:grpSpPr>
          <a:xfrm>
            <a:off x="4779502" y="1972628"/>
            <a:ext cx="3925009" cy="1355992"/>
            <a:chOff x="5205548" y="2901141"/>
            <a:chExt cx="3925009" cy="135599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D3C0904-577E-4F02-A31D-6CD42F715660}"/>
                </a:ext>
              </a:extLst>
            </p:cNvPr>
            <p:cNvSpPr/>
            <p:nvPr/>
          </p:nvSpPr>
          <p:spPr>
            <a:xfrm>
              <a:off x="5205548" y="2901141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年度工作概述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A7EBDBF-716D-4F4A-8CBD-37956580106C}"/>
                </a:ext>
              </a:extLst>
            </p:cNvPr>
            <p:cNvSpPr/>
            <p:nvPr/>
          </p:nvSpPr>
          <p:spPr>
            <a:xfrm>
              <a:off x="5324865" y="3631449"/>
              <a:ext cx="3805692" cy="6256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点击此处添加文本内容，如关键词、部分简单介绍等。点击此处添加文本内容，部分简单介绍等。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42C48A-1C1C-4166-9B26-D0067F3BB124}"/>
              </a:ext>
            </a:extLst>
          </p:cNvPr>
          <p:cNvGrpSpPr/>
          <p:nvPr/>
        </p:nvGrpSpPr>
        <p:grpSpPr>
          <a:xfrm>
            <a:off x="4328578" y="1720866"/>
            <a:ext cx="4695682" cy="1897616"/>
            <a:chOff x="3498335" y="1529662"/>
            <a:chExt cx="5252281" cy="3794005"/>
          </a:xfrm>
          <a:solidFill>
            <a:srgbClr val="3185A1"/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DA77F9D-321A-41C9-BEFF-FBCC1B129413}"/>
                </a:ext>
              </a:extLst>
            </p:cNvPr>
            <p:cNvGrpSpPr/>
            <p:nvPr/>
          </p:nvGrpSpPr>
          <p:grpSpPr>
            <a:xfrm rot="16200000">
              <a:off x="3979666" y="1048331"/>
              <a:ext cx="3794005" cy="4756667"/>
              <a:chOff x="5591515" y="1114424"/>
              <a:chExt cx="2276928" cy="1077233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FF9B1C-A5F8-49AD-BCEE-DE6C48375857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911EBD8-2431-4B14-878D-198A8DCD31A5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8C762A75-A9D7-47B5-9112-4409A09DDB61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313D24-1024-47F7-9C1A-C2E58327E53B}"/>
                </a:ext>
              </a:extLst>
            </p:cNvPr>
            <p:cNvGrpSpPr/>
            <p:nvPr/>
          </p:nvGrpSpPr>
          <p:grpSpPr>
            <a:xfrm rot="5400000" flipH="1">
              <a:off x="6340186" y="2913238"/>
              <a:ext cx="3794005" cy="1026854"/>
              <a:chOff x="5591515" y="1114424"/>
              <a:chExt cx="2276928" cy="1077233"/>
            </a:xfrm>
            <a:grpFill/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960B1D8-6E9A-4897-B923-D5730EE55F95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E4905-FAC5-4F24-AF68-AF5BAB08410D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B648EEA-FA42-4E87-9BC0-370A9D54FDBB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E776E7F-94E4-44A2-B8F5-FDEC2E54B753}"/>
              </a:ext>
            </a:extLst>
          </p:cNvPr>
          <p:cNvGrpSpPr/>
          <p:nvPr/>
        </p:nvGrpSpPr>
        <p:grpSpPr>
          <a:xfrm flipH="1">
            <a:off x="6008010" y="1892761"/>
            <a:ext cx="4373838" cy="3979253"/>
            <a:chOff x="1535417" y="1526117"/>
            <a:chExt cx="5212200" cy="4503778"/>
          </a:xfrm>
        </p:grpSpPr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C72AD5B2-2BD1-444F-9877-B7CB8E8EEE31}"/>
                </a:ext>
              </a:extLst>
            </p:cNvPr>
            <p:cNvSpPr/>
            <p:nvPr/>
          </p:nvSpPr>
          <p:spPr>
            <a:xfrm>
              <a:off x="1535417" y="5140785"/>
              <a:ext cx="5212200" cy="889110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sz="1600" dirty="0">
                <a:latin typeface="+mn-ea"/>
              </a:endParaRPr>
            </a:p>
          </p:txBody>
        </p: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BB7933DF-A99E-46B0-BC1B-480419D3D2BD}"/>
                </a:ext>
              </a:extLst>
            </p:cNvPr>
            <p:cNvSpPr txBox="1"/>
            <p:nvPr/>
          </p:nvSpPr>
          <p:spPr>
            <a:xfrm>
              <a:off x="1678514" y="5255974"/>
              <a:ext cx="4911703" cy="645461"/>
            </a:xfrm>
            <a:prstGeom prst="rect">
              <a:avLst/>
            </a:prstGeom>
          </p:spPr>
          <p:txBody>
            <a:bodyPr vert="horz" lIns="91420" tIns="45709" rIns="91420" bIns="4570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点击输入本栏的具体文字，简明扼要的说明分项内容，此为概念图解，请根据具体内容酌情修改。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5334A929-22AD-45B1-8569-C69BCEF81735}"/>
                </a:ext>
              </a:extLst>
            </p:cNvPr>
            <p:cNvSpPr/>
            <p:nvPr/>
          </p:nvSpPr>
          <p:spPr>
            <a:xfrm>
              <a:off x="1535417" y="1526117"/>
              <a:ext cx="5212200" cy="358471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sz="1600" dirty="0">
                <a:latin typeface="+mn-ea"/>
              </a:endParaRPr>
            </a:p>
          </p:txBody>
        </p:sp>
      </p:grpSp>
      <p:sp>
        <p:nvSpPr>
          <p:cNvPr id="15" name="Rectangle 21">
            <a:extLst>
              <a:ext uri="{FF2B5EF4-FFF2-40B4-BE49-F238E27FC236}">
                <a16:creationId xmlns:a16="http://schemas.microsoft.com/office/drawing/2014/main" id="{7ADD3A68-AED3-4006-8817-2EDD6FC44384}"/>
              </a:ext>
            </a:extLst>
          </p:cNvPr>
          <p:cNvSpPr/>
          <p:nvPr/>
        </p:nvSpPr>
        <p:spPr>
          <a:xfrm>
            <a:off x="1783494" y="2416788"/>
            <a:ext cx="363082" cy="26803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B87F268F-92BA-4D04-9478-4E97D93D2B74}"/>
              </a:ext>
            </a:extLst>
          </p:cNvPr>
          <p:cNvSpPr/>
          <p:nvPr/>
        </p:nvSpPr>
        <p:spPr>
          <a:xfrm>
            <a:off x="2311219" y="2356440"/>
            <a:ext cx="31352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E1A719FE-B144-4E02-85AC-E73F86ED5CB2}"/>
              </a:ext>
            </a:extLst>
          </p:cNvPr>
          <p:cNvSpPr/>
          <p:nvPr/>
        </p:nvSpPr>
        <p:spPr>
          <a:xfrm>
            <a:off x="1783494" y="3375925"/>
            <a:ext cx="363082" cy="26803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26">
            <a:extLst>
              <a:ext uri="{FF2B5EF4-FFF2-40B4-BE49-F238E27FC236}">
                <a16:creationId xmlns:a16="http://schemas.microsoft.com/office/drawing/2014/main" id="{F8466D10-A9B6-4C03-A5AF-578210A450B9}"/>
              </a:ext>
            </a:extLst>
          </p:cNvPr>
          <p:cNvSpPr/>
          <p:nvPr/>
        </p:nvSpPr>
        <p:spPr>
          <a:xfrm>
            <a:off x="2311219" y="3315575"/>
            <a:ext cx="31352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9" name="Rectangle 29">
            <a:extLst>
              <a:ext uri="{FF2B5EF4-FFF2-40B4-BE49-F238E27FC236}">
                <a16:creationId xmlns:a16="http://schemas.microsoft.com/office/drawing/2014/main" id="{EB11680A-48B2-45FD-A971-4A2E3C2BFA85}"/>
              </a:ext>
            </a:extLst>
          </p:cNvPr>
          <p:cNvSpPr/>
          <p:nvPr/>
        </p:nvSpPr>
        <p:spPr>
          <a:xfrm>
            <a:off x="1783494" y="4358417"/>
            <a:ext cx="363082" cy="26803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30">
            <a:extLst>
              <a:ext uri="{FF2B5EF4-FFF2-40B4-BE49-F238E27FC236}">
                <a16:creationId xmlns:a16="http://schemas.microsoft.com/office/drawing/2014/main" id="{2CE520C8-0BFD-4315-AE3E-9290309970BD}"/>
              </a:ext>
            </a:extLst>
          </p:cNvPr>
          <p:cNvSpPr/>
          <p:nvPr/>
        </p:nvSpPr>
        <p:spPr>
          <a:xfrm>
            <a:off x="2311219" y="4298068"/>
            <a:ext cx="31352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1" name="Rectangle 33">
            <a:extLst>
              <a:ext uri="{FF2B5EF4-FFF2-40B4-BE49-F238E27FC236}">
                <a16:creationId xmlns:a16="http://schemas.microsoft.com/office/drawing/2014/main" id="{A0CF5F4D-06B0-43EA-83C1-D25D9BE54265}"/>
              </a:ext>
            </a:extLst>
          </p:cNvPr>
          <p:cNvSpPr/>
          <p:nvPr/>
        </p:nvSpPr>
        <p:spPr>
          <a:xfrm>
            <a:off x="1783494" y="5298332"/>
            <a:ext cx="363082" cy="268030"/>
          </a:xfrm>
          <a:prstGeom prst="rect">
            <a:avLst/>
          </a:prstGeom>
          <a:solidFill>
            <a:srgbClr val="318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0A8466E7-DC0B-4A33-BF69-FC43CD5EE7CD}"/>
              </a:ext>
            </a:extLst>
          </p:cNvPr>
          <p:cNvSpPr/>
          <p:nvPr/>
        </p:nvSpPr>
        <p:spPr>
          <a:xfrm>
            <a:off x="2311219" y="5237983"/>
            <a:ext cx="31352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41B6CF-9502-4134-BCDD-6678260F96AB}"/>
              </a:ext>
            </a:extLst>
          </p:cNvPr>
          <p:cNvGrpSpPr/>
          <p:nvPr/>
        </p:nvGrpSpPr>
        <p:grpSpPr>
          <a:xfrm>
            <a:off x="1287712" y="2014247"/>
            <a:ext cx="4061956" cy="3704216"/>
            <a:chOff x="744538" y="1346200"/>
            <a:chExt cx="3406775" cy="3106738"/>
          </a:xfrm>
          <a:solidFill>
            <a:srgbClr val="3185A1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6810550C-70C8-4C12-BDA9-9496D1392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538" y="1819275"/>
              <a:ext cx="1509712" cy="1509713"/>
            </a:xfrm>
            <a:custGeom>
              <a:avLst/>
              <a:gdLst>
                <a:gd name="T0" fmla="*/ 1383131 w 489"/>
                <a:gd name="T1" fmla="*/ 623644 h 489"/>
                <a:gd name="T2" fmla="*/ 1364607 w 489"/>
                <a:gd name="T3" fmla="*/ 555723 h 489"/>
                <a:gd name="T4" fmla="*/ 1454140 w 489"/>
                <a:gd name="T5" fmla="*/ 453840 h 489"/>
                <a:gd name="T6" fmla="*/ 1364607 w 489"/>
                <a:gd name="T7" fmla="*/ 299473 h 489"/>
                <a:gd name="T8" fmla="*/ 1231851 w 489"/>
                <a:gd name="T9" fmla="*/ 327259 h 489"/>
                <a:gd name="T10" fmla="*/ 1182453 w 489"/>
                <a:gd name="T11" fmla="*/ 277861 h 489"/>
                <a:gd name="T12" fmla="*/ 1210239 w 489"/>
                <a:gd name="T13" fmla="*/ 145105 h 489"/>
                <a:gd name="T14" fmla="*/ 1052785 w 489"/>
                <a:gd name="T15" fmla="*/ 55572 h 489"/>
                <a:gd name="T16" fmla="*/ 953990 w 489"/>
                <a:gd name="T17" fmla="*/ 145105 h 489"/>
                <a:gd name="T18" fmla="*/ 886068 w 489"/>
                <a:gd name="T19" fmla="*/ 126581 h 489"/>
                <a:gd name="T20" fmla="*/ 842845 w 489"/>
                <a:gd name="T21" fmla="*/ 0 h 489"/>
                <a:gd name="T22" fmla="*/ 753312 w 489"/>
                <a:gd name="T23" fmla="*/ 0 h 489"/>
                <a:gd name="T24" fmla="*/ 663779 w 489"/>
                <a:gd name="T25" fmla="*/ 0 h 489"/>
                <a:gd name="T26" fmla="*/ 623644 w 489"/>
                <a:gd name="T27" fmla="*/ 126581 h 489"/>
                <a:gd name="T28" fmla="*/ 555722 w 489"/>
                <a:gd name="T29" fmla="*/ 145105 h 489"/>
                <a:gd name="T30" fmla="*/ 453840 w 489"/>
                <a:gd name="T31" fmla="*/ 55572 h 489"/>
                <a:gd name="T32" fmla="*/ 299473 w 489"/>
                <a:gd name="T33" fmla="*/ 145105 h 489"/>
                <a:gd name="T34" fmla="*/ 327259 w 489"/>
                <a:gd name="T35" fmla="*/ 277861 h 489"/>
                <a:gd name="T36" fmla="*/ 277861 w 489"/>
                <a:gd name="T37" fmla="*/ 327259 h 489"/>
                <a:gd name="T38" fmla="*/ 145105 w 489"/>
                <a:gd name="T39" fmla="*/ 299473 h 489"/>
                <a:gd name="T40" fmla="*/ 55572 w 489"/>
                <a:gd name="T41" fmla="*/ 453840 h 489"/>
                <a:gd name="T42" fmla="*/ 145105 w 489"/>
                <a:gd name="T43" fmla="*/ 555723 h 489"/>
                <a:gd name="T44" fmla="*/ 126581 w 489"/>
                <a:gd name="T45" fmla="*/ 623644 h 489"/>
                <a:gd name="T46" fmla="*/ 0 w 489"/>
                <a:gd name="T47" fmla="*/ 663780 h 489"/>
                <a:gd name="T48" fmla="*/ 0 w 489"/>
                <a:gd name="T49" fmla="*/ 753313 h 489"/>
                <a:gd name="T50" fmla="*/ 0 w 489"/>
                <a:gd name="T51" fmla="*/ 845933 h 489"/>
                <a:gd name="T52" fmla="*/ 126581 w 489"/>
                <a:gd name="T53" fmla="*/ 886069 h 489"/>
                <a:gd name="T54" fmla="*/ 145105 w 489"/>
                <a:gd name="T55" fmla="*/ 953990 h 489"/>
                <a:gd name="T56" fmla="*/ 55572 w 489"/>
                <a:gd name="T57" fmla="*/ 1055873 h 489"/>
                <a:gd name="T58" fmla="*/ 145105 w 489"/>
                <a:gd name="T59" fmla="*/ 1210240 h 489"/>
                <a:gd name="T60" fmla="*/ 277861 w 489"/>
                <a:gd name="T61" fmla="*/ 1182454 h 489"/>
                <a:gd name="T62" fmla="*/ 327259 w 489"/>
                <a:gd name="T63" fmla="*/ 1231852 h 489"/>
                <a:gd name="T64" fmla="*/ 299473 w 489"/>
                <a:gd name="T65" fmla="*/ 1364608 h 489"/>
                <a:gd name="T66" fmla="*/ 453840 w 489"/>
                <a:gd name="T67" fmla="*/ 1454141 h 489"/>
                <a:gd name="T68" fmla="*/ 555722 w 489"/>
                <a:gd name="T69" fmla="*/ 1364608 h 489"/>
                <a:gd name="T70" fmla="*/ 623644 w 489"/>
                <a:gd name="T71" fmla="*/ 1383132 h 489"/>
                <a:gd name="T72" fmla="*/ 663779 w 489"/>
                <a:gd name="T73" fmla="*/ 1509713 h 489"/>
                <a:gd name="T74" fmla="*/ 753312 w 489"/>
                <a:gd name="T75" fmla="*/ 1509713 h 489"/>
                <a:gd name="T76" fmla="*/ 842845 w 489"/>
                <a:gd name="T77" fmla="*/ 1509713 h 489"/>
                <a:gd name="T78" fmla="*/ 886068 w 489"/>
                <a:gd name="T79" fmla="*/ 1383132 h 489"/>
                <a:gd name="T80" fmla="*/ 953990 w 489"/>
                <a:gd name="T81" fmla="*/ 1364608 h 489"/>
                <a:gd name="T82" fmla="*/ 1052785 w 489"/>
                <a:gd name="T83" fmla="*/ 1454141 h 489"/>
                <a:gd name="T84" fmla="*/ 1210239 w 489"/>
                <a:gd name="T85" fmla="*/ 1364608 h 489"/>
                <a:gd name="T86" fmla="*/ 1182453 w 489"/>
                <a:gd name="T87" fmla="*/ 1231852 h 489"/>
                <a:gd name="T88" fmla="*/ 1231851 w 489"/>
                <a:gd name="T89" fmla="*/ 1182454 h 489"/>
                <a:gd name="T90" fmla="*/ 1364607 w 489"/>
                <a:gd name="T91" fmla="*/ 1210240 h 489"/>
                <a:gd name="T92" fmla="*/ 1454140 w 489"/>
                <a:gd name="T93" fmla="*/ 1055873 h 489"/>
                <a:gd name="T94" fmla="*/ 1364607 w 489"/>
                <a:gd name="T95" fmla="*/ 953990 h 489"/>
                <a:gd name="T96" fmla="*/ 1383131 w 489"/>
                <a:gd name="T97" fmla="*/ 886069 h 489"/>
                <a:gd name="T98" fmla="*/ 1509712 w 489"/>
                <a:gd name="T99" fmla="*/ 845933 h 489"/>
                <a:gd name="T100" fmla="*/ 1509712 w 489"/>
                <a:gd name="T101" fmla="*/ 753313 h 489"/>
                <a:gd name="T102" fmla="*/ 1509712 w 489"/>
                <a:gd name="T103" fmla="*/ 663780 h 489"/>
                <a:gd name="T104" fmla="*/ 1383131 w 489"/>
                <a:gd name="T105" fmla="*/ 623644 h 489"/>
                <a:gd name="T106" fmla="*/ 753312 w 489"/>
                <a:gd name="T107" fmla="*/ 1271987 h 489"/>
                <a:gd name="T108" fmla="*/ 237726 w 489"/>
                <a:gd name="T109" fmla="*/ 753313 h 489"/>
                <a:gd name="T110" fmla="*/ 753312 w 489"/>
                <a:gd name="T111" fmla="*/ 237726 h 489"/>
                <a:gd name="T112" fmla="*/ 1271986 w 489"/>
                <a:gd name="T113" fmla="*/ 753313 h 489"/>
                <a:gd name="T114" fmla="*/ 753312 w 489"/>
                <a:gd name="T115" fmla="*/ 1271987 h 48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9" h="489">
                  <a:moveTo>
                    <a:pt x="448" y="202"/>
                  </a:moveTo>
                  <a:cubicBezTo>
                    <a:pt x="446" y="194"/>
                    <a:pt x="444" y="187"/>
                    <a:pt x="442" y="180"/>
                  </a:cubicBezTo>
                  <a:cubicBezTo>
                    <a:pt x="471" y="147"/>
                    <a:pt x="471" y="147"/>
                    <a:pt x="471" y="147"/>
                  </a:cubicBezTo>
                  <a:cubicBezTo>
                    <a:pt x="442" y="97"/>
                    <a:pt x="442" y="97"/>
                    <a:pt x="442" y="97"/>
                  </a:cubicBezTo>
                  <a:cubicBezTo>
                    <a:pt x="399" y="106"/>
                    <a:pt x="399" y="106"/>
                    <a:pt x="399" y="106"/>
                  </a:cubicBezTo>
                  <a:cubicBezTo>
                    <a:pt x="394" y="100"/>
                    <a:pt x="389" y="95"/>
                    <a:pt x="383" y="90"/>
                  </a:cubicBezTo>
                  <a:cubicBezTo>
                    <a:pt x="392" y="47"/>
                    <a:pt x="392" y="47"/>
                    <a:pt x="392" y="47"/>
                  </a:cubicBezTo>
                  <a:cubicBezTo>
                    <a:pt x="341" y="18"/>
                    <a:pt x="341" y="18"/>
                    <a:pt x="341" y="1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2" y="45"/>
                    <a:pt x="295" y="43"/>
                    <a:pt x="287" y="41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194" y="43"/>
                    <a:pt x="187" y="45"/>
                    <a:pt x="180" y="4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0" y="95"/>
                    <a:pt x="95" y="100"/>
                    <a:pt x="90" y="106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47" y="180"/>
                    <a:pt x="47" y="180"/>
                    <a:pt x="47" y="180"/>
                  </a:cubicBezTo>
                  <a:cubicBezTo>
                    <a:pt x="44" y="187"/>
                    <a:pt x="42" y="194"/>
                    <a:pt x="41" y="202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2" y="295"/>
                    <a:pt x="44" y="302"/>
                    <a:pt x="47" y="309"/>
                  </a:cubicBezTo>
                  <a:cubicBezTo>
                    <a:pt x="18" y="342"/>
                    <a:pt x="18" y="342"/>
                    <a:pt x="18" y="342"/>
                  </a:cubicBezTo>
                  <a:cubicBezTo>
                    <a:pt x="47" y="392"/>
                    <a:pt x="47" y="392"/>
                    <a:pt x="47" y="392"/>
                  </a:cubicBezTo>
                  <a:cubicBezTo>
                    <a:pt x="90" y="383"/>
                    <a:pt x="90" y="383"/>
                    <a:pt x="90" y="383"/>
                  </a:cubicBezTo>
                  <a:cubicBezTo>
                    <a:pt x="95" y="389"/>
                    <a:pt x="100" y="394"/>
                    <a:pt x="106" y="399"/>
                  </a:cubicBezTo>
                  <a:cubicBezTo>
                    <a:pt x="97" y="442"/>
                    <a:pt x="97" y="442"/>
                    <a:pt x="97" y="442"/>
                  </a:cubicBezTo>
                  <a:cubicBezTo>
                    <a:pt x="147" y="471"/>
                    <a:pt x="147" y="471"/>
                    <a:pt x="147" y="471"/>
                  </a:cubicBezTo>
                  <a:cubicBezTo>
                    <a:pt x="180" y="442"/>
                    <a:pt x="180" y="442"/>
                    <a:pt x="180" y="442"/>
                  </a:cubicBezTo>
                  <a:cubicBezTo>
                    <a:pt x="187" y="444"/>
                    <a:pt x="194" y="446"/>
                    <a:pt x="202" y="448"/>
                  </a:cubicBezTo>
                  <a:cubicBezTo>
                    <a:pt x="215" y="489"/>
                    <a:pt x="215" y="489"/>
                    <a:pt x="215" y="489"/>
                  </a:cubicBezTo>
                  <a:cubicBezTo>
                    <a:pt x="244" y="489"/>
                    <a:pt x="244" y="489"/>
                    <a:pt x="244" y="489"/>
                  </a:cubicBezTo>
                  <a:cubicBezTo>
                    <a:pt x="273" y="489"/>
                    <a:pt x="273" y="489"/>
                    <a:pt x="273" y="489"/>
                  </a:cubicBezTo>
                  <a:cubicBezTo>
                    <a:pt x="287" y="448"/>
                    <a:pt x="287" y="448"/>
                    <a:pt x="287" y="448"/>
                  </a:cubicBezTo>
                  <a:cubicBezTo>
                    <a:pt x="295" y="446"/>
                    <a:pt x="302" y="444"/>
                    <a:pt x="309" y="442"/>
                  </a:cubicBezTo>
                  <a:cubicBezTo>
                    <a:pt x="341" y="471"/>
                    <a:pt x="341" y="471"/>
                    <a:pt x="341" y="471"/>
                  </a:cubicBezTo>
                  <a:cubicBezTo>
                    <a:pt x="392" y="442"/>
                    <a:pt x="392" y="442"/>
                    <a:pt x="392" y="442"/>
                  </a:cubicBezTo>
                  <a:cubicBezTo>
                    <a:pt x="383" y="399"/>
                    <a:pt x="383" y="399"/>
                    <a:pt x="383" y="399"/>
                  </a:cubicBezTo>
                  <a:cubicBezTo>
                    <a:pt x="389" y="394"/>
                    <a:pt x="394" y="389"/>
                    <a:pt x="399" y="383"/>
                  </a:cubicBezTo>
                  <a:cubicBezTo>
                    <a:pt x="442" y="392"/>
                    <a:pt x="442" y="392"/>
                    <a:pt x="442" y="392"/>
                  </a:cubicBezTo>
                  <a:cubicBezTo>
                    <a:pt x="471" y="342"/>
                    <a:pt x="471" y="342"/>
                    <a:pt x="471" y="342"/>
                  </a:cubicBezTo>
                  <a:cubicBezTo>
                    <a:pt x="442" y="309"/>
                    <a:pt x="442" y="309"/>
                    <a:pt x="442" y="309"/>
                  </a:cubicBezTo>
                  <a:cubicBezTo>
                    <a:pt x="444" y="302"/>
                    <a:pt x="446" y="295"/>
                    <a:pt x="448" y="287"/>
                  </a:cubicBezTo>
                  <a:cubicBezTo>
                    <a:pt x="489" y="274"/>
                    <a:pt x="489" y="274"/>
                    <a:pt x="489" y="274"/>
                  </a:cubicBezTo>
                  <a:cubicBezTo>
                    <a:pt x="489" y="244"/>
                    <a:pt x="489" y="244"/>
                    <a:pt x="489" y="244"/>
                  </a:cubicBezTo>
                  <a:cubicBezTo>
                    <a:pt x="489" y="215"/>
                    <a:pt x="489" y="215"/>
                    <a:pt x="489" y="215"/>
                  </a:cubicBezTo>
                  <a:lnTo>
                    <a:pt x="448" y="202"/>
                  </a:lnTo>
                  <a:close/>
                  <a:moveTo>
                    <a:pt x="244" y="412"/>
                  </a:moveTo>
                  <a:cubicBezTo>
                    <a:pt x="152" y="412"/>
                    <a:pt x="77" y="337"/>
                    <a:pt x="77" y="244"/>
                  </a:cubicBezTo>
                  <a:cubicBezTo>
                    <a:pt x="77" y="152"/>
                    <a:pt x="152" y="77"/>
                    <a:pt x="244" y="77"/>
                  </a:cubicBezTo>
                  <a:cubicBezTo>
                    <a:pt x="337" y="77"/>
                    <a:pt x="412" y="152"/>
                    <a:pt x="412" y="244"/>
                  </a:cubicBezTo>
                  <a:cubicBezTo>
                    <a:pt x="412" y="337"/>
                    <a:pt x="337" y="412"/>
                    <a:pt x="244" y="4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49C19C2-6CF5-4247-A84D-864B82C6C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2544763"/>
              <a:ext cx="1639888" cy="1639887"/>
            </a:xfrm>
            <a:custGeom>
              <a:avLst/>
              <a:gdLst>
                <a:gd name="T0" fmla="*/ 1519444 w 531"/>
                <a:gd name="T1" fmla="*/ 852371 h 531"/>
                <a:gd name="T2" fmla="*/ 1516356 w 531"/>
                <a:gd name="T3" fmla="*/ 775163 h 531"/>
                <a:gd name="T4" fmla="*/ 1636800 w 531"/>
                <a:gd name="T5" fmla="*/ 694867 h 531"/>
                <a:gd name="T6" fmla="*/ 1584299 w 531"/>
                <a:gd name="T7" fmla="*/ 506481 h 531"/>
                <a:gd name="T8" fmla="*/ 1439148 w 531"/>
                <a:gd name="T9" fmla="*/ 500305 h 531"/>
                <a:gd name="T10" fmla="*/ 1402089 w 531"/>
                <a:gd name="T11" fmla="*/ 435450 h 531"/>
                <a:gd name="T12" fmla="*/ 1466943 w 531"/>
                <a:gd name="T13" fmla="*/ 302653 h 531"/>
                <a:gd name="T14" fmla="*/ 1324881 w 531"/>
                <a:gd name="T15" fmla="*/ 166768 h 531"/>
                <a:gd name="T16" fmla="*/ 1195173 w 531"/>
                <a:gd name="T17" fmla="*/ 231622 h 531"/>
                <a:gd name="T18" fmla="*/ 1130318 w 531"/>
                <a:gd name="T19" fmla="*/ 194563 h 531"/>
                <a:gd name="T20" fmla="*/ 1121053 w 531"/>
                <a:gd name="T21" fmla="*/ 49413 h 531"/>
                <a:gd name="T22" fmla="*/ 1025316 w 531"/>
                <a:gd name="T23" fmla="*/ 24706 h 531"/>
                <a:gd name="T24" fmla="*/ 929579 w 531"/>
                <a:gd name="T25" fmla="*/ 0 h 531"/>
                <a:gd name="T26" fmla="*/ 852371 w 531"/>
                <a:gd name="T27" fmla="*/ 123532 h 531"/>
                <a:gd name="T28" fmla="*/ 775164 w 531"/>
                <a:gd name="T29" fmla="*/ 123532 h 531"/>
                <a:gd name="T30" fmla="*/ 694868 w 531"/>
                <a:gd name="T31" fmla="*/ 3088 h 531"/>
                <a:gd name="T32" fmla="*/ 506481 w 531"/>
                <a:gd name="T33" fmla="*/ 55589 h 531"/>
                <a:gd name="T34" fmla="*/ 500305 w 531"/>
                <a:gd name="T35" fmla="*/ 200739 h 531"/>
                <a:gd name="T36" fmla="*/ 435450 w 531"/>
                <a:gd name="T37" fmla="*/ 240887 h 531"/>
                <a:gd name="T38" fmla="*/ 302654 w 531"/>
                <a:gd name="T39" fmla="*/ 176033 h 531"/>
                <a:gd name="T40" fmla="*/ 166768 w 531"/>
                <a:gd name="T41" fmla="*/ 315007 h 531"/>
                <a:gd name="T42" fmla="*/ 231623 w 531"/>
                <a:gd name="T43" fmla="*/ 444715 h 531"/>
                <a:gd name="T44" fmla="*/ 194563 w 531"/>
                <a:gd name="T45" fmla="*/ 512658 h 531"/>
                <a:gd name="T46" fmla="*/ 49413 w 531"/>
                <a:gd name="T47" fmla="*/ 521923 h 531"/>
                <a:gd name="T48" fmla="*/ 24706 w 531"/>
                <a:gd name="T49" fmla="*/ 614572 h 531"/>
                <a:gd name="T50" fmla="*/ 0 w 531"/>
                <a:gd name="T51" fmla="*/ 710309 h 531"/>
                <a:gd name="T52" fmla="*/ 123532 w 531"/>
                <a:gd name="T53" fmla="*/ 790605 h 531"/>
                <a:gd name="T54" fmla="*/ 123532 w 531"/>
                <a:gd name="T55" fmla="*/ 864724 h 531"/>
                <a:gd name="T56" fmla="*/ 3088 w 531"/>
                <a:gd name="T57" fmla="*/ 948108 h 531"/>
                <a:gd name="T58" fmla="*/ 55589 w 531"/>
                <a:gd name="T59" fmla="*/ 1136494 h 531"/>
                <a:gd name="T60" fmla="*/ 200740 w 531"/>
                <a:gd name="T61" fmla="*/ 1142671 h 531"/>
                <a:gd name="T62" fmla="*/ 240888 w 531"/>
                <a:gd name="T63" fmla="*/ 1207525 h 531"/>
                <a:gd name="T64" fmla="*/ 176033 w 531"/>
                <a:gd name="T65" fmla="*/ 1337234 h 531"/>
                <a:gd name="T66" fmla="*/ 315007 w 531"/>
                <a:gd name="T67" fmla="*/ 1476207 h 531"/>
                <a:gd name="T68" fmla="*/ 444715 w 531"/>
                <a:gd name="T69" fmla="*/ 1408265 h 531"/>
                <a:gd name="T70" fmla="*/ 509570 w 531"/>
                <a:gd name="T71" fmla="*/ 1445324 h 531"/>
                <a:gd name="T72" fmla="*/ 521923 w 531"/>
                <a:gd name="T73" fmla="*/ 1590474 h 531"/>
                <a:gd name="T74" fmla="*/ 614572 w 531"/>
                <a:gd name="T75" fmla="*/ 1615181 h 531"/>
                <a:gd name="T76" fmla="*/ 710309 w 531"/>
                <a:gd name="T77" fmla="*/ 1639887 h 531"/>
                <a:gd name="T78" fmla="*/ 790605 w 531"/>
                <a:gd name="T79" fmla="*/ 1519443 h 531"/>
                <a:gd name="T80" fmla="*/ 864724 w 531"/>
                <a:gd name="T81" fmla="*/ 1516355 h 531"/>
                <a:gd name="T82" fmla="*/ 945020 w 531"/>
                <a:gd name="T83" fmla="*/ 1639887 h 531"/>
                <a:gd name="T84" fmla="*/ 1133407 w 531"/>
                <a:gd name="T85" fmla="*/ 1587386 h 531"/>
                <a:gd name="T86" fmla="*/ 1142671 w 531"/>
                <a:gd name="T87" fmla="*/ 1439148 h 531"/>
                <a:gd name="T88" fmla="*/ 1207526 w 531"/>
                <a:gd name="T89" fmla="*/ 1402088 h 531"/>
                <a:gd name="T90" fmla="*/ 1337234 w 531"/>
                <a:gd name="T91" fmla="*/ 1466942 h 531"/>
                <a:gd name="T92" fmla="*/ 1476208 w 531"/>
                <a:gd name="T93" fmla="*/ 1327969 h 531"/>
                <a:gd name="T94" fmla="*/ 1408265 w 531"/>
                <a:gd name="T95" fmla="*/ 1198260 h 531"/>
                <a:gd name="T96" fmla="*/ 1445325 w 531"/>
                <a:gd name="T97" fmla="*/ 1130318 h 531"/>
                <a:gd name="T98" fmla="*/ 1590475 w 531"/>
                <a:gd name="T99" fmla="*/ 1121053 h 531"/>
                <a:gd name="T100" fmla="*/ 1615182 w 531"/>
                <a:gd name="T101" fmla="*/ 1025315 h 531"/>
                <a:gd name="T102" fmla="*/ 1639888 w 531"/>
                <a:gd name="T103" fmla="*/ 932666 h 531"/>
                <a:gd name="T104" fmla="*/ 1519444 w 531"/>
                <a:gd name="T105" fmla="*/ 852371 h 531"/>
                <a:gd name="T106" fmla="*/ 679426 w 531"/>
                <a:gd name="T107" fmla="*/ 1365028 h 531"/>
                <a:gd name="T108" fmla="*/ 274859 w 531"/>
                <a:gd name="T109" fmla="*/ 679426 h 531"/>
                <a:gd name="T110" fmla="*/ 960462 w 531"/>
                <a:gd name="T111" fmla="*/ 277947 h 531"/>
                <a:gd name="T112" fmla="*/ 1365029 w 531"/>
                <a:gd name="T113" fmla="*/ 960461 h 531"/>
                <a:gd name="T114" fmla="*/ 679426 w 531"/>
                <a:gd name="T115" fmla="*/ 1365028 h 53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31" h="531">
                  <a:moveTo>
                    <a:pt x="492" y="276"/>
                  </a:moveTo>
                  <a:cubicBezTo>
                    <a:pt x="492" y="268"/>
                    <a:pt x="492" y="260"/>
                    <a:pt x="491" y="251"/>
                  </a:cubicBezTo>
                  <a:cubicBezTo>
                    <a:pt x="530" y="225"/>
                    <a:pt x="530" y="225"/>
                    <a:pt x="530" y="225"/>
                  </a:cubicBezTo>
                  <a:cubicBezTo>
                    <a:pt x="513" y="164"/>
                    <a:pt x="513" y="164"/>
                    <a:pt x="513" y="164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63" y="155"/>
                    <a:pt x="458" y="147"/>
                    <a:pt x="454" y="141"/>
                  </a:cubicBezTo>
                  <a:cubicBezTo>
                    <a:pt x="475" y="98"/>
                    <a:pt x="475" y="98"/>
                    <a:pt x="475" y="98"/>
                  </a:cubicBezTo>
                  <a:cubicBezTo>
                    <a:pt x="429" y="54"/>
                    <a:pt x="429" y="54"/>
                    <a:pt x="429" y="54"/>
                  </a:cubicBezTo>
                  <a:cubicBezTo>
                    <a:pt x="387" y="75"/>
                    <a:pt x="387" y="75"/>
                    <a:pt x="387" y="75"/>
                  </a:cubicBezTo>
                  <a:cubicBezTo>
                    <a:pt x="381" y="71"/>
                    <a:pt x="373" y="67"/>
                    <a:pt x="366" y="63"/>
                  </a:cubicBezTo>
                  <a:cubicBezTo>
                    <a:pt x="363" y="16"/>
                    <a:pt x="363" y="16"/>
                    <a:pt x="363" y="16"/>
                  </a:cubicBezTo>
                  <a:cubicBezTo>
                    <a:pt x="332" y="8"/>
                    <a:pt x="332" y="8"/>
                    <a:pt x="332" y="8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68" y="40"/>
                    <a:pt x="259" y="40"/>
                    <a:pt x="251" y="40"/>
                  </a:cubicBezTo>
                  <a:cubicBezTo>
                    <a:pt x="225" y="1"/>
                    <a:pt x="225" y="1"/>
                    <a:pt x="225" y="1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54" y="69"/>
                    <a:pt x="147" y="73"/>
                    <a:pt x="141" y="7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1" y="151"/>
                    <a:pt x="67" y="158"/>
                    <a:pt x="63" y="166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40" y="264"/>
                    <a:pt x="40" y="272"/>
                    <a:pt x="40" y="280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8" y="368"/>
                    <a:pt x="18" y="368"/>
                    <a:pt x="18" y="368"/>
                  </a:cubicBezTo>
                  <a:cubicBezTo>
                    <a:pt x="65" y="370"/>
                    <a:pt x="65" y="370"/>
                    <a:pt x="65" y="370"/>
                  </a:cubicBezTo>
                  <a:cubicBezTo>
                    <a:pt x="69" y="377"/>
                    <a:pt x="73" y="384"/>
                    <a:pt x="78" y="391"/>
                  </a:cubicBezTo>
                  <a:cubicBezTo>
                    <a:pt x="57" y="433"/>
                    <a:pt x="57" y="433"/>
                    <a:pt x="57" y="433"/>
                  </a:cubicBezTo>
                  <a:cubicBezTo>
                    <a:pt x="102" y="478"/>
                    <a:pt x="102" y="478"/>
                    <a:pt x="102" y="478"/>
                  </a:cubicBezTo>
                  <a:cubicBezTo>
                    <a:pt x="144" y="456"/>
                    <a:pt x="144" y="456"/>
                    <a:pt x="144" y="456"/>
                  </a:cubicBezTo>
                  <a:cubicBezTo>
                    <a:pt x="151" y="461"/>
                    <a:pt x="158" y="465"/>
                    <a:pt x="165" y="468"/>
                  </a:cubicBezTo>
                  <a:cubicBezTo>
                    <a:pt x="169" y="515"/>
                    <a:pt x="169" y="515"/>
                    <a:pt x="169" y="515"/>
                  </a:cubicBezTo>
                  <a:cubicBezTo>
                    <a:pt x="199" y="523"/>
                    <a:pt x="199" y="523"/>
                    <a:pt x="199" y="523"/>
                  </a:cubicBezTo>
                  <a:cubicBezTo>
                    <a:pt x="230" y="531"/>
                    <a:pt x="230" y="531"/>
                    <a:pt x="230" y="531"/>
                  </a:cubicBezTo>
                  <a:cubicBezTo>
                    <a:pt x="256" y="492"/>
                    <a:pt x="256" y="492"/>
                    <a:pt x="256" y="492"/>
                  </a:cubicBezTo>
                  <a:cubicBezTo>
                    <a:pt x="264" y="492"/>
                    <a:pt x="272" y="492"/>
                    <a:pt x="280" y="491"/>
                  </a:cubicBezTo>
                  <a:cubicBezTo>
                    <a:pt x="306" y="531"/>
                    <a:pt x="306" y="531"/>
                    <a:pt x="306" y="531"/>
                  </a:cubicBezTo>
                  <a:cubicBezTo>
                    <a:pt x="367" y="514"/>
                    <a:pt x="367" y="514"/>
                    <a:pt x="367" y="514"/>
                  </a:cubicBezTo>
                  <a:cubicBezTo>
                    <a:pt x="370" y="466"/>
                    <a:pt x="370" y="466"/>
                    <a:pt x="370" y="466"/>
                  </a:cubicBezTo>
                  <a:cubicBezTo>
                    <a:pt x="377" y="463"/>
                    <a:pt x="384" y="459"/>
                    <a:pt x="391" y="454"/>
                  </a:cubicBezTo>
                  <a:cubicBezTo>
                    <a:pt x="433" y="475"/>
                    <a:pt x="433" y="475"/>
                    <a:pt x="433" y="475"/>
                  </a:cubicBezTo>
                  <a:cubicBezTo>
                    <a:pt x="478" y="430"/>
                    <a:pt x="478" y="430"/>
                    <a:pt x="478" y="430"/>
                  </a:cubicBezTo>
                  <a:cubicBezTo>
                    <a:pt x="456" y="388"/>
                    <a:pt x="456" y="388"/>
                    <a:pt x="456" y="388"/>
                  </a:cubicBezTo>
                  <a:cubicBezTo>
                    <a:pt x="461" y="381"/>
                    <a:pt x="465" y="374"/>
                    <a:pt x="468" y="366"/>
                  </a:cubicBezTo>
                  <a:cubicBezTo>
                    <a:pt x="515" y="363"/>
                    <a:pt x="515" y="363"/>
                    <a:pt x="515" y="363"/>
                  </a:cubicBezTo>
                  <a:cubicBezTo>
                    <a:pt x="523" y="332"/>
                    <a:pt x="523" y="332"/>
                    <a:pt x="523" y="332"/>
                  </a:cubicBezTo>
                  <a:cubicBezTo>
                    <a:pt x="531" y="302"/>
                    <a:pt x="531" y="302"/>
                    <a:pt x="531" y="302"/>
                  </a:cubicBezTo>
                  <a:lnTo>
                    <a:pt x="492" y="276"/>
                  </a:lnTo>
                  <a:close/>
                  <a:moveTo>
                    <a:pt x="220" y="442"/>
                  </a:moveTo>
                  <a:cubicBezTo>
                    <a:pt x="123" y="417"/>
                    <a:pt x="64" y="318"/>
                    <a:pt x="89" y="220"/>
                  </a:cubicBezTo>
                  <a:cubicBezTo>
                    <a:pt x="115" y="123"/>
                    <a:pt x="214" y="65"/>
                    <a:pt x="311" y="90"/>
                  </a:cubicBezTo>
                  <a:cubicBezTo>
                    <a:pt x="408" y="115"/>
                    <a:pt x="467" y="214"/>
                    <a:pt x="442" y="311"/>
                  </a:cubicBezTo>
                  <a:cubicBezTo>
                    <a:pt x="417" y="409"/>
                    <a:pt x="318" y="467"/>
                    <a:pt x="220" y="4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2A102E7-3FD3-4CFB-909C-139B9A293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3438" y="1346200"/>
              <a:ext cx="1041400" cy="1044575"/>
            </a:xfrm>
            <a:custGeom>
              <a:avLst/>
              <a:gdLst>
                <a:gd name="T0" fmla="*/ 964145 w 337"/>
                <a:gd name="T1" fmla="*/ 540830 h 338"/>
                <a:gd name="T2" fmla="*/ 964145 w 337"/>
                <a:gd name="T3" fmla="*/ 494473 h 338"/>
                <a:gd name="T4" fmla="*/ 1041400 w 337"/>
                <a:gd name="T5" fmla="*/ 441936 h 338"/>
                <a:gd name="T6" fmla="*/ 1007408 w 337"/>
                <a:gd name="T7" fmla="*/ 321408 h 338"/>
                <a:gd name="T8" fmla="*/ 914701 w 337"/>
                <a:gd name="T9" fmla="*/ 318317 h 338"/>
                <a:gd name="T10" fmla="*/ 889980 w 337"/>
                <a:gd name="T11" fmla="*/ 275051 h 338"/>
                <a:gd name="T12" fmla="*/ 930153 w 337"/>
                <a:gd name="T13" fmla="*/ 191608 h 338"/>
                <a:gd name="T14" fmla="*/ 843627 w 337"/>
                <a:gd name="T15" fmla="*/ 105076 h 338"/>
                <a:gd name="T16" fmla="*/ 760191 w 337"/>
                <a:gd name="T17" fmla="*/ 148342 h 338"/>
                <a:gd name="T18" fmla="*/ 716928 w 337"/>
                <a:gd name="T19" fmla="*/ 123618 h 338"/>
                <a:gd name="T20" fmla="*/ 710748 w 337"/>
                <a:gd name="T21" fmla="*/ 30905 h 338"/>
                <a:gd name="T22" fmla="*/ 652034 w 337"/>
                <a:gd name="T23" fmla="*/ 15452 h 338"/>
                <a:gd name="T24" fmla="*/ 590230 w 337"/>
                <a:gd name="T25" fmla="*/ 0 h 338"/>
                <a:gd name="T26" fmla="*/ 540786 w 337"/>
                <a:gd name="T27" fmla="*/ 77261 h 338"/>
                <a:gd name="T28" fmla="*/ 494433 w 337"/>
                <a:gd name="T29" fmla="*/ 77261 h 338"/>
                <a:gd name="T30" fmla="*/ 441900 w 337"/>
                <a:gd name="T31" fmla="*/ 3090 h 338"/>
                <a:gd name="T32" fmla="*/ 321382 w 337"/>
                <a:gd name="T33" fmla="*/ 33995 h 338"/>
                <a:gd name="T34" fmla="*/ 318291 w 337"/>
                <a:gd name="T35" fmla="*/ 126709 h 338"/>
                <a:gd name="T36" fmla="*/ 275028 w 337"/>
                <a:gd name="T37" fmla="*/ 151432 h 338"/>
                <a:gd name="T38" fmla="*/ 191593 w 337"/>
                <a:gd name="T39" fmla="*/ 111257 h 338"/>
                <a:gd name="T40" fmla="*/ 105067 w 337"/>
                <a:gd name="T41" fmla="*/ 200880 h 338"/>
                <a:gd name="T42" fmla="*/ 148330 w 337"/>
                <a:gd name="T43" fmla="*/ 281232 h 338"/>
                <a:gd name="T44" fmla="*/ 123608 w 337"/>
                <a:gd name="T45" fmla="*/ 324498 h 338"/>
                <a:gd name="T46" fmla="*/ 30902 w 337"/>
                <a:gd name="T47" fmla="*/ 330679 h 338"/>
                <a:gd name="T48" fmla="*/ 15451 w 337"/>
                <a:gd name="T49" fmla="*/ 392488 h 338"/>
                <a:gd name="T50" fmla="*/ 0 w 337"/>
                <a:gd name="T51" fmla="*/ 451207 h 338"/>
                <a:gd name="T52" fmla="*/ 77255 w 337"/>
                <a:gd name="T53" fmla="*/ 500654 h 338"/>
                <a:gd name="T54" fmla="*/ 77255 w 337"/>
                <a:gd name="T55" fmla="*/ 550102 h 338"/>
                <a:gd name="T56" fmla="*/ 0 w 337"/>
                <a:gd name="T57" fmla="*/ 602639 h 338"/>
                <a:gd name="T58" fmla="*/ 33992 w 337"/>
                <a:gd name="T59" fmla="*/ 723167 h 338"/>
                <a:gd name="T60" fmla="*/ 126699 w 337"/>
                <a:gd name="T61" fmla="*/ 726258 h 338"/>
                <a:gd name="T62" fmla="*/ 151420 w 337"/>
                <a:gd name="T63" fmla="*/ 766434 h 338"/>
                <a:gd name="T64" fmla="*/ 111247 w 337"/>
                <a:gd name="T65" fmla="*/ 849876 h 338"/>
                <a:gd name="T66" fmla="*/ 200864 w 337"/>
                <a:gd name="T67" fmla="*/ 939499 h 338"/>
                <a:gd name="T68" fmla="*/ 281209 w 337"/>
                <a:gd name="T69" fmla="*/ 896233 h 338"/>
                <a:gd name="T70" fmla="*/ 324472 w 337"/>
                <a:gd name="T71" fmla="*/ 920957 h 338"/>
                <a:gd name="T72" fmla="*/ 330652 w 337"/>
                <a:gd name="T73" fmla="*/ 1013670 h 338"/>
                <a:gd name="T74" fmla="*/ 389366 w 337"/>
                <a:gd name="T75" fmla="*/ 1029123 h 338"/>
                <a:gd name="T76" fmla="*/ 451170 w 337"/>
                <a:gd name="T77" fmla="*/ 1044575 h 338"/>
                <a:gd name="T78" fmla="*/ 500614 w 337"/>
                <a:gd name="T79" fmla="*/ 964223 h 338"/>
                <a:gd name="T80" fmla="*/ 550057 w 337"/>
                <a:gd name="T81" fmla="*/ 964223 h 338"/>
                <a:gd name="T82" fmla="*/ 602591 w 337"/>
                <a:gd name="T83" fmla="*/ 1041485 h 338"/>
                <a:gd name="T84" fmla="*/ 720018 w 337"/>
                <a:gd name="T85" fmla="*/ 1007489 h 338"/>
                <a:gd name="T86" fmla="*/ 726199 w 337"/>
                <a:gd name="T87" fmla="*/ 914776 h 338"/>
                <a:gd name="T88" fmla="*/ 766372 w 337"/>
                <a:gd name="T89" fmla="*/ 890052 h 338"/>
                <a:gd name="T90" fmla="*/ 849807 w 337"/>
                <a:gd name="T91" fmla="*/ 933318 h 338"/>
                <a:gd name="T92" fmla="*/ 936333 w 337"/>
                <a:gd name="T93" fmla="*/ 843695 h 338"/>
                <a:gd name="T94" fmla="*/ 896160 w 337"/>
                <a:gd name="T95" fmla="*/ 760253 h 338"/>
                <a:gd name="T96" fmla="*/ 917792 w 337"/>
                <a:gd name="T97" fmla="*/ 720077 h 338"/>
                <a:gd name="T98" fmla="*/ 1010498 w 337"/>
                <a:gd name="T99" fmla="*/ 713896 h 338"/>
                <a:gd name="T100" fmla="*/ 1025949 w 337"/>
                <a:gd name="T101" fmla="*/ 652087 h 338"/>
                <a:gd name="T102" fmla="*/ 1041400 w 337"/>
                <a:gd name="T103" fmla="*/ 593368 h 338"/>
                <a:gd name="T104" fmla="*/ 964145 w 337"/>
                <a:gd name="T105" fmla="*/ 540830 h 338"/>
                <a:gd name="T106" fmla="*/ 432629 w 337"/>
                <a:gd name="T107" fmla="*/ 868419 h 338"/>
                <a:gd name="T108" fmla="*/ 176142 w 337"/>
                <a:gd name="T109" fmla="*/ 432664 h 338"/>
                <a:gd name="T110" fmla="*/ 611861 w 337"/>
                <a:gd name="T111" fmla="*/ 176156 h 338"/>
                <a:gd name="T112" fmla="*/ 868348 w 337"/>
                <a:gd name="T113" fmla="*/ 611911 h 338"/>
                <a:gd name="T114" fmla="*/ 432629 w 337"/>
                <a:gd name="T115" fmla="*/ 868419 h 3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37" h="338">
                  <a:moveTo>
                    <a:pt x="312" y="175"/>
                  </a:moveTo>
                  <a:cubicBezTo>
                    <a:pt x="312" y="170"/>
                    <a:pt x="312" y="165"/>
                    <a:pt x="312" y="160"/>
                  </a:cubicBezTo>
                  <a:cubicBezTo>
                    <a:pt x="337" y="143"/>
                    <a:pt x="337" y="143"/>
                    <a:pt x="337" y="143"/>
                  </a:cubicBezTo>
                  <a:cubicBezTo>
                    <a:pt x="326" y="104"/>
                    <a:pt x="326" y="104"/>
                    <a:pt x="326" y="104"/>
                  </a:cubicBezTo>
                  <a:cubicBezTo>
                    <a:pt x="296" y="103"/>
                    <a:pt x="296" y="103"/>
                    <a:pt x="296" y="103"/>
                  </a:cubicBezTo>
                  <a:cubicBezTo>
                    <a:pt x="294" y="98"/>
                    <a:pt x="291" y="94"/>
                    <a:pt x="288" y="89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42" y="45"/>
                    <a:pt x="237" y="42"/>
                    <a:pt x="232" y="40"/>
                  </a:cubicBezTo>
                  <a:cubicBezTo>
                    <a:pt x="230" y="10"/>
                    <a:pt x="230" y="10"/>
                    <a:pt x="230" y="10"/>
                  </a:cubicBezTo>
                  <a:cubicBezTo>
                    <a:pt x="211" y="5"/>
                    <a:pt x="211" y="5"/>
                    <a:pt x="211" y="5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0" y="25"/>
                    <a:pt x="165" y="25"/>
                    <a:pt x="160" y="25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98" y="44"/>
                    <a:pt x="93" y="46"/>
                    <a:pt x="89" y="49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5" y="96"/>
                    <a:pt x="42" y="100"/>
                    <a:pt x="40" y="105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25" y="162"/>
                    <a:pt x="25" y="162"/>
                    <a:pt x="25" y="162"/>
                  </a:cubicBezTo>
                  <a:cubicBezTo>
                    <a:pt x="25" y="168"/>
                    <a:pt x="25" y="173"/>
                    <a:pt x="25" y="178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1" y="234"/>
                    <a:pt x="11" y="234"/>
                    <a:pt x="11" y="234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44" y="240"/>
                    <a:pt x="46" y="244"/>
                    <a:pt x="49" y="248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65" y="304"/>
                    <a:pt x="65" y="304"/>
                    <a:pt x="65" y="304"/>
                  </a:cubicBezTo>
                  <a:cubicBezTo>
                    <a:pt x="91" y="290"/>
                    <a:pt x="91" y="290"/>
                    <a:pt x="91" y="290"/>
                  </a:cubicBezTo>
                  <a:cubicBezTo>
                    <a:pt x="96" y="293"/>
                    <a:pt x="100" y="295"/>
                    <a:pt x="105" y="298"/>
                  </a:cubicBezTo>
                  <a:cubicBezTo>
                    <a:pt x="107" y="328"/>
                    <a:pt x="107" y="328"/>
                    <a:pt x="107" y="328"/>
                  </a:cubicBezTo>
                  <a:cubicBezTo>
                    <a:pt x="126" y="333"/>
                    <a:pt x="126" y="333"/>
                    <a:pt x="126" y="333"/>
                  </a:cubicBezTo>
                  <a:cubicBezTo>
                    <a:pt x="146" y="338"/>
                    <a:pt x="146" y="338"/>
                    <a:pt x="146" y="338"/>
                  </a:cubicBezTo>
                  <a:cubicBezTo>
                    <a:pt x="162" y="312"/>
                    <a:pt x="162" y="312"/>
                    <a:pt x="162" y="312"/>
                  </a:cubicBezTo>
                  <a:cubicBezTo>
                    <a:pt x="167" y="313"/>
                    <a:pt x="173" y="313"/>
                    <a:pt x="178" y="312"/>
                  </a:cubicBezTo>
                  <a:cubicBezTo>
                    <a:pt x="195" y="337"/>
                    <a:pt x="195" y="337"/>
                    <a:pt x="195" y="337"/>
                  </a:cubicBezTo>
                  <a:cubicBezTo>
                    <a:pt x="233" y="326"/>
                    <a:pt x="233" y="326"/>
                    <a:pt x="233" y="326"/>
                  </a:cubicBezTo>
                  <a:cubicBezTo>
                    <a:pt x="235" y="296"/>
                    <a:pt x="235" y="296"/>
                    <a:pt x="235" y="296"/>
                  </a:cubicBezTo>
                  <a:cubicBezTo>
                    <a:pt x="239" y="294"/>
                    <a:pt x="244" y="291"/>
                    <a:pt x="248" y="288"/>
                  </a:cubicBezTo>
                  <a:cubicBezTo>
                    <a:pt x="275" y="302"/>
                    <a:pt x="275" y="302"/>
                    <a:pt x="275" y="302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290" y="246"/>
                    <a:pt x="290" y="246"/>
                    <a:pt x="290" y="246"/>
                  </a:cubicBezTo>
                  <a:cubicBezTo>
                    <a:pt x="293" y="242"/>
                    <a:pt x="295" y="237"/>
                    <a:pt x="297" y="233"/>
                  </a:cubicBezTo>
                  <a:cubicBezTo>
                    <a:pt x="327" y="231"/>
                    <a:pt x="327" y="231"/>
                    <a:pt x="327" y="231"/>
                  </a:cubicBezTo>
                  <a:cubicBezTo>
                    <a:pt x="332" y="211"/>
                    <a:pt x="332" y="211"/>
                    <a:pt x="332" y="211"/>
                  </a:cubicBezTo>
                  <a:cubicBezTo>
                    <a:pt x="337" y="192"/>
                    <a:pt x="337" y="192"/>
                    <a:pt x="337" y="192"/>
                  </a:cubicBezTo>
                  <a:lnTo>
                    <a:pt x="312" y="175"/>
                  </a:lnTo>
                  <a:close/>
                  <a:moveTo>
                    <a:pt x="140" y="281"/>
                  </a:moveTo>
                  <a:cubicBezTo>
                    <a:pt x="78" y="265"/>
                    <a:pt x="41" y="202"/>
                    <a:pt x="57" y="140"/>
                  </a:cubicBezTo>
                  <a:cubicBezTo>
                    <a:pt x="73" y="78"/>
                    <a:pt x="136" y="41"/>
                    <a:pt x="198" y="57"/>
                  </a:cubicBezTo>
                  <a:cubicBezTo>
                    <a:pt x="259" y="73"/>
                    <a:pt x="297" y="136"/>
                    <a:pt x="281" y="198"/>
                  </a:cubicBezTo>
                  <a:cubicBezTo>
                    <a:pt x="265" y="260"/>
                    <a:pt x="202" y="297"/>
                    <a:pt x="140" y="2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54940343-6CB4-4041-A6F1-B4700BB35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3713" y="2228850"/>
              <a:ext cx="258762" cy="263525"/>
            </a:xfrm>
            <a:custGeom>
              <a:avLst/>
              <a:gdLst>
                <a:gd name="T0" fmla="*/ 240279 w 84"/>
                <a:gd name="T1" fmla="*/ 136413 h 85"/>
                <a:gd name="T2" fmla="*/ 240279 w 84"/>
                <a:gd name="T3" fmla="*/ 124012 h 85"/>
                <a:gd name="T4" fmla="*/ 258762 w 84"/>
                <a:gd name="T5" fmla="*/ 111611 h 85"/>
                <a:gd name="T6" fmla="*/ 252601 w 84"/>
                <a:gd name="T7" fmla="*/ 80608 h 85"/>
                <a:gd name="T8" fmla="*/ 227957 w 84"/>
                <a:gd name="T9" fmla="*/ 80608 h 85"/>
                <a:gd name="T10" fmla="*/ 221796 w 84"/>
                <a:gd name="T11" fmla="*/ 71307 h 85"/>
                <a:gd name="T12" fmla="*/ 231038 w 84"/>
                <a:gd name="T13" fmla="*/ 49605 h 85"/>
                <a:gd name="T14" fmla="*/ 209474 w 84"/>
                <a:gd name="T15" fmla="*/ 27903 h 85"/>
                <a:gd name="T16" fmla="*/ 187911 w 84"/>
                <a:gd name="T17" fmla="*/ 37204 h 85"/>
                <a:gd name="T18" fmla="*/ 178669 w 84"/>
                <a:gd name="T19" fmla="*/ 31003 h 85"/>
                <a:gd name="T20" fmla="*/ 175589 w 84"/>
                <a:gd name="T21" fmla="*/ 9301 h 85"/>
                <a:gd name="T22" fmla="*/ 163267 w 84"/>
                <a:gd name="T23" fmla="*/ 3100 h 85"/>
                <a:gd name="T24" fmla="*/ 147864 w 84"/>
                <a:gd name="T25" fmla="*/ 0 h 85"/>
                <a:gd name="T26" fmla="*/ 135542 w 84"/>
                <a:gd name="T27" fmla="*/ 18602 h 85"/>
                <a:gd name="T28" fmla="*/ 123220 w 84"/>
                <a:gd name="T29" fmla="*/ 21702 h 85"/>
                <a:gd name="T30" fmla="*/ 107818 w 84"/>
                <a:gd name="T31" fmla="*/ 0 h 85"/>
                <a:gd name="T32" fmla="*/ 80093 w 84"/>
                <a:gd name="T33" fmla="*/ 9301 h 85"/>
                <a:gd name="T34" fmla="*/ 77013 w 84"/>
                <a:gd name="T35" fmla="*/ 34103 h 85"/>
                <a:gd name="T36" fmla="*/ 67771 w 84"/>
                <a:gd name="T37" fmla="*/ 40304 h 85"/>
                <a:gd name="T38" fmla="*/ 46208 w 84"/>
                <a:gd name="T39" fmla="*/ 27903 h 85"/>
                <a:gd name="T40" fmla="*/ 24644 w 84"/>
                <a:gd name="T41" fmla="*/ 49605 h 85"/>
                <a:gd name="T42" fmla="*/ 36966 w 84"/>
                <a:gd name="T43" fmla="*/ 71307 h 85"/>
                <a:gd name="T44" fmla="*/ 30805 w 84"/>
                <a:gd name="T45" fmla="*/ 83708 h 85"/>
                <a:gd name="T46" fmla="*/ 6161 w 84"/>
                <a:gd name="T47" fmla="*/ 83708 h 85"/>
                <a:gd name="T48" fmla="*/ 3081 w 84"/>
                <a:gd name="T49" fmla="*/ 99209 h 85"/>
                <a:gd name="T50" fmla="*/ 0 w 84"/>
                <a:gd name="T51" fmla="*/ 114711 h 85"/>
                <a:gd name="T52" fmla="*/ 18483 w 84"/>
                <a:gd name="T53" fmla="*/ 127112 h 85"/>
                <a:gd name="T54" fmla="*/ 18483 w 84"/>
                <a:gd name="T55" fmla="*/ 139513 h 85"/>
                <a:gd name="T56" fmla="*/ 0 w 84"/>
                <a:gd name="T57" fmla="*/ 151914 h 85"/>
                <a:gd name="T58" fmla="*/ 6161 w 84"/>
                <a:gd name="T59" fmla="*/ 182917 h 85"/>
                <a:gd name="T60" fmla="*/ 30805 w 84"/>
                <a:gd name="T61" fmla="*/ 182917 h 85"/>
                <a:gd name="T62" fmla="*/ 36966 w 84"/>
                <a:gd name="T63" fmla="*/ 195319 h 85"/>
                <a:gd name="T64" fmla="*/ 27725 w 84"/>
                <a:gd name="T65" fmla="*/ 213920 h 85"/>
                <a:gd name="T66" fmla="*/ 49288 w 84"/>
                <a:gd name="T67" fmla="*/ 235622 h 85"/>
                <a:gd name="T68" fmla="*/ 70852 w 84"/>
                <a:gd name="T69" fmla="*/ 226321 h 85"/>
                <a:gd name="T70" fmla="*/ 80093 w 84"/>
                <a:gd name="T71" fmla="*/ 232522 h 85"/>
                <a:gd name="T72" fmla="*/ 80093 w 84"/>
                <a:gd name="T73" fmla="*/ 254224 h 85"/>
                <a:gd name="T74" fmla="*/ 95496 w 84"/>
                <a:gd name="T75" fmla="*/ 260425 h 85"/>
                <a:gd name="T76" fmla="*/ 110898 w 84"/>
                <a:gd name="T77" fmla="*/ 263525 h 85"/>
                <a:gd name="T78" fmla="*/ 123220 w 84"/>
                <a:gd name="T79" fmla="*/ 244923 h 85"/>
                <a:gd name="T80" fmla="*/ 135542 w 84"/>
                <a:gd name="T81" fmla="*/ 244923 h 85"/>
                <a:gd name="T82" fmla="*/ 147864 w 84"/>
                <a:gd name="T83" fmla="*/ 263525 h 85"/>
                <a:gd name="T84" fmla="*/ 178669 w 84"/>
                <a:gd name="T85" fmla="*/ 254224 h 85"/>
                <a:gd name="T86" fmla="*/ 181750 w 84"/>
                <a:gd name="T87" fmla="*/ 232522 h 85"/>
                <a:gd name="T88" fmla="*/ 190991 w 84"/>
                <a:gd name="T89" fmla="*/ 226321 h 85"/>
                <a:gd name="T90" fmla="*/ 212555 w 84"/>
                <a:gd name="T91" fmla="*/ 235622 h 85"/>
                <a:gd name="T92" fmla="*/ 234118 w 84"/>
                <a:gd name="T93" fmla="*/ 213920 h 85"/>
                <a:gd name="T94" fmla="*/ 221796 w 84"/>
                <a:gd name="T95" fmla="*/ 192218 h 85"/>
                <a:gd name="T96" fmla="*/ 227957 w 84"/>
                <a:gd name="T97" fmla="*/ 182917 h 85"/>
                <a:gd name="T98" fmla="*/ 252601 w 84"/>
                <a:gd name="T99" fmla="*/ 179817 h 85"/>
                <a:gd name="T100" fmla="*/ 255682 w 84"/>
                <a:gd name="T101" fmla="*/ 164316 h 85"/>
                <a:gd name="T102" fmla="*/ 258762 w 84"/>
                <a:gd name="T103" fmla="*/ 148814 h 85"/>
                <a:gd name="T104" fmla="*/ 240279 w 84"/>
                <a:gd name="T105" fmla="*/ 136413 h 85"/>
                <a:gd name="T106" fmla="*/ 107818 w 84"/>
                <a:gd name="T107" fmla="*/ 220121 h 85"/>
                <a:gd name="T108" fmla="*/ 43127 w 84"/>
                <a:gd name="T109" fmla="*/ 108510 h 85"/>
                <a:gd name="T110" fmla="*/ 150945 w 84"/>
                <a:gd name="T111" fmla="*/ 43404 h 85"/>
                <a:gd name="T112" fmla="*/ 215635 w 84"/>
                <a:gd name="T113" fmla="*/ 155015 h 85"/>
                <a:gd name="T114" fmla="*/ 107818 w 84"/>
                <a:gd name="T115" fmla="*/ 220121 h 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84" h="85">
                  <a:moveTo>
                    <a:pt x="78" y="44"/>
                  </a:moveTo>
                  <a:cubicBezTo>
                    <a:pt x="78" y="43"/>
                    <a:pt x="78" y="42"/>
                    <a:pt x="78" y="40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25"/>
                    <a:pt x="73" y="24"/>
                    <a:pt x="72" y="23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1"/>
                    <a:pt x="59" y="11"/>
                    <a:pt x="58" y="1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2" y="6"/>
                    <a:pt x="41" y="6"/>
                    <a:pt x="40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3" y="12"/>
                    <a:pt x="22" y="13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4"/>
                    <a:pt x="10" y="25"/>
                    <a:pt x="10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4"/>
                    <a:pt x="6" y="4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1"/>
                    <a:pt x="12" y="63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4" y="74"/>
                    <a:pt x="25" y="74"/>
                    <a:pt x="26" y="75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9"/>
                    <a:pt x="43" y="79"/>
                    <a:pt x="44" y="79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0" y="74"/>
                    <a:pt x="61" y="73"/>
                    <a:pt x="62" y="73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3" y="61"/>
                    <a:pt x="74" y="60"/>
                    <a:pt x="74" y="59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4" y="48"/>
                    <a:pt x="84" y="48"/>
                    <a:pt x="84" y="48"/>
                  </a:cubicBezTo>
                  <a:lnTo>
                    <a:pt x="78" y="44"/>
                  </a:lnTo>
                  <a:close/>
                  <a:moveTo>
                    <a:pt x="35" y="71"/>
                  </a:moveTo>
                  <a:cubicBezTo>
                    <a:pt x="19" y="67"/>
                    <a:pt x="10" y="51"/>
                    <a:pt x="14" y="35"/>
                  </a:cubicBezTo>
                  <a:cubicBezTo>
                    <a:pt x="18" y="20"/>
                    <a:pt x="34" y="10"/>
                    <a:pt x="49" y="14"/>
                  </a:cubicBezTo>
                  <a:cubicBezTo>
                    <a:pt x="65" y="18"/>
                    <a:pt x="74" y="34"/>
                    <a:pt x="70" y="50"/>
                  </a:cubicBezTo>
                  <a:cubicBezTo>
                    <a:pt x="66" y="65"/>
                    <a:pt x="50" y="75"/>
                    <a:pt x="3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42BABC4-C460-4310-862B-D95FFDA64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2675" y="2398713"/>
              <a:ext cx="528638" cy="528637"/>
            </a:xfrm>
            <a:custGeom>
              <a:avLst/>
              <a:gdLst>
                <a:gd name="T0" fmla="*/ 488449 w 171"/>
                <a:gd name="T1" fmla="*/ 275139 h 171"/>
                <a:gd name="T2" fmla="*/ 488449 w 171"/>
                <a:gd name="T3" fmla="*/ 250407 h 171"/>
                <a:gd name="T4" fmla="*/ 525547 w 171"/>
                <a:gd name="T5" fmla="*/ 222584 h 171"/>
                <a:gd name="T6" fmla="*/ 510089 w 171"/>
                <a:gd name="T7" fmla="*/ 163847 h 171"/>
                <a:gd name="T8" fmla="*/ 463718 w 171"/>
                <a:gd name="T9" fmla="*/ 160755 h 171"/>
                <a:gd name="T10" fmla="*/ 451352 w 171"/>
                <a:gd name="T11" fmla="*/ 139115 h 171"/>
                <a:gd name="T12" fmla="*/ 469900 w 171"/>
                <a:gd name="T13" fmla="*/ 95835 h 171"/>
                <a:gd name="T14" fmla="*/ 426620 w 171"/>
                <a:gd name="T15" fmla="*/ 52555 h 171"/>
                <a:gd name="T16" fmla="*/ 383340 w 171"/>
                <a:gd name="T17" fmla="*/ 74195 h 171"/>
                <a:gd name="T18" fmla="*/ 361700 w 171"/>
                <a:gd name="T19" fmla="*/ 61829 h 171"/>
                <a:gd name="T20" fmla="*/ 358608 w 171"/>
                <a:gd name="T21" fmla="*/ 15457 h 171"/>
                <a:gd name="T22" fmla="*/ 330785 w 171"/>
                <a:gd name="T23" fmla="*/ 6183 h 171"/>
                <a:gd name="T24" fmla="*/ 299871 w 171"/>
                <a:gd name="T25" fmla="*/ 0 h 171"/>
                <a:gd name="T26" fmla="*/ 272048 w 171"/>
                <a:gd name="T27" fmla="*/ 40189 h 171"/>
                <a:gd name="T28" fmla="*/ 247316 w 171"/>
                <a:gd name="T29" fmla="*/ 40189 h 171"/>
                <a:gd name="T30" fmla="*/ 222584 w 171"/>
                <a:gd name="T31" fmla="*/ 0 h 171"/>
                <a:gd name="T32" fmla="*/ 160755 w 171"/>
                <a:gd name="T33" fmla="*/ 15457 h 171"/>
                <a:gd name="T34" fmla="*/ 160755 w 171"/>
                <a:gd name="T35" fmla="*/ 64920 h 171"/>
                <a:gd name="T36" fmla="*/ 139115 w 171"/>
                <a:gd name="T37" fmla="*/ 77286 h 171"/>
                <a:gd name="T38" fmla="*/ 95835 w 171"/>
                <a:gd name="T39" fmla="*/ 55646 h 171"/>
                <a:gd name="T40" fmla="*/ 52555 w 171"/>
                <a:gd name="T41" fmla="*/ 102018 h 171"/>
                <a:gd name="T42" fmla="*/ 74195 w 171"/>
                <a:gd name="T43" fmla="*/ 142206 h 171"/>
                <a:gd name="T44" fmla="*/ 61829 w 171"/>
                <a:gd name="T45" fmla="*/ 163847 h 171"/>
                <a:gd name="T46" fmla="*/ 15457 w 171"/>
                <a:gd name="T47" fmla="*/ 166938 h 171"/>
                <a:gd name="T48" fmla="*/ 6183 w 171"/>
                <a:gd name="T49" fmla="*/ 197852 h 171"/>
                <a:gd name="T50" fmla="*/ 0 w 171"/>
                <a:gd name="T51" fmla="*/ 228767 h 171"/>
                <a:gd name="T52" fmla="*/ 37097 w 171"/>
                <a:gd name="T53" fmla="*/ 253498 h 171"/>
                <a:gd name="T54" fmla="*/ 37097 w 171"/>
                <a:gd name="T55" fmla="*/ 278230 h 171"/>
                <a:gd name="T56" fmla="*/ 0 w 171"/>
                <a:gd name="T57" fmla="*/ 302962 h 171"/>
                <a:gd name="T58" fmla="*/ 15457 w 171"/>
                <a:gd name="T59" fmla="*/ 364790 h 171"/>
                <a:gd name="T60" fmla="*/ 61829 w 171"/>
                <a:gd name="T61" fmla="*/ 367882 h 171"/>
                <a:gd name="T62" fmla="*/ 74195 w 171"/>
                <a:gd name="T63" fmla="*/ 389522 h 171"/>
                <a:gd name="T64" fmla="*/ 55646 w 171"/>
                <a:gd name="T65" fmla="*/ 429711 h 171"/>
                <a:gd name="T66" fmla="*/ 98926 w 171"/>
                <a:gd name="T67" fmla="*/ 476082 h 171"/>
                <a:gd name="T68" fmla="*/ 142207 w 171"/>
                <a:gd name="T69" fmla="*/ 454442 h 171"/>
                <a:gd name="T70" fmla="*/ 163847 w 171"/>
                <a:gd name="T71" fmla="*/ 466808 h 171"/>
                <a:gd name="T72" fmla="*/ 166938 w 171"/>
                <a:gd name="T73" fmla="*/ 513180 h 171"/>
                <a:gd name="T74" fmla="*/ 197853 w 171"/>
                <a:gd name="T75" fmla="*/ 519363 h 171"/>
                <a:gd name="T76" fmla="*/ 228767 w 171"/>
                <a:gd name="T77" fmla="*/ 528637 h 171"/>
                <a:gd name="T78" fmla="*/ 253499 w 171"/>
                <a:gd name="T79" fmla="*/ 488448 h 171"/>
                <a:gd name="T80" fmla="*/ 278231 w 171"/>
                <a:gd name="T81" fmla="*/ 488448 h 171"/>
                <a:gd name="T82" fmla="*/ 302962 w 171"/>
                <a:gd name="T83" fmla="*/ 528637 h 171"/>
                <a:gd name="T84" fmla="*/ 364791 w 171"/>
                <a:gd name="T85" fmla="*/ 510088 h 171"/>
                <a:gd name="T86" fmla="*/ 367883 w 171"/>
                <a:gd name="T87" fmla="*/ 463717 h 171"/>
                <a:gd name="T88" fmla="*/ 386431 w 171"/>
                <a:gd name="T89" fmla="*/ 451351 h 171"/>
                <a:gd name="T90" fmla="*/ 429712 w 171"/>
                <a:gd name="T91" fmla="*/ 472991 h 171"/>
                <a:gd name="T92" fmla="*/ 472992 w 171"/>
                <a:gd name="T93" fmla="*/ 426619 h 171"/>
                <a:gd name="T94" fmla="*/ 454443 w 171"/>
                <a:gd name="T95" fmla="*/ 386431 h 171"/>
                <a:gd name="T96" fmla="*/ 463718 w 171"/>
                <a:gd name="T97" fmla="*/ 364790 h 171"/>
                <a:gd name="T98" fmla="*/ 513181 w 171"/>
                <a:gd name="T99" fmla="*/ 361699 h 171"/>
                <a:gd name="T100" fmla="*/ 519364 w 171"/>
                <a:gd name="T101" fmla="*/ 330785 h 171"/>
                <a:gd name="T102" fmla="*/ 528638 w 171"/>
                <a:gd name="T103" fmla="*/ 299870 h 171"/>
                <a:gd name="T104" fmla="*/ 488449 w 171"/>
                <a:gd name="T105" fmla="*/ 275139 h 171"/>
                <a:gd name="T106" fmla="*/ 216402 w 171"/>
                <a:gd name="T107" fmla="*/ 438985 h 171"/>
                <a:gd name="T108" fmla="*/ 86561 w 171"/>
                <a:gd name="T109" fmla="*/ 219493 h 171"/>
                <a:gd name="T110" fmla="*/ 309145 w 171"/>
                <a:gd name="T111" fmla="*/ 86560 h 171"/>
                <a:gd name="T112" fmla="*/ 438986 w 171"/>
                <a:gd name="T113" fmla="*/ 309144 h 171"/>
                <a:gd name="T114" fmla="*/ 216402 w 171"/>
                <a:gd name="T115" fmla="*/ 438985 h 17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1" h="171">
                  <a:moveTo>
                    <a:pt x="158" y="89"/>
                  </a:moveTo>
                  <a:cubicBezTo>
                    <a:pt x="158" y="86"/>
                    <a:pt x="158" y="83"/>
                    <a:pt x="158" y="81"/>
                  </a:cubicBezTo>
                  <a:cubicBezTo>
                    <a:pt x="170" y="72"/>
                    <a:pt x="170" y="72"/>
                    <a:pt x="170" y="72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9" y="49"/>
                    <a:pt x="147" y="47"/>
                    <a:pt x="146" y="45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2" y="22"/>
                    <a:pt x="120" y="21"/>
                    <a:pt x="117" y="2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6" y="12"/>
                    <a:pt x="83" y="12"/>
                    <a:pt x="80" y="13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9" y="22"/>
                    <a:pt x="47" y="23"/>
                    <a:pt x="45" y="25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8"/>
                    <a:pt x="21" y="51"/>
                    <a:pt x="20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2" y="87"/>
                    <a:pt x="12" y="9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2" y="121"/>
                    <a:pt x="23" y="123"/>
                    <a:pt x="24" y="126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8" y="148"/>
                    <a:pt x="50" y="149"/>
                    <a:pt x="53" y="151"/>
                  </a:cubicBezTo>
                  <a:cubicBezTo>
                    <a:pt x="54" y="166"/>
                    <a:pt x="54" y="166"/>
                    <a:pt x="54" y="16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84" y="158"/>
                    <a:pt x="87" y="158"/>
                    <a:pt x="90" y="15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21" y="149"/>
                    <a:pt x="123" y="147"/>
                    <a:pt x="125" y="146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8" y="122"/>
                    <a:pt x="149" y="120"/>
                    <a:pt x="150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71" y="97"/>
                    <a:pt x="171" y="97"/>
                    <a:pt x="171" y="97"/>
                  </a:cubicBezTo>
                  <a:lnTo>
                    <a:pt x="158" y="89"/>
                  </a:lnTo>
                  <a:close/>
                  <a:moveTo>
                    <a:pt x="70" y="142"/>
                  </a:moveTo>
                  <a:cubicBezTo>
                    <a:pt x="39" y="134"/>
                    <a:pt x="20" y="102"/>
                    <a:pt x="28" y="71"/>
                  </a:cubicBezTo>
                  <a:cubicBezTo>
                    <a:pt x="36" y="39"/>
                    <a:pt x="68" y="20"/>
                    <a:pt x="100" y="28"/>
                  </a:cubicBezTo>
                  <a:cubicBezTo>
                    <a:pt x="131" y="37"/>
                    <a:pt x="150" y="69"/>
                    <a:pt x="142" y="100"/>
                  </a:cubicBezTo>
                  <a:cubicBezTo>
                    <a:pt x="134" y="131"/>
                    <a:pt x="102" y="150"/>
                    <a:pt x="70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33B4F8A5-1B27-46BF-92CC-5371FBCAA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50" y="3381375"/>
              <a:ext cx="531813" cy="527050"/>
            </a:xfrm>
            <a:custGeom>
              <a:avLst/>
              <a:gdLst>
                <a:gd name="T0" fmla="*/ 491618 w 172"/>
                <a:gd name="T1" fmla="*/ 274313 h 171"/>
                <a:gd name="T2" fmla="*/ 491618 w 172"/>
                <a:gd name="T3" fmla="*/ 249655 h 171"/>
                <a:gd name="T4" fmla="*/ 528721 w 172"/>
                <a:gd name="T5" fmla="*/ 221916 h 171"/>
                <a:gd name="T6" fmla="*/ 513261 w 172"/>
                <a:gd name="T7" fmla="*/ 163355 h 171"/>
                <a:gd name="T8" fmla="*/ 466882 w 172"/>
                <a:gd name="T9" fmla="*/ 160273 h 171"/>
                <a:gd name="T10" fmla="*/ 454515 w 172"/>
                <a:gd name="T11" fmla="*/ 138697 h 171"/>
                <a:gd name="T12" fmla="*/ 473066 w 172"/>
                <a:gd name="T13" fmla="*/ 98629 h 171"/>
                <a:gd name="T14" fmla="*/ 429779 w 172"/>
                <a:gd name="T15" fmla="*/ 52397 h 171"/>
                <a:gd name="T16" fmla="*/ 386492 w 172"/>
                <a:gd name="T17" fmla="*/ 73972 h 171"/>
                <a:gd name="T18" fmla="*/ 364848 w 172"/>
                <a:gd name="T19" fmla="*/ 61643 h 171"/>
                <a:gd name="T20" fmla="*/ 361757 w 172"/>
                <a:gd name="T21" fmla="*/ 15411 h 171"/>
                <a:gd name="T22" fmla="*/ 330837 w 172"/>
                <a:gd name="T23" fmla="*/ 9246 h 171"/>
                <a:gd name="T24" fmla="*/ 303010 w 172"/>
                <a:gd name="T25" fmla="*/ 0 h 171"/>
                <a:gd name="T26" fmla="*/ 275182 w 172"/>
                <a:gd name="T27" fmla="*/ 40068 h 171"/>
                <a:gd name="T28" fmla="*/ 250447 w 172"/>
                <a:gd name="T29" fmla="*/ 40068 h 171"/>
                <a:gd name="T30" fmla="*/ 225711 w 172"/>
                <a:gd name="T31" fmla="*/ 0 h 171"/>
                <a:gd name="T32" fmla="*/ 163873 w 172"/>
                <a:gd name="T33" fmla="*/ 18493 h 171"/>
                <a:gd name="T34" fmla="*/ 160781 w 172"/>
                <a:gd name="T35" fmla="*/ 64725 h 171"/>
                <a:gd name="T36" fmla="*/ 142229 w 172"/>
                <a:gd name="T37" fmla="*/ 77054 h 171"/>
                <a:gd name="T38" fmla="*/ 98942 w 172"/>
                <a:gd name="T39" fmla="*/ 55479 h 171"/>
                <a:gd name="T40" fmla="*/ 55655 w 172"/>
                <a:gd name="T41" fmla="*/ 101711 h 171"/>
                <a:gd name="T42" fmla="*/ 77298 w 172"/>
                <a:gd name="T43" fmla="*/ 141780 h 171"/>
                <a:gd name="T44" fmla="*/ 64931 w 172"/>
                <a:gd name="T45" fmla="*/ 163355 h 171"/>
                <a:gd name="T46" fmla="*/ 18552 w 172"/>
                <a:gd name="T47" fmla="*/ 166437 h 171"/>
                <a:gd name="T48" fmla="*/ 9276 w 172"/>
                <a:gd name="T49" fmla="*/ 197258 h 171"/>
                <a:gd name="T50" fmla="*/ 0 w 172"/>
                <a:gd name="T51" fmla="*/ 228080 h 171"/>
                <a:gd name="T52" fmla="*/ 40195 w 172"/>
                <a:gd name="T53" fmla="*/ 252737 h 171"/>
                <a:gd name="T54" fmla="*/ 40195 w 172"/>
                <a:gd name="T55" fmla="*/ 277395 h 171"/>
                <a:gd name="T56" fmla="*/ 3092 w 172"/>
                <a:gd name="T57" fmla="*/ 305134 h 171"/>
                <a:gd name="T58" fmla="*/ 18552 w 172"/>
                <a:gd name="T59" fmla="*/ 363695 h 171"/>
                <a:gd name="T60" fmla="*/ 64931 w 172"/>
                <a:gd name="T61" fmla="*/ 366777 h 171"/>
                <a:gd name="T62" fmla="*/ 77298 w 172"/>
                <a:gd name="T63" fmla="*/ 388353 h 171"/>
                <a:gd name="T64" fmla="*/ 58747 w 172"/>
                <a:gd name="T65" fmla="*/ 431503 h 171"/>
                <a:gd name="T66" fmla="*/ 102034 w 172"/>
                <a:gd name="T67" fmla="*/ 474653 h 171"/>
                <a:gd name="T68" fmla="*/ 145321 w 172"/>
                <a:gd name="T69" fmla="*/ 453078 h 171"/>
                <a:gd name="T70" fmla="*/ 166965 w 172"/>
                <a:gd name="T71" fmla="*/ 465407 h 171"/>
                <a:gd name="T72" fmla="*/ 170056 w 172"/>
                <a:gd name="T73" fmla="*/ 511639 h 171"/>
                <a:gd name="T74" fmla="*/ 200976 w 172"/>
                <a:gd name="T75" fmla="*/ 520886 h 171"/>
                <a:gd name="T76" fmla="*/ 228803 w 172"/>
                <a:gd name="T77" fmla="*/ 527050 h 171"/>
                <a:gd name="T78" fmla="*/ 256631 w 172"/>
                <a:gd name="T79" fmla="*/ 486982 h 171"/>
                <a:gd name="T80" fmla="*/ 281366 w 172"/>
                <a:gd name="T81" fmla="*/ 486982 h 171"/>
                <a:gd name="T82" fmla="*/ 306102 w 172"/>
                <a:gd name="T83" fmla="*/ 527050 h 171"/>
                <a:gd name="T84" fmla="*/ 367940 w 172"/>
                <a:gd name="T85" fmla="*/ 508557 h 171"/>
                <a:gd name="T86" fmla="*/ 371032 w 172"/>
                <a:gd name="T87" fmla="*/ 462325 h 171"/>
                <a:gd name="T88" fmla="*/ 389584 w 172"/>
                <a:gd name="T89" fmla="*/ 449996 h 171"/>
                <a:gd name="T90" fmla="*/ 432871 w 172"/>
                <a:gd name="T91" fmla="*/ 471571 h 171"/>
                <a:gd name="T92" fmla="*/ 476158 w 172"/>
                <a:gd name="T93" fmla="*/ 425339 h 171"/>
                <a:gd name="T94" fmla="*/ 454515 w 172"/>
                <a:gd name="T95" fmla="*/ 385270 h 171"/>
                <a:gd name="T96" fmla="*/ 466882 w 172"/>
                <a:gd name="T97" fmla="*/ 363695 h 171"/>
                <a:gd name="T98" fmla="*/ 513261 w 172"/>
                <a:gd name="T99" fmla="*/ 360613 h 171"/>
                <a:gd name="T100" fmla="*/ 522537 w 172"/>
                <a:gd name="T101" fmla="*/ 329792 h 171"/>
                <a:gd name="T102" fmla="*/ 531813 w 172"/>
                <a:gd name="T103" fmla="*/ 298970 h 171"/>
                <a:gd name="T104" fmla="*/ 491618 w 172"/>
                <a:gd name="T105" fmla="*/ 274313 h 171"/>
                <a:gd name="T106" fmla="*/ 219527 w 172"/>
                <a:gd name="T107" fmla="*/ 437667 h 171"/>
                <a:gd name="T108" fmla="*/ 89666 w 172"/>
                <a:gd name="T109" fmla="*/ 218834 h 171"/>
                <a:gd name="T110" fmla="*/ 312286 w 172"/>
                <a:gd name="T111" fmla="*/ 89383 h 171"/>
                <a:gd name="T112" fmla="*/ 442147 w 172"/>
                <a:gd name="T113" fmla="*/ 308216 h 171"/>
                <a:gd name="T114" fmla="*/ 219527 w 172"/>
                <a:gd name="T115" fmla="*/ 437667 h 17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2" h="171">
                  <a:moveTo>
                    <a:pt x="159" y="89"/>
                  </a:moveTo>
                  <a:cubicBezTo>
                    <a:pt x="159" y="86"/>
                    <a:pt x="159" y="84"/>
                    <a:pt x="159" y="81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49" y="50"/>
                    <a:pt x="148" y="47"/>
                    <a:pt x="147" y="45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3"/>
                    <a:pt x="121" y="21"/>
                    <a:pt x="118" y="2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13"/>
                    <a:pt x="84" y="13"/>
                    <a:pt x="81" y="1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8" y="23"/>
                    <a:pt x="46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9"/>
                    <a:pt x="22" y="51"/>
                    <a:pt x="21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5"/>
                    <a:pt x="13" y="88"/>
                    <a:pt x="13" y="9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3" y="121"/>
                    <a:pt x="24" y="124"/>
                    <a:pt x="25" y="126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47" y="147"/>
                    <a:pt x="47" y="147"/>
                    <a:pt x="47" y="147"/>
                  </a:cubicBezTo>
                  <a:cubicBezTo>
                    <a:pt x="49" y="148"/>
                    <a:pt x="51" y="150"/>
                    <a:pt x="54" y="151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5" y="158"/>
                    <a:pt x="88" y="158"/>
                    <a:pt x="91" y="158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2" y="149"/>
                    <a:pt x="124" y="148"/>
                    <a:pt x="126" y="146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3"/>
                    <a:pt x="150" y="120"/>
                    <a:pt x="151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2" y="97"/>
                    <a:pt x="172" y="97"/>
                    <a:pt x="172" y="97"/>
                  </a:cubicBezTo>
                  <a:lnTo>
                    <a:pt x="159" y="89"/>
                  </a:lnTo>
                  <a:close/>
                  <a:moveTo>
                    <a:pt x="71" y="142"/>
                  </a:moveTo>
                  <a:cubicBezTo>
                    <a:pt x="40" y="134"/>
                    <a:pt x="21" y="102"/>
                    <a:pt x="29" y="71"/>
                  </a:cubicBezTo>
                  <a:cubicBezTo>
                    <a:pt x="37" y="40"/>
                    <a:pt x="69" y="21"/>
                    <a:pt x="101" y="29"/>
                  </a:cubicBezTo>
                  <a:cubicBezTo>
                    <a:pt x="132" y="37"/>
                    <a:pt x="151" y="69"/>
                    <a:pt x="143" y="100"/>
                  </a:cubicBezTo>
                  <a:cubicBezTo>
                    <a:pt x="135" y="132"/>
                    <a:pt x="103" y="150"/>
                    <a:pt x="7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D27EB268-B7C0-47CC-A852-1829EECD2B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7838" y="1533525"/>
              <a:ext cx="306387" cy="304800"/>
            </a:xfrm>
            <a:custGeom>
              <a:avLst/>
              <a:gdLst>
                <a:gd name="T0" fmla="*/ 281628 w 99"/>
                <a:gd name="T1" fmla="*/ 157018 h 99"/>
                <a:gd name="T2" fmla="*/ 281628 w 99"/>
                <a:gd name="T3" fmla="*/ 144703 h 99"/>
                <a:gd name="T4" fmla="*/ 306387 w 99"/>
                <a:gd name="T5" fmla="*/ 129309 h 99"/>
                <a:gd name="T6" fmla="*/ 294008 w 99"/>
                <a:gd name="T7" fmla="*/ 92364 h 99"/>
                <a:gd name="T8" fmla="*/ 269249 w 99"/>
                <a:gd name="T9" fmla="*/ 92364 h 99"/>
                <a:gd name="T10" fmla="*/ 259965 w 99"/>
                <a:gd name="T11" fmla="*/ 80048 h 99"/>
                <a:gd name="T12" fmla="*/ 272344 w 99"/>
                <a:gd name="T13" fmla="*/ 55418 h 99"/>
                <a:gd name="T14" fmla="*/ 247585 w 99"/>
                <a:gd name="T15" fmla="*/ 30788 h 99"/>
                <a:gd name="T16" fmla="*/ 222827 w 99"/>
                <a:gd name="T17" fmla="*/ 43103 h 99"/>
                <a:gd name="T18" fmla="*/ 210448 w 99"/>
                <a:gd name="T19" fmla="*/ 36945 h 99"/>
                <a:gd name="T20" fmla="*/ 207353 w 99"/>
                <a:gd name="T21" fmla="*/ 9236 h 99"/>
                <a:gd name="T22" fmla="*/ 191879 w 99"/>
                <a:gd name="T23" fmla="*/ 3079 h 99"/>
                <a:gd name="T24" fmla="*/ 173310 w 99"/>
                <a:gd name="T25" fmla="*/ 0 h 99"/>
                <a:gd name="T26" fmla="*/ 157836 w 99"/>
                <a:gd name="T27" fmla="*/ 21552 h 99"/>
                <a:gd name="T28" fmla="*/ 145456 w 99"/>
                <a:gd name="T29" fmla="*/ 21552 h 99"/>
                <a:gd name="T30" fmla="*/ 129982 w 99"/>
                <a:gd name="T31" fmla="*/ 0 h 99"/>
                <a:gd name="T32" fmla="*/ 92845 w 99"/>
                <a:gd name="T33" fmla="*/ 9236 h 99"/>
                <a:gd name="T34" fmla="*/ 92845 w 99"/>
                <a:gd name="T35" fmla="*/ 36945 h 99"/>
                <a:gd name="T36" fmla="*/ 80465 w 99"/>
                <a:gd name="T37" fmla="*/ 43103 h 99"/>
                <a:gd name="T38" fmla="*/ 55707 w 99"/>
                <a:gd name="T39" fmla="*/ 30788 h 99"/>
                <a:gd name="T40" fmla="*/ 30948 w 99"/>
                <a:gd name="T41" fmla="*/ 58497 h 99"/>
                <a:gd name="T42" fmla="*/ 43327 w 99"/>
                <a:gd name="T43" fmla="*/ 83127 h 99"/>
                <a:gd name="T44" fmla="*/ 34043 w 99"/>
                <a:gd name="T45" fmla="*/ 95442 h 99"/>
                <a:gd name="T46" fmla="*/ 9284 w 99"/>
                <a:gd name="T47" fmla="*/ 95442 h 99"/>
                <a:gd name="T48" fmla="*/ 3095 w 99"/>
                <a:gd name="T49" fmla="*/ 113915 h 99"/>
                <a:gd name="T50" fmla="*/ 0 w 99"/>
                <a:gd name="T51" fmla="*/ 132388 h 99"/>
                <a:gd name="T52" fmla="*/ 21664 w 99"/>
                <a:gd name="T53" fmla="*/ 147782 h 99"/>
                <a:gd name="T54" fmla="*/ 21664 w 99"/>
                <a:gd name="T55" fmla="*/ 160097 h 99"/>
                <a:gd name="T56" fmla="*/ 0 w 99"/>
                <a:gd name="T57" fmla="*/ 175491 h 99"/>
                <a:gd name="T58" fmla="*/ 9284 w 99"/>
                <a:gd name="T59" fmla="*/ 209358 h 99"/>
                <a:gd name="T60" fmla="*/ 37138 w 99"/>
                <a:gd name="T61" fmla="*/ 212436 h 99"/>
                <a:gd name="T62" fmla="*/ 43327 w 99"/>
                <a:gd name="T63" fmla="*/ 224752 h 99"/>
                <a:gd name="T64" fmla="*/ 30948 w 99"/>
                <a:gd name="T65" fmla="*/ 249382 h 99"/>
                <a:gd name="T66" fmla="*/ 58802 w 99"/>
                <a:gd name="T67" fmla="*/ 274012 h 99"/>
                <a:gd name="T68" fmla="*/ 83560 w 99"/>
                <a:gd name="T69" fmla="*/ 261697 h 99"/>
                <a:gd name="T70" fmla="*/ 95939 w 99"/>
                <a:gd name="T71" fmla="*/ 267855 h 99"/>
                <a:gd name="T72" fmla="*/ 95939 w 99"/>
                <a:gd name="T73" fmla="*/ 295564 h 99"/>
                <a:gd name="T74" fmla="*/ 114508 w 99"/>
                <a:gd name="T75" fmla="*/ 298642 h 99"/>
                <a:gd name="T76" fmla="*/ 133077 w 99"/>
                <a:gd name="T77" fmla="*/ 304800 h 99"/>
                <a:gd name="T78" fmla="*/ 145456 w 99"/>
                <a:gd name="T79" fmla="*/ 283248 h 99"/>
                <a:gd name="T80" fmla="*/ 160931 w 99"/>
                <a:gd name="T81" fmla="*/ 280170 h 99"/>
                <a:gd name="T82" fmla="*/ 176405 w 99"/>
                <a:gd name="T83" fmla="*/ 304800 h 99"/>
                <a:gd name="T84" fmla="*/ 210448 w 99"/>
                <a:gd name="T85" fmla="*/ 295564 h 99"/>
                <a:gd name="T86" fmla="*/ 213542 w 99"/>
                <a:gd name="T87" fmla="*/ 267855 h 99"/>
                <a:gd name="T88" fmla="*/ 225922 w 99"/>
                <a:gd name="T89" fmla="*/ 261697 h 99"/>
                <a:gd name="T90" fmla="*/ 250680 w 99"/>
                <a:gd name="T91" fmla="*/ 270933 h 99"/>
                <a:gd name="T92" fmla="*/ 275439 w 99"/>
                <a:gd name="T93" fmla="*/ 246303 h 99"/>
                <a:gd name="T94" fmla="*/ 263060 w 99"/>
                <a:gd name="T95" fmla="*/ 221673 h 99"/>
                <a:gd name="T96" fmla="*/ 269249 w 99"/>
                <a:gd name="T97" fmla="*/ 209358 h 99"/>
                <a:gd name="T98" fmla="*/ 297103 w 99"/>
                <a:gd name="T99" fmla="*/ 209358 h 99"/>
                <a:gd name="T100" fmla="*/ 300197 w 99"/>
                <a:gd name="T101" fmla="*/ 190885 h 99"/>
                <a:gd name="T102" fmla="*/ 306387 w 99"/>
                <a:gd name="T103" fmla="*/ 172412 h 99"/>
                <a:gd name="T104" fmla="*/ 281628 w 99"/>
                <a:gd name="T105" fmla="*/ 157018 h 99"/>
                <a:gd name="T106" fmla="*/ 126888 w 99"/>
                <a:gd name="T107" fmla="*/ 252461 h 99"/>
                <a:gd name="T108" fmla="*/ 49517 w 99"/>
                <a:gd name="T109" fmla="*/ 126230 h 99"/>
                <a:gd name="T110" fmla="*/ 179499 w 99"/>
                <a:gd name="T111" fmla="*/ 52339 h 99"/>
                <a:gd name="T112" fmla="*/ 253775 w 99"/>
                <a:gd name="T113" fmla="*/ 178570 h 99"/>
                <a:gd name="T114" fmla="*/ 126888 w 99"/>
                <a:gd name="T115" fmla="*/ 252461 h 9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" h="99">
                  <a:moveTo>
                    <a:pt x="91" y="51"/>
                  </a:moveTo>
                  <a:cubicBezTo>
                    <a:pt x="91" y="50"/>
                    <a:pt x="91" y="48"/>
                    <a:pt x="91" y="47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6" y="29"/>
                    <a:pt x="85" y="27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48" y="7"/>
                    <a:pt x="47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3"/>
                    <a:pt x="27" y="14"/>
                    <a:pt x="26" y="1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2" y="29"/>
                    <a:pt x="11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7" y="51"/>
                    <a:pt x="7" y="5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1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6"/>
                    <a:pt x="29" y="87"/>
                    <a:pt x="31" y="87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2"/>
                    <a:pt x="50" y="92"/>
                    <a:pt x="52" y="91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70" y="86"/>
                    <a:pt x="71" y="85"/>
                    <a:pt x="73" y="85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6" y="71"/>
                    <a:pt x="86" y="70"/>
                    <a:pt x="87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9" y="56"/>
                    <a:pt x="99" y="56"/>
                    <a:pt x="99" y="56"/>
                  </a:cubicBezTo>
                  <a:lnTo>
                    <a:pt x="91" y="51"/>
                  </a:lnTo>
                  <a:close/>
                  <a:moveTo>
                    <a:pt x="41" y="82"/>
                  </a:moveTo>
                  <a:cubicBezTo>
                    <a:pt x="23" y="78"/>
                    <a:pt x="12" y="59"/>
                    <a:pt x="16" y="41"/>
                  </a:cubicBezTo>
                  <a:cubicBezTo>
                    <a:pt x="21" y="23"/>
                    <a:pt x="40" y="12"/>
                    <a:pt x="58" y="17"/>
                  </a:cubicBezTo>
                  <a:cubicBezTo>
                    <a:pt x="76" y="21"/>
                    <a:pt x="87" y="40"/>
                    <a:pt x="82" y="58"/>
                  </a:cubicBezTo>
                  <a:cubicBezTo>
                    <a:pt x="77" y="76"/>
                    <a:pt x="59" y="8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496F618-5D22-4E3B-B95B-47B3452DA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8425" y="3609975"/>
              <a:ext cx="842963" cy="842963"/>
            </a:xfrm>
            <a:custGeom>
              <a:avLst/>
              <a:gdLst>
                <a:gd name="T0" fmla="*/ 765769 w 273"/>
                <a:gd name="T1" fmla="*/ 518746 h 273"/>
                <a:gd name="T2" fmla="*/ 771944 w 273"/>
                <a:gd name="T3" fmla="*/ 481693 h 273"/>
                <a:gd name="T4" fmla="*/ 842963 w 273"/>
                <a:gd name="T5" fmla="*/ 453903 h 273"/>
                <a:gd name="T6" fmla="*/ 839875 w 273"/>
                <a:gd name="T7" fmla="*/ 355094 h 273"/>
                <a:gd name="T8" fmla="*/ 765769 w 273"/>
                <a:gd name="T9" fmla="*/ 333480 h 273"/>
                <a:gd name="T10" fmla="*/ 756505 w 273"/>
                <a:gd name="T11" fmla="*/ 296427 h 273"/>
                <a:gd name="T12" fmla="*/ 802822 w 273"/>
                <a:gd name="T13" fmla="*/ 240847 h 273"/>
                <a:gd name="T14" fmla="*/ 750330 w 273"/>
                <a:gd name="T15" fmla="*/ 154389 h 273"/>
                <a:gd name="T16" fmla="*/ 676223 w 273"/>
                <a:gd name="T17" fmla="*/ 172915 h 273"/>
                <a:gd name="T18" fmla="*/ 648433 w 273"/>
                <a:gd name="T19" fmla="*/ 145125 h 273"/>
                <a:gd name="T20" fmla="*/ 660784 w 273"/>
                <a:gd name="T21" fmla="*/ 74107 h 273"/>
                <a:gd name="T22" fmla="*/ 617555 w 273"/>
                <a:gd name="T23" fmla="*/ 49404 h 273"/>
                <a:gd name="T24" fmla="*/ 571239 w 273"/>
                <a:gd name="T25" fmla="*/ 27790 h 273"/>
                <a:gd name="T26" fmla="*/ 518746 w 273"/>
                <a:gd name="T27" fmla="*/ 77194 h 273"/>
                <a:gd name="T28" fmla="*/ 481693 w 273"/>
                <a:gd name="T29" fmla="*/ 71019 h 273"/>
                <a:gd name="T30" fmla="*/ 453903 w 273"/>
                <a:gd name="T31" fmla="*/ 0 h 273"/>
                <a:gd name="T32" fmla="*/ 355094 w 273"/>
                <a:gd name="T33" fmla="*/ 3088 h 273"/>
                <a:gd name="T34" fmla="*/ 333480 w 273"/>
                <a:gd name="T35" fmla="*/ 74107 h 273"/>
                <a:gd name="T36" fmla="*/ 296427 w 273"/>
                <a:gd name="T37" fmla="*/ 86458 h 273"/>
                <a:gd name="T38" fmla="*/ 237759 w 273"/>
                <a:gd name="T39" fmla="*/ 40141 h 273"/>
                <a:gd name="T40" fmla="*/ 154389 w 273"/>
                <a:gd name="T41" fmla="*/ 92633 h 273"/>
                <a:gd name="T42" fmla="*/ 172915 w 273"/>
                <a:gd name="T43" fmla="*/ 166740 h 273"/>
                <a:gd name="T44" fmla="*/ 145125 w 273"/>
                <a:gd name="T45" fmla="*/ 194530 h 273"/>
                <a:gd name="T46" fmla="*/ 71019 w 273"/>
                <a:gd name="T47" fmla="*/ 182179 h 273"/>
                <a:gd name="T48" fmla="*/ 49404 w 273"/>
                <a:gd name="T49" fmla="*/ 225408 h 273"/>
                <a:gd name="T50" fmla="*/ 24702 w 273"/>
                <a:gd name="T51" fmla="*/ 271724 h 273"/>
                <a:gd name="T52" fmla="*/ 77194 w 273"/>
                <a:gd name="T53" fmla="*/ 324217 h 273"/>
                <a:gd name="T54" fmla="*/ 67931 w 273"/>
                <a:gd name="T55" fmla="*/ 361270 h 273"/>
                <a:gd name="T56" fmla="*/ 0 w 273"/>
                <a:gd name="T57" fmla="*/ 389060 h 273"/>
                <a:gd name="T58" fmla="*/ 3088 w 273"/>
                <a:gd name="T59" fmla="*/ 487869 h 273"/>
                <a:gd name="T60" fmla="*/ 74107 w 273"/>
                <a:gd name="T61" fmla="*/ 509483 h 273"/>
                <a:gd name="T62" fmla="*/ 86458 w 273"/>
                <a:gd name="T63" fmla="*/ 546536 h 273"/>
                <a:gd name="T64" fmla="*/ 40141 w 273"/>
                <a:gd name="T65" fmla="*/ 605204 h 273"/>
                <a:gd name="T66" fmla="*/ 92633 w 273"/>
                <a:gd name="T67" fmla="*/ 688574 h 273"/>
                <a:gd name="T68" fmla="*/ 163652 w 273"/>
                <a:gd name="T69" fmla="*/ 670048 h 273"/>
                <a:gd name="T70" fmla="*/ 194530 w 273"/>
                <a:gd name="T71" fmla="*/ 697838 h 273"/>
                <a:gd name="T72" fmla="*/ 182179 w 273"/>
                <a:gd name="T73" fmla="*/ 771944 h 273"/>
                <a:gd name="T74" fmla="*/ 225408 w 273"/>
                <a:gd name="T75" fmla="*/ 793559 h 273"/>
                <a:gd name="T76" fmla="*/ 268637 w 273"/>
                <a:gd name="T77" fmla="*/ 818261 h 273"/>
                <a:gd name="T78" fmla="*/ 324217 w 273"/>
                <a:gd name="T79" fmla="*/ 765769 h 273"/>
                <a:gd name="T80" fmla="*/ 361270 w 273"/>
                <a:gd name="T81" fmla="*/ 775032 h 273"/>
                <a:gd name="T82" fmla="*/ 385972 w 273"/>
                <a:gd name="T83" fmla="*/ 842963 h 273"/>
                <a:gd name="T84" fmla="*/ 487869 w 273"/>
                <a:gd name="T85" fmla="*/ 839875 h 273"/>
                <a:gd name="T86" fmla="*/ 509483 w 273"/>
                <a:gd name="T87" fmla="*/ 768856 h 273"/>
                <a:gd name="T88" fmla="*/ 546536 w 273"/>
                <a:gd name="T89" fmla="*/ 756505 h 273"/>
                <a:gd name="T90" fmla="*/ 602116 w 273"/>
                <a:gd name="T91" fmla="*/ 802822 h 273"/>
                <a:gd name="T92" fmla="*/ 688574 w 273"/>
                <a:gd name="T93" fmla="*/ 750330 h 273"/>
                <a:gd name="T94" fmla="*/ 670048 w 273"/>
                <a:gd name="T95" fmla="*/ 679311 h 273"/>
                <a:gd name="T96" fmla="*/ 694750 w 273"/>
                <a:gd name="T97" fmla="*/ 648433 h 273"/>
                <a:gd name="T98" fmla="*/ 768856 w 273"/>
                <a:gd name="T99" fmla="*/ 660784 h 273"/>
                <a:gd name="T100" fmla="*/ 793559 w 273"/>
                <a:gd name="T101" fmla="*/ 617555 h 273"/>
                <a:gd name="T102" fmla="*/ 815173 w 273"/>
                <a:gd name="T103" fmla="*/ 574326 h 273"/>
                <a:gd name="T104" fmla="*/ 765769 w 273"/>
                <a:gd name="T105" fmla="*/ 518746 h 273"/>
                <a:gd name="T106" fmla="*/ 287163 w 273"/>
                <a:gd name="T107" fmla="*/ 676223 h 273"/>
                <a:gd name="T108" fmla="*/ 166740 w 273"/>
                <a:gd name="T109" fmla="*/ 287163 h 273"/>
                <a:gd name="T110" fmla="*/ 555800 w 273"/>
                <a:gd name="T111" fmla="*/ 166740 h 273"/>
                <a:gd name="T112" fmla="*/ 676223 w 273"/>
                <a:gd name="T113" fmla="*/ 555800 h 273"/>
                <a:gd name="T114" fmla="*/ 287163 w 273"/>
                <a:gd name="T115" fmla="*/ 676223 h 2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3" h="273">
                  <a:moveTo>
                    <a:pt x="248" y="168"/>
                  </a:moveTo>
                  <a:cubicBezTo>
                    <a:pt x="249" y="164"/>
                    <a:pt x="250" y="160"/>
                    <a:pt x="250" y="156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72" y="115"/>
                    <a:pt x="272" y="115"/>
                    <a:pt x="272" y="115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7" y="104"/>
                    <a:pt x="246" y="100"/>
                    <a:pt x="245" y="96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6" y="53"/>
                    <a:pt x="213" y="50"/>
                    <a:pt x="210" y="47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00" y="16"/>
                    <a:pt x="200" y="16"/>
                    <a:pt x="200" y="16"/>
                  </a:cubicBezTo>
                  <a:cubicBezTo>
                    <a:pt x="185" y="9"/>
                    <a:pt x="185" y="9"/>
                    <a:pt x="185" y="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4" y="24"/>
                    <a:pt x="160" y="23"/>
                    <a:pt x="156" y="23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4" y="25"/>
                    <a:pt x="100" y="27"/>
                    <a:pt x="96" y="28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3" y="57"/>
                    <a:pt x="50" y="60"/>
                    <a:pt x="47" y="6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9"/>
                    <a:pt x="23" y="113"/>
                    <a:pt x="22" y="117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4" y="165"/>
                    <a:pt x="24" y="165"/>
                    <a:pt x="24" y="165"/>
                  </a:cubicBezTo>
                  <a:cubicBezTo>
                    <a:pt x="25" y="169"/>
                    <a:pt x="26" y="173"/>
                    <a:pt x="28" y="177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6" y="220"/>
                    <a:pt x="59" y="223"/>
                    <a:pt x="63" y="226"/>
                  </a:cubicBezTo>
                  <a:cubicBezTo>
                    <a:pt x="59" y="250"/>
                    <a:pt x="59" y="250"/>
                    <a:pt x="59" y="250"/>
                  </a:cubicBezTo>
                  <a:cubicBezTo>
                    <a:pt x="73" y="257"/>
                    <a:pt x="73" y="257"/>
                    <a:pt x="73" y="257"/>
                  </a:cubicBezTo>
                  <a:cubicBezTo>
                    <a:pt x="87" y="265"/>
                    <a:pt x="87" y="265"/>
                    <a:pt x="87" y="265"/>
                  </a:cubicBezTo>
                  <a:cubicBezTo>
                    <a:pt x="105" y="248"/>
                    <a:pt x="105" y="248"/>
                    <a:pt x="105" y="248"/>
                  </a:cubicBezTo>
                  <a:cubicBezTo>
                    <a:pt x="109" y="249"/>
                    <a:pt x="113" y="250"/>
                    <a:pt x="117" y="251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9" y="248"/>
                    <a:pt x="173" y="246"/>
                    <a:pt x="177" y="245"/>
                  </a:cubicBezTo>
                  <a:cubicBezTo>
                    <a:pt x="195" y="260"/>
                    <a:pt x="195" y="260"/>
                    <a:pt x="195" y="260"/>
                  </a:cubicBezTo>
                  <a:cubicBezTo>
                    <a:pt x="223" y="243"/>
                    <a:pt x="223" y="243"/>
                    <a:pt x="223" y="243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17"/>
                    <a:pt x="223" y="214"/>
                    <a:pt x="225" y="210"/>
                  </a:cubicBezTo>
                  <a:cubicBezTo>
                    <a:pt x="249" y="214"/>
                    <a:pt x="249" y="214"/>
                    <a:pt x="249" y="214"/>
                  </a:cubicBezTo>
                  <a:cubicBezTo>
                    <a:pt x="257" y="200"/>
                    <a:pt x="257" y="200"/>
                    <a:pt x="257" y="200"/>
                  </a:cubicBezTo>
                  <a:cubicBezTo>
                    <a:pt x="264" y="186"/>
                    <a:pt x="264" y="186"/>
                    <a:pt x="264" y="186"/>
                  </a:cubicBezTo>
                  <a:lnTo>
                    <a:pt x="248" y="168"/>
                  </a:lnTo>
                  <a:close/>
                  <a:moveTo>
                    <a:pt x="93" y="219"/>
                  </a:moveTo>
                  <a:cubicBezTo>
                    <a:pt x="47" y="195"/>
                    <a:pt x="30" y="139"/>
                    <a:pt x="54" y="93"/>
                  </a:cubicBezTo>
                  <a:cubicBezTo>
                    <a:pt x="78" y="48"/>
                    <a:pt x="134" y="30"/>
                    <a:pt x="180" y="54"/>
                  </a:cubicBezTo>
                  <a:cubicBezTo>
                    <a:pt x="225" y="78"/>
                    <a:pt x="243" y="134"/>
                    <a:pt x="219" y="180"/>
                  </a:cubicBezTo>
                  <a:cubicBezTo>
                    <a:pt x="195" y="225"/>
                    <a:pt x="138" y="243"/>
                    <a:pt x="93" y="2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1AF6844A-7E20-4581-85F5-5B5D52184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3638" y="2347913"/>
              <a:ext cx="663575" cy="3717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63%</a:t>
              </a: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46C1BEB9-3F83-456E-8497-C4630E18B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1588" y="3154363"/>
              <a:ext cx="663575" cy="3717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85%</a:t>
              </a: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4936F4F0-4BF8-45A3-A621-32B74D716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2988" y="1687513"/>
              <a:ext cx="663575" cy="2787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42%</a:t>
              </a:r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8B15F096-33F9-433D-874E-9D5260034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438" y="3894138"/>
              <a:ext cx="663575" cy="2168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140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21%</a:t>
              </a: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:a16="http://schemas.microsoft.com/office/drawing/2014/main" id="{E3913483-72B9-4236-84F3-506290E45869}"/>
              </a:ext>
            </a:extLst>
          </p:cNvPr>
          <p:cNvGrpSpPr>
            <a:grpSpLocks/>
          </p:cNvGrpSpPr>
          <p:nvPr/>
        </p:nvGrpSpPr>
        <p:grpSpPr bwMode="auto">
          <a:xfrm>
            <a:off x="5913520" y="2240287"/>
            <a:ext cx="1213448" cy="538745"/>
            <a:chOff x="0" y="0"/>
            <a:chExt cx="1131895" cy="504056"/>
          </a:xfrm>
          <a:solidFill>
            <a:srgbClr val="3185A1"/>
          </a:solidFill>
        </p:grpSpPr>
        <p:sp>
          <p:nvSpPr>
            <p:cNvPr id="25" name="矩形 46">
              <a:extLst>
                <a:ext uri="{FF2B5EF4-FFF2-40B4-BE49-F238E27FC236}">
                  <a16:creationId xmlns:a16="http://schemas.microsoft.com/office/drawing/2014/main" id="{AAD94E1B-5DBD-4359-976F-5BDC13108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26" name="文本框 47">
              <a:extLst>
                <a:ext uri="{FF2B5EF4-FFF2-40B4-BE49-F238E27FC236}">
                  <a16:creationId xmlns:a16="http://schemas.microsoft.com/office/drawing/2014/main" id="{0AC2FC14-2293-465B-9CCE-EAF42AA9F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方正兰亭细黑_GBK" charset="-122"/>
                </a:rPr>
                <a:t>标题一</a:t>
              </a:r>
            </a:p>
          </p:txBody>
        </p:sp>
      </p:grpSp>
      <p:sp>
        <p:nvSpPr>
          <p:cNvPr id="27" name="矩形 60">
            <a:extLst>
              <a:ext uri="{FF2B5EF4-FFF2-40B4-BE49-F238E27FC236}">
                <a16:creationId xmlns:a16="http://schemas.microsoft.com/office/drawing/2014/main" id="{77FFC35C-B078-4245-A8FA-E6BE61C1A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9704" y="2180593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28" name="Group 22">
            <a:extLst>
              <a:ext uri="{FF2B5EF4-FFF2-40B4-BE49-F238E27FC236}">
                <a16:creationId xmlns:a16="http://schemas.microsoft.com/office/drawing/2014/main" id="{DBFD941F-0881-4171-9CBD-C175A93402FF}"/>
              </a:ext>
            </a:extLst>
          </p:cNvPr>
          <p:cNvGrpSpPr>
            <a:grpSpLocks/>
          </p:cNvGrpSpPr>
          <p:nvPr/>
        </p:nvGrpSpPr>
        <p:grpSpPr bwMode="auto">
          <a:xfrm>
            <a:off x="5913520" y="3185125"/>
            <a:ext cx="1213448" cy="538745"/>
            <a:chOff x="0" y="0"/>
            <a:chExt cx="1131895" cy="504056"/>
          </a:xfrm>
          <a:solidFill>
            <a:srgbClr val="3185A1"/>
          </a:solidFill>
        </p:grpSpPr>
        <p:sp>
          <p:nvSpPr>
            <p:cNvPr id="29" name="矩形 46">
              <a:extLst>
                <a:ext uri="{FF2B5EF4-FFF2-40B4-BE49-F238E27FC236}">
                  <a16:creationId xmlns:a16="http://schemas.microsoft.com/office/drawing/2014/main" id="{16E66FE0-51AA-41F7-A35A-37D62ED7D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30" name="文本框 47">
              <a:extLst>
                <a:ext uri="{FF2B5EF4-FFF2-40B4-BE49-F238E27FC236}">
                  <a16:creationId xmlns:a16="http://schemas.microsoft.com/office/drawing/2014/main" id="{4AD7B7A9-7291-4E21-BC73-2D0E6E96C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标题二</a:t>
              </a:r>
            </a:p>
          </p:txBody>
        </p:sp>
      </p:grpSp>
      <p:sp>
        <p:nvSpPr>
          <p:cNvPr id="31" name="矩形 60">
            <a:extLst>
              <a:ext uri="{FF2B5EF4-FFF2-40B4-BE49-F238E27FC236}">
                <a16:creationId xmlns:a16="http://schemas.microsoft.com/office/drawing/2014/main" id="{4EDFEE98-1843-4F41-8FB2-3D06A7173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9704" y="3125431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32" name="Group 22">
            <a:extLst>
              <a:ext uri="{FF2B5EF4-FFF2-40B4-BE49-F238E27FC236}">
                <a16:creationId xmlns:a16="http://schemas.microsoft.com/office/drawing/2014/main" id="{3F40B897-F2A0-4E06-97FD-DC1FE2291A58}"/>
              </a:ext>
            </a:extLst>
          </p:cNvPr>
          <p:cNvGrpSpPr>
            <a:grpSpLocks/>
          </p:cNvGrpSpPr>
          <p:nvPr/>
        </p:nvGrpSpPr>
        <p:grpSpPr bwMode="auto">
          <a:xfrm>
            <a:off x="5913520" y="4143671"/>
            <a:ext cx="1213448" cy="538745"/>
            <a:chOff x="0" y="0"/>
            <a:chExt cx="1131895" cy="504056"/>
          </a:xfrm>
          <a:solidFill>
            <a:srgbClr val="3185A1"/>
          </a:solidFill>
        </p:grpSpPr>
        <p:sp>
          <p:nvSpPr>
            <p:cNvPr id="33" name="矩形 46">
              <a:extLst>
                <a:ext uri="{FF2B5EF4-FFF2-40B4-BE49-F238E27FC236}">
                  <a16:creationId xmlns:a16="http://schemas.microsoft.com/office/drawing/2014/main" id="{253B1DA4-5618-4A64-AEED-410D3B513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34" name="文本框 47">
              <a:extLst>
                <a:ext uri="{FF2B5EF4-FFF2-40B4-BE49-F238E27FC236}">
                  <a16:creationId xmlns:a16="http://schemas.microsoft.com/office/drawing/2014/main" id="{A49B98A7-0022-4B75-B6A0-9D39F9286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标题三</a:t>
              </a:r>
            </a:p>
          </p:txBody>
        </p:sp>
      </p:grpSp>
      <p:sp>
        <p:nvSpPr>
          <p:cNvPr id="35" name="矩形 60">
            <a:extLst>
              <a:ext uri="{FF2B5EF4-FFF2-40B4-BE49-F238E27FC236}">
                <a16:creationId xmlns:a16="http://schemas.microsoft.com/office/drawing/2014/main" id="{033F5238-F445-4CC1-A3E1-5AF6628AA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9704" y="4083976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36" name="Group 22">
            <a:extLst>
              <a:ext uri="{FF2B5EF4-FFF2-40B4-BE49-F238E27FC236}">
                <a16:creationId xmlns:a16="http://schemas.microsoft.com/office/drawing/2014/main" id="{E798275B-91F4-4AB0-B41A-4868463DC949}"/>
              </a:ext>
            </a:extLst>
          </p:cNvPr>
          <p:cNvGrpSpPr>
            <a:grpSpLocks/>
          </p:cNvGrpSpPr>
          <p:nvPr/>
        </p:nvGrpSpPr>
        <p:grpSpPr bwMode="auto">
          <a:xfrm>
            <a:off x="5913520" y="5068733"/>
            <a:ext cx="1213448" cy="538745"/>
            <a:chOff x="0" y="0"/>
            <a:chExt cx="1131895" cy="504056"/>
          </a:xfrm>
          <a:solidFill>
            <a:srgbClr val="3185A1"/>
          </a:solidFill>
        </p:grpSpPr>
        <p:sp>
          <p:nvSpPr>
            <p:cNvPr id="37" name="矩形 46">
              <a:extLst>
                <a:ext uri="{FF2B5EF4-FFF2-40B4-BE49-F238E27FC236}">
                  <a16:creationId xmlns:a16="http://schemas.microsoft.com/office/drawing/2014/main" id="{D62559F2-9891-400D-A13B-569B2D979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38" name="文本框 47">
              <a:extLst>
                <a:ext uri="{FF2B5EF4-FFF2-40B4-BE49-F238E27FC236}">
                  <a16:creationId xmlns:a16="http://schemas.microsoft.com/office/drawing/2014/main" id="{B02C94D3-D477-4AC9-8ADB-554F021A9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标题四</a:t>
              </a:r>
            </a:p>
          </p:txBody>
        </p:sp>
      </p:grpSp>
      <p:sp>
        <p:nvSpPr>
          <p:cNvPr id="39" name="矩形 60">
            <a:extLst>
              <a:ext uri="{FF2B5EF4-FFF2-40B4-BE49-F238E27FC236}">
                <a16:creationId xmlns:a16="http://schemas.microsoft.com/office/drawing/2014/main" id="{8344841D-8DC1-47EC-9D99-7C6D18BE7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9704" y="5009039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210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5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圆角矩形 11">
            <a:extLst>
              <a:ext uri="{FF2B5EF4-FFF2-40B4-BE49-F238E27FC236}">
                <a16:creationId xmlns:a16="http://schemas.microsoft.com/office/drawing/2014/main" id="{4DBE308C-5D28-4D0A-A031-34825D5E7366}"/>
              </a:ext>
            </a:extLst>
          </p:cNvPr>
          <p:cNvSpPr/>
          <p:nvPr/>
        </p:nvSpPr>
        <p:spPr bwMode="auto">
          <a:xfrm>
            <a:off x="1807426" y="2576316"/>
            <a:ext cx="1565135" cy="1524123"/>
          </a:xfrm>
          <a:prstGeom prst="roundRect">
            <a:avLst>
              <a:gd name="adj" fmla="val 6712"/>
            </a:avLst>
          </a:prstGeom>
          <a:solidFill>
            <a:srgbClr val="3185A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" name="圆角矩形 12">
            <a:extLst>
              <a:ext uri="{FF2B5EF4-FFF2-40B4-BE49-F238E27FC236}">
                <a16:creationId xmlns:a16="http://schemas.microsoft.com/office/drawing/2014/main" id="{D6A4B7CA-5AA5-455F-9197-FAFAF7713F56}"/>
              </a:ext>
            </a:extLst>
          </p:cNvPr>
          <p:cNvSpPr/>
          <p:nvPr/>
        </p:nvSpPr>
        <p:spPr bwMode="auto">
          <a:xfrm>
            <a:off x="4197277" y="2551850"/>
            <a:ext cx="1549085" cy="1549085"/>
          </a:xfrm>
          <a:prstGeom prst="roundRect">
            <a:avLst>
              <a:gd name="adj" fmla="val 6712"/>
            </a:avLst>
          </a:prstGeom>
          <a:solidFill>
            <a:srgbClr val="3185A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2" name="圆角矩形 13">
            <a:extLst>
              <a:ext uri="{FF2B5EF4-FFF2-40B4-BE49-F238E27FC236}">
                <a16:creationId xmlns:a16="http://schemas.microsoft.com/office/drawing/2014/main" id="{AA9A3C30-CF73-4772-92A2-4C0882CE66AF}"/>
              </a:ext>
            </a:extLst>
          </p:cNvPr>
          <p:cNvSpPr/>
          <p:nvPr/>
        </p:nvSpPr>
        <p:spPr bwMode="auto">
          <a:xfrm>
            <a:off x="6509262" y="2551850"/>
            <a:ext cx="1598338" cy="1548589"/>
          </a:xfrm>
          <a:prstGeom prst="roundRect">
            <a:avLst>
              <a:gd name="adj" fmla="val 6712"/>
            </a:avLst>
          </a:prstGeom>
          <a:solidFill>
            <a:srgbClr val="3185A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id="{AE695E2B-3FDD-4044-BD34-1292D35F791B}"/>
              </a:ext>
            </a:extLst>
          </p:cNvPr>
          <p:cNvSpPr/>
          <p:nvPr/>
        </p:nvSpPr>
        <p:spPr bwMode="auto">
          <a:xfrm>
            <a:off x="8866841" y="2551850"/>
            <a:ext cx="1535867" cy="1548589"/>
          </a:xfrm>
          <a:prstGeom prst="roundRect">
            <a:avLst>
              <a:gd name="adj" fmla="val 6712"/>
            </a:avLst>
          </a:prstGeom>
          <a:solidFill>
            <a:srgbClr val="3185A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5" name="文本框 27">
            <a:extLst>
              <a:ext uri="{FF2B5EF4-FFF2-40B4-BE49-F238E27FC236}">
                <a16:creationId xmlns:a16="http://schemas.microsoft.com/office/drawing/2014/main" id="{614A7BC6-C8F7-4002-B7EF-DA034939D19E}"/>
              </a:ext>
            </a:extLst>
          </p:cNvPr>
          <p:cNvSpPr txBox="1"/>
          <p:nvPr/>
        </p:nvSpPr>
        <p:spPr>
          <a:xfrm>
            <a:off x="2102063" y="2837926"/>
            <a:ext cx="902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DDDFC5D9-7A02-442B-BCE6-50C21F72502D}"/>
              </a:ext>
            </a:extLst>
          </p:cNvPr>
          <p:cNvSpPr txBox="1"/>
          <p:nvPr/>
        </p:nvSpPr>
        <p:spPr>
          <a:xfrm>
            <a:off x="1586992" y="4345478"/>
            <a:ext cx="21972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1CD5F4DC-89B0-4A16-8517-A1191870140F}"/>
              </a:ext>
            </a:extLst>
          </p:cNvPr>
          <p:cNvSpPr txBox="1"/>
          <p:nvPr/>
        </p:nvSpPr>
        <p:spPr>
          <a:xfrm>
            <a:off x="3969087" y="4345478"/>
            <a:ext cx="21972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4B6D317E-ED7D-4EA4-8A11-D1C8CC3A2137}"/>
              </a:ext>
            </a:extLst>
          </p:cNvPr>
          <p:cNvSpPr txBox="1"/>
          <p:nvPr/>
        </p:nvSpPr>
        <p:spPr>
          <a:xfrm>
            <a:off x="6310459" y="4345478"/>
            <a:ext cx="21972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368E136F-BF62-48B3-9DB1-B07ECDEBC88B}"/>
              </a:ext>
            </a:extLst>
          </p:cNvPr>
          <p:cNvSpPr txBox="1"/>
          <p:nvPr/>
        </p:nvSpPr>
        <p:spPr>
          <a:xfrm>
            <a:off x="8675740" y="4345478"/>
            <a:ext cx="21972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27">
            <a:extLst>
              <a:ext uri="{FF2B5EF4-FFF2-40B4-BE49-F238E27FC236}">
                <a16:creationId xmlns:a16="http://schemas.microsoft.com/office/drawing/2014/main" id="{AE4436D5-CC1D-43D6-B635-DBD4519C46E8}"/>
              </a:ext>
            </a:extLst>
          </p:cNvPr>
          <p:cNvSpPr txBox="1"/>
          <p:nvPr/>
        </p:nvSpPr>
        <p:spPr>
          <a:xfrm>
            <a:off x="4520413" y="2883980"/>
            <a:ext cx="902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1" name="文本框 27">
            <a:extLst>
              <a:ext uri="{FF2B5EF4-FFF2-40B4-BE49-F238E27FC236}">
                <a16:creationId xmlns:a16="http://schemas.microsoft.com/office/drawing/2014/main" id="{16AEBF3D-3A20-4B1D-B26C-0423A2AFFD93}"/>
              </a:ext>
            </a:extLst>
          </p:cNvPr>
          <p:cNvSpPr txBox="1"/>
          <p:nvPr/>
        </p:nvSpPr>
        <p:spPr>
          <a:xfrm>
            <a:off x="6857024" y="2877424"/>
            <a:ext cx="902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文本框 27">
            <a:extLst>
              <a:ext uri="{FF2B5EF4-FFF2-40B4-BE49-F238E27FC236}">
                <a16:creationId xmlns:a16="http://schemas.microsoft.com/office/drawing/2014/main" id="{2B566E59-C30C-4EA1-8F31-360EDB69C061}"/>
              </a:ext>
            </a:extLst>
          </p:cNvPr>
          <p:cNvSpPr txBox="1"/>
          <p:nvPr/>
        </p:nvSpPr>
        <p:spPr>
          <a:xfrm>
            <a:off x="9183368" y="2878180"/>
            <a:ext cx="902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2558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2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2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2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2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4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40"/>
                            </p:stCondLst>
                            <p:childTnLst>
                              <p:par>
                                <p:cTn id="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36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6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60"/>
                            </p:stCondLst>
                            <p:childTnLst>
                              <p:par>
                                <p:cTn id="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/>
      <p:bldP spid="15" grpId="1"/>
      <p:bldP spid="16" grpId="0"/>
      <p:bldP spid="17" grpId="0"/>
      <p:bldP spid="18" grpId="0"/>
      <p:bldP spid="19" grpId="0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文本框 30">
            <a:extLst>
              <a:ext uri="{FF2B5EF4-FFF2-40B4-BE49-F238E27FC236}">
                <a16:creationId xmlns:a16="http://schemas.microsoft.com/office/drawing/2014/main" id="{A74D969E-1F9A-4473-B8B9-66698233CECC}"/>
              </a:ext>
            </a:extLst>
          </p:cNvPr>
          <p:cNvSpPr txBox="1"/>
          <p:nvPr/>
        </p:nvSpPr>
        <p:spPr>
          <a:xfrm>
            <a:off x="6539722" y="1891540"/>
            <a:ext cx="4175913" cy="4339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F99DD6-42E4-4C8E-8F30-416F92F61CF0}"/>
              </a:ext>
            </a:extLst>
          </p:cNvPr>
          <p:cNvSpPr/>
          <p:nvPr/>
        </p:nvSpPr>
        <p:spPr>
          <a:xfrm>
            <a:off x="1559991" y="1974272"/>
            <a:ext cx="4543269" cy="398837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3656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D71BD2C-DCA8-43BE-A867-E54455AC14E8}"/>
              </a:ext>
            </a:extLst>
          </p:cNvPr>
          <p:cNvGrpSpPr/>
          <p:nvPr/>
        </p:nvGrpSpPr>
        <p:grpSpPr>
          <a:xfrm>
            <a:off x="683154" y="2639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149869E-0BF1-45AA-8370-FBB8CA0822FE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FD8970-3A04-49F2-8F2A-78993D313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BE81210C-3621-42BF-BA13-622533B79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8619A3-DE5F-478D-A4F0-4DB4204DEB68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318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文本框 26">
            <a:extLst>
              <a:ext uri="{FF2B5EF4-FFF2-40B4-BE49-F238E27FC236}">
                <a16:creationId xmlns:a16="http://schemas.microsoft.com/office/drawing/2014/main" id="{E9630157-2EAA-4DBA-ABED-7E4C29C43145}"/>
              </a:ext>
            </a:extLst>
          </p:cNvPr>
          <p:cNvSpPr txBox="1"/>
          <p:nvPr/>
        </p:nvSpPr>
        <p:spPr>
          <a:xfrm>
            <a:off x="5229287" y="2252300"/>
            <a:ext cx="3093234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spc="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just">
              <a:lnSpc>
                <a:spcPct val="120000"/>
              </a:lnSpc>
            </a:pPr>
            <a:endParaRPr lang="zh-CN" altLang="en-US" sz="1600" spc="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11" name="文本框 29">
            <a:extLst>
              <a:ext uri="{FF2B5EF4-FFF2-40B4-BE49-F238E27FC236}">
                <a16:creationId xmlns:a16="http://schemas.microsoft.com/office/drawing/2014/main" id="{CF2EAFAD-EF84-4CB2-8096-0050F43AE19B}"/>
              </a:ext>
            </a:extLst>
          </p:cNvPr>
          <p:cNvSpPr txBox="1"/>
          <p:nvPr/>
        </p:nvSpPr>
        <p:spPr>
          <a:xfrm>
            <a:off x="5229287" y="3737569"/>
            <a:ext cx="3093234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600" spc="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just">
              <a:lnSpc>
                <a:spcPct val="120000"/>
              </a:lnSpc>
            </a:pPr>
            <a:endParaRPr lang="zh-CN" altLang="en-US" sz="1600" spc="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id="{A0AE0502-E102-45F2-B472-A77F33BBCF19}"/>
              </a:ext>
            </a:extLst>
          </p:cNvPr>
          <p:cNvSpPr txBox="1"/>
          <p:nvPr/>
        </p:nvSpPr>
        <p:spPr>
          <a:xfrm>
            <a:off x="8318960" y="2252300"/>
            <a:ext cx="3093234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600" spc="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just">
              <a:lnSpc>
                <a:spcPct val="120000"/>
              </a:lnSpc>
            </a:pPr>
            <a:endParaRPr lang="zh-CN" altLang="en-US" sz="1600" spc="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id="{29F23D00-D3A2-4797-81C9-8ED178546078}"/>
              </a:ext>
            </a:extLst>
          </p:cNvPr>
          <p:cNvSpPr txBox="1"/>
          <p:nvPr/>
        </p:nvSpPr>
        <p:spPr>
          <a:xfrm>
            <a:off x="8295833" y="3737569"/>
            <a:ext cx="3093234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600" spc="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      点击此处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更换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just">
              <a:lnSpc>
                <a:spcPct val="120000"/>
              </a:lnSpc>
            </a:pPr>
            <a:endParaRPr lang="zh-CN" altLang="en-US" sz="1600" spc="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15" name="Arc 9">
            <a:extLst>
              <a:ext uri="{FF2B5EF4-FFF2-40B4-BE49-F238E27FC236}">
                <a16:creationId xmlns:a16="http://schemas.microsoft.com/office/drawing/2014/main" id="{AAC7BA79-26B5-4B10-AFE8-E6F97E85F39E}"/>
              </a:ext>
            </a:extLst>
          </p:cNvPr>
          <p:cNvSpPr/>
          <p:nvPr/>
        </p:nvSpPr>
        <p:spPr>
          <a:xfrm>
            <a:off x="1242240" y="2125351"/>
            <a:ext cx="3257550" cy="3257550"/>
          </a:xfrm>
          <a:prstGeom prst="arc">
            <a:avLst>
              <a:gd name="adj1" fmla="val 16178588"/>
              <a:gd name="adj2" fmla="val 3649785"/>
            </a:avLst>
          </a:prstGeom>
          <a:ln w="254000">
            <a:solidFill>
              <a:srgbClr val="3185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0">
            <a:extLst>
              <a:ext uri="{FF2B5EF4-FFF2-40B4-BE49-F238E27FC236}">
                <a16:creationId xmlns:a16="http://schemas.microsoft.com/office/drawing/2014/main" id="{42BE50C1-10FE-4032-A7A7-93D387A53C1D}"/>
              </a:ext>
            </a:extLst>
          </p:cNvPr>
          <p:cNvSpPr/>
          <p:nvPr/>
        </p:nvSpPr>
        <p:spPr>
          <a:xfrm>
            <a:off x="1513703" y="2396814"/>
            <a:ext cx="2714625" cy="2714625"/>
          </a:xfrm>
          <a:prstGeom prst="arc">
            <a:avLst>
              <a:gd name="adj1" fmla="val 16200006"/>
              <a:gd name="adj2" fmla="val 5273743"/>
            </a:avLst>
          </a:prstGeom>
          <a:ln w="254000">
            <a:solidFill>
              <a:srgbClr val="3185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2">
            <a:extLst>
              <a:ext uri="{FF2B5EF4-FFF2-40B4-BE49-F238E27FC236}">
                <a16:creationId xmlns:a16="http://schemas.microsoft.com/office/drawing/2014/main" id="{6E2FE70D-712C-4D0E-B732-0CFDE5C93348}"/>
              </a:ext>
            </a:extLst>
          </p:cNvPr>
          <p:cNvSpPr/>
          <p:nvPr/>
        </p:nvSpPr>
        <p:spPr>
          <a:xfrm>
            <a:off x="1782879" y="2665990"/>
            <a:ext cx="2176272" cy="2176272"/>
          </a:xfrm>
          <a:prstGeom prst="arc">
            <a:avLst>
              <a:gd name="adj1" fmla="val 16200000"/>
              <a:gd name="adj2" fmla="val 7316301"/>
            </a:avLst>
          </a:prstGeom>
          <a:ln w="254000">
            <a:solidFill>
              <a:srgbClr val="3185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3">
            <a:extLst>
              <a:ext uri="{FF2B5EF4-FFF2-40B4-BE49-F238E27FC236}">
                <a16:creationId xmlns:a16="http://schemas.microsoft.com/office/drawing/2014/main" id="{9DA41934-90A6-494F-A77F-9B52855A34C8}"/>
              </a:ext>
            </a:extLst>
          </p:cNvPr>
          <p:cNvSpPr/>
          <p:nvPr/>
        </p:nvSpPr>
        <p:spPr>
          <a:xfrm>
            <a:off x="2052627" y="2935738"/>
            <a:ext cx="1636776" cy="1636776"/>
          </a:xfrm>
          <a:prstGeom prst="arc">
            <a:avLst>
              <a:gd name="adj1" fmla="val 16201532"/>
              <a:gd name="adj2" fmla="val 9499492"/>
            </a:avLst>
          </a:prstGeom>
          <a:ln w="254000">
            <a:solidFill>
              <a:srgbClr val="3185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id="{9E4CE06B-3557-4FA7-8274-33980A2299C4}"/>
              </a:ext>
            </a:extLst>
          </p:cNvPr>
          <p:cNvSpPr txBox="1"/>
          <p:nvPr/>
        </p:nvSpPr>
        <p:spPr>
          <a:xfrm>
            <a:off x="2396433" y="2015172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20" name="TextBox 16">
            <a:extLst>
              <a:ext uri="{FF2B5EF4-FFF2-40B4-BE49-F238E27FC236}">
                <a16:creationId xmlns:a16="http://schemas.microsoft.com/office/drawing/2014/main" id="{438AE437-0724-47C4-825A-4129F5530F87}"/>
              </a:ext>
            </a:extLst>
          </p:cNvPr>
          <p:cNvSpPr txBox="1"/>
          <p:nvPr/>
        </p:nvSpPr>
        <p:spPr>
          <a:xfrm>
            <a:off x="2396433" y="2284359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21" name="TextBox 17">
            <a:extLst>
              <a:ext uri="{FF2B5EF4-FFF2-40B4-BE49-F238E27FC236}">
                <a16:creationId xmlns:a16="http://schemas.microsoft.com/office/drawing/2014/main" id="{4867085F-90F0-4070-9D51-CC542C91AF4C}"/>
              </a:ext>
            </a:extLst>
          </p:cNvPr>
          <p:cNvSpPr txBox="1"/>
          <p:nvPr/>
        </p:nvSpPr>
        <p:spPr>
          <a:xfrm>
            <a:off x="2396433" y="2553785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78%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1FA909E2-0ABE-4FB0-BA85-458A5B3CC851}"/>
              </a:ext>
            </a:extLst>
          </p:cNvPr>
          <p:cNvSpPr txBox="1"/>
          <p:nvPr/>
        </p:nvSpPr>
        <p:spPr>
          <a:xfrm>
            <a:off x="2396433" y="2823211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23" name="Rectangle 18">
            <a:extLst>
              <a:ext uri="{FF2B5EF4-FFF2-40B4-BE49-F238E27FC236}">
                <a16:creationId xmlns:a16="http://schemas.microsoft.com/office/drawing/2014/main" id="{B90651C7-0CB6-4C40-A0E0-B94DB44A8CBE}"/>
              </a:ext>
            </a:extLst>
          </p:cNvPr>
          <p:cNvSpPr/>
          <p:nvPr/>
        </p:nvSpPr>
        <p:spPr>
          <a:xfrm>
            <a:off x="1702200" y="36173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19">
            <a:extLst>
              <a:ext uri="{FF2B5EF4-FFF2-40B4-BE49-F238E27FC236}">
                <a16:creationId xmlns:a16="http://schemas.microsoft.com/office/drawing/2014/main" id="{3468EB62-9FA9-401D-B42C-6FC0348FCEA7}"/>
              </a:ext>
            </a:extLst>
          </p:cNvPr>
          <p:cNvSpPr/>
          <p:nvPr/>
        </p:nvSpPr>
        <p:spPr>
          <a:xfrm>
            <a:off x="1730193" y="444384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0">
            <a:extLst>
              <a:ext uri="{FF2B5EF4-FFF2-40B4-BE49-F238E27FC236}">
                <a16:creationId xmlns:a16="http://schemas.microsoft.com/office/drawing/2014/main" id="{931A426B-95B4-41D1-8D3C-5B985CB68DB7}"/>
              </a:ext>
            </a:extLst>
          </p:cNvPr>
          <p:cNvSpPr/>
          <p:nvPr/>
        </p:nvSpPr>
        <p:spPr>
          <a:xfrm>
            <a:off x="2244543" y="498754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id="{54470D42-F670-4FB4-B143-2315030FAD8B}"/>
              </a:ext>
            </a:extLst>
          </p:cNvPr>
          <p:cNvSpPr/>
          <p:nvPr/>
        </p:nvSpPr>
        <p:spPr>
          <a:xfrm>
            <a:off x="3044643" y="512964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03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&#10;&#10;已生成极高可信度的说明">
            <a:extLst>
              <a:ext uri="{FF2B5EF4-FFF2-40B4-BE49-F238E27FC236}">
                <a16:creationId xmlns:a16="http://schemas.microsoft.com/office/drawing/2014/main" id="{65935C58-D43A-43BE-96BA-C08D28DC9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EF89A66-C13D-452C-B796-0286D6FAA523}"/>
              </a:ext>
            </a:extLst>
          </p:cNvPr>
          <p:cNvSpPr/>
          <p:nvPr/>
        </p:nvSpPr>
        <p:spPr>
          <a:xfrm>
            <a:off x="3359762" y="1368385"/>
            <a:ext cx="1179252" cy="2602578"/>
          </a:xfrm>
          <a:prstGeom prst="rect">
            <a:avLst/>
          </a:prstGeom>
          <a:solidFill>
            <a:srgbClr val="3185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7EB978-CD11-4A2B-BE86-1A400607D043}"/>
              </a:ext>
            </a:extLst>
          </p:cNvPr>
          <p:cNvGrpSpPr/>
          <p:nvPr/>
        </p:nvGrpSpPr>
        <p:grpSpPr>
          <a:xfrm>
            <a:off x="4779503" y="1972628"/>
            <a:ext cx="3925008" cy="1355992"/>
            <a:chOff x="5205549" y="2901141"/>
            <a:chExt cx="3925008" cy="135599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D3C0904-577E-4F02-A31D-6CD42F715660}"/>
                </a:ext>
              </a:extLst>
            </p:cNvPr>
            <p:cNvSpPr/>
            <p:nvPr/>
          </p:nvSpPr>
          <p:spPr>
            <a:xfrm>
              <a:off x="5205549" y="2901141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dirty="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工作完成情况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A7EBDBF-716D-4F4A-8CBD-37956580106C}"/>
                </a:ext>
              </a:extLst>
            </p:cNvPr>
            <p:cNvSpPr/>
            <p:nvPr/>
          </p:nvSpPr>
          <p:spPr>
            <a:xfrm>
              <a:off x="5324865" y="3631449"/>
              <a:ext cx="3805692" cy="6256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点击此处添加文本内容，如关键词、部分简单介绍等。点击此处添加文本内容，部分简单介绍等。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42C48A-1C1C-4166-9B26-D0067F3BB124}"/>
              </a:ext>
            </a:extLst>
          </p:cNvPr>
          <p:cNvGrpSpPr/>
          <p:nvPr/>
        </p:nvGrpSpPr>
        <p:grpSpPr>
          <a:xfrm>
            <a:off x="4328578" y="1720866"/>
            <a:ext cx="4695682" cy="1897616"/>
            <a:chOff x="3498335" y="1529662"/>
            <a:chExt cx="5252281" cy="3794005"/>
          </a:xfrm>
          <a:solidFill>
            <a:srgbClr val="3185A1"/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DA77F9D-321A-41C9-BEFF-FBCC1B129413}"/>
                </a:ext>
              </a:extLst>
            </p:cNvPr>
            <p:cNvGrpSpPr/>
            <p:nvPr/>
          </p:nvGrpSpPr>
          <p:grpSpPr>
            <a:xfrm rot="16200000">
              <a:off x="3979666" y="1048331"/>
              <a:ext cx="3794005" cy="4756667"/>
              <a:chOff x="5591515" y="1114424"/>
              <a:chExt cx="2276928" cy="1077233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FF9B1C-A5F8-49AD-BCEE-DE6C48375857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911EBD8-2431-4B14-878D-198A8DCD31A5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8C762A75-A9D7-47B5-9112-4409A09DDB61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313D24-1024-47F7-9C1A-C2E58327E53B}"/>
                </a:ext>
              </a:extLst>
            </p:cNvPr>
            <p:cNvGrpSpPr/>
            <p:nvPr/>
          </p:nvGrpSpPr>
          <p:grpSpPr>
            <a:xfrm rot="5400000" flipH="1">
              <a:off x="6340186" y="2913238"/>
              <a:ext cx="3794005" cy="1026854"/>
              <a:chOff x="5591515" y="1114424"/>
              <a:chExt cx="2276928" cy="1077233"/>
            </a:xfrm>
            <a:grpFill/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960B1D8-6E9A-4897-B923-D5730EE55F95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E4905-FAC5-4F24-AF68-AF5BAB08410D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B648EEA-FA42-4E87-9BC0-370A9D54FDBB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3185A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108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5087</TotalTime>
  <Words>1924</Words>
  <Application>Microsoft Office PowerPoint</Application>
  <PresentationFormat>自定义</PresentationFormat>
  <Paragraphs>349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24</vt:i4>
      </vt:variant>
    </vt:vector>
  </HeadingPairs>
  <TitlesOfParts>
    <vt:vector size="58" baseType="lpstr">
      <vt:lpstr>Adobe 繁黑體 Std B</vt:lpstr>
      <vt:lpstr>HelveticaNeueLT Pro 35 Th</vt:lpstr>
      <vt:lpstr>ITC Avant Garde Std Bk</vt:lpstr>
      <vt:lpstr>LiHei Pro</vt:lpstr>
      <vt:lpstr>Open Sans Extrabold</vt:lpstr>
      <vt:lpstr>Signika</vt:lpstr>
      <vt:lpstr>等线</vt:lpstr>
      <vt:lpstr>等线 Light</vt:lpstr>
      <vt:lpstr>冬青黑体简体中文 W3</vt:lpstr>
      <vt:lpstr>方正大黑_GBK</vt:lpstr>
      <vt:lpstr>方正兰亭细黑_GBK</vt:lpstr>
      <vt:lpstr>华文黑体</vt:lpstr>
      <vt:lpstr>华文新魏</vt:lpstr>
      <vt:lpstr>华文中宋</vt:lpstr>
      <vt:lpstr>迷你简汉真广标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Lato Regular</vt:lpstr>
      <vt:lpstr>Open Sans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小芥末素材</cp:lastModifiedBy>
  <cp:revision>3177</cp:revision>
  <dcterms:created xsi:type="dcterms:W3CDTF">2015-12-01T09:06:39Z</dcterms:created>
  <dcterms:modified xsi:type="dcterms:W3CDTF">2017-11-29T03:41:15Z</dcterms:modified>
</cp:coreProperties>
</file>