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  <p:sldMasterId id="2147483656" r:id="rId3"/>
    <p:sldMasterId id="2147483658" r:id="rId4"/>
  </p:sldMasterIdLst>
  <p:sldIdLst>
    <p:sldId id="261" r:id="rId5"/>
    <p:sldId id="267" r:id="rId6"/>
    <p:sldId id="268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605" autoAdjust="0"/>
    <p:restoredTop sz="94615"/>
  </p:normalViewPr>
  <p:slideViewPr>
    <p:cSldViewPr snapToGrid="0">
      <p:cViewPr>
        <p:scale>
          <a:sx n="66" d="100"/>
          <a:sy n="66" d="100"/>
        </p:scale>
        <p:origin x="-2016" y="-9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88666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7364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17458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0880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235383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0450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7295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34222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59564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4735773"/>
            <a:ext cx="1219200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1119116" y="4585647"/>
            <a:ext cx="300251" cy="30025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907575" y="2266225"/>
            <a:ext cx="743804" cy="723331"/>
            <a:chOff x="1153235" y="2266225"/>
            <a:chExt cx="743804" cy="723331"/>
          </a:xfrm>
        </p:grpSpPr>
        <p:sp>
          <p:nvSpPr>
            <p:cNvPr id="6" name="泪滴形 5"/>
            <p:cNvSpPr/>
            <p:nvPr/>
          </p:nvSpPr>
          <p:spPr>
            <a:xfrm rot="8062875">
              <a:off x="1153235" y="2266225"/>
              <a:ext cx="723331" cy="723331"/>
            </a:xfrm>
            <a:prstGeom prst="teardrop">
              <a:avLst>
                <a:gd name="adj" fmla="val 12427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153236" y="2397057"/>
              <a:ext cx="743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1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Rectangle 58"/>
          <p:cNvSpPr/>
          <p:nvPr/>
        </p:nvSpPr>
        <p:spPr>
          <a:xfrm>
            <a:off x="1651379" y="3327874"/>
            <a:ext cx="1967029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600" dirty="0">
                <a:solidFill>
                  <a:prstClr val="white">
                    <a:lumMod val="65000"/>
                  </a:prstClr>
                </a:solidFill>
              </a:rPr>
              <a:t>标题数字等都可以通过点击和重新输入进行更改</a:t>
            </a:r>
            <a:endParaRPr lang="en-US" altLang="zh-CN" sz="16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TextBox 59"/>
          <p:cNvSpPr txBox="1"/>
          <p:nvPr/>
        </p:nvSpPr>
        <p:spPr>
          <a:xfrm>
            <a:off x="1633249" y="2981625"/>
            <a:ext cx="198515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prstClr val="white">
                    <a:lumMod val="50000"/>
                  </a:prstClr>
                </a:solidFill>
                <a:latin typeface="Open Sans"/>
              </a:rPr>
              <a:t>点击此处添加标题</a:t>
            </a:r>
            <a:endParaRPr lang="en-US" altLang="zh-CN" b="1" dirty="0">
              <a:solidFill>
                <a:prstClr val="white">
                  <a:lumMod val="50000"/>
                </a:prstClr>
              </a:solidFill>
              <a:latin typeface="Open San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998551" y="4585647"/>
            <a:ext cx="300251" cy="30025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3787010" y="874154"/>
            <a:ext cx="743804" cy="723331"/>
            <a:chOff x="1153235" y="2266225"/>
            <a:chExt cx="743804" cy="723331"/>
          </a:xfrm>
        </p:grpSpPr>
        <p:sp>
          <p:nvSpPr>
            <p:cNvPr id="13" name="泪滴形 12"/>
            <p:cNvSpPr/>
            <p:nvPr/>
          </p:nvSpPr>
          <p:spPr>
            <a:xfrm rot="8062875">
              <a:off x="1153235" y="2266225"/>
              <a:ext cx="723331" cy="723331"/>
            </a:xfrm>
            <a:prstGeom prst="teardrop">
              <a:avLst>
                <a:gd name="adj" fmla="val 12427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153236" y="2397057"/>
              <a:ext cx="743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2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ctangle 58"/>
          <p:cNvSpPr/>
          <p:nvPr/>
        </p:nvSpPr>
        <p:spPr>
          <a:xfrm>
            <a:off x="4316932" y="2116448"/>
            <a:ext cx="1967029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600" dirty="0">
                <a:solidFill>
                  <a:prstClr val="white">
                    <a:lumMod val="65000"/>
                  </a:prstClr>
                </a:solidFill>
              </a:rPr>
              <a:t>标题数字等都可以通过点击和重新输入进行更改</a:t>
            </a:r>
            <a:endParaRPr lang="en-US" altLang="zh-CN" sz="16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6" name="TextBox 59"/>
          <p:cNvSpPr txBox="1"/>
          <p:nvPr/>
        </p:nvSpPr>
        <p:spPr>
          <a:xfrm>
            <a:off x="4298802" y="1770199"/>
            <a:ext cx="198515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prstClr val="white">
                    <a:lumMod val="50000"/>
                  </a:prstClr>
                </a:solidFill>
                <a:latin typeface="Open Sans"/>
              </a:rPr>
              <a:t>点击此处添加标题</a:t>
            </a:r>
            <a:endParaRPr lang="en-US" altLang="zh-CN" b="1" dirty="0">
              <a:solidFill>
                <a:prstClr val="white">
                  <a:lumMod val="50000"/>
                </a:prstClr>
              </a:solidFill>
              <a:latin typeface="Open San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663756" y="4585647"/>
            <a:ext cx="300251" cy="300251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6452215" y="2826307"/>
            <a:ext cx="743804" cy="723331"/>
            <a:chOff x="1153235" y="2266225"/>
            <a:chExt cx="743804" cy="723331"/>
          </a:xfrm>
        </p:grpSpPr>
        <p:sp>
          <p:nvSpPr>
            <p:cNvPr id="20" name="泪滴形 19"/>
            <p:cNvSpPr/>
            <p:nvPr/>
          </p:nvSpPr>
          <p:spPr>
            <a:xfrm rot="8062875">
              <a:off x="1153235" y="2266225"/>
              <a:ext cx="723331" cy="723331"/>
            </a:xfrm>
            <a:prstGeom prst="teardrop">
              <a:avLst>
                <a:gd name="adj" fmla="val 124273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153236" y="2397057"/>
              <a:ext cx="743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3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Rectangle 58"/>
          <p:cNvSpPr/>
          <p:nvPr/>
        </p:nvSpPr>
        <p:spPr>
          <a:xfrm>
            <a:off x="6982136" y="3858699"/>
            <a:ext cx="1967029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600" dirty="0">
                <a:solidFill>
                  <a:prstClr val="white">
                    <a:lumMod val="65000"/>
                  </a:prstClr>
                </a:solidFill>
              </a:rPr>
              <a:t>标题数字等都可以通过点击和重新输入进行更改</a:t>
            </a:r>
            <a:endParaRPr lang="en-US" altLang="zh-CN" sz="16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23" name="TextBox 59"/>
          <p:cNvSpPr txBox="1"/>
          <p:nvPr/>
        </p:nvSpPr>
        <p:spPr>
          <a:xfrm>
            <a:off x="6964006" y="3512450"/>
            <a:ext cx="198515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prstClr val="white">
                    <a:lumMod val="50000"/>
                  </a:prstClr>
                </a:solidFill>
                <a:latin typeface="Open Sans"/>
              </a:rPr>
              <a:t>点击此处添加标题</a:t>
            </a:r>
            <a:endParaRPr lang="en-US" altLang="zh-CN" b="1" dirty="0">
              <a:solidFill>
                <a:prstClr val="white">
                  <a:lumMod val="50000"/>
                </a:prstClr>
              </a:solidFill>
              <a:latin typeface="Open San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9228459" y="4585647"/>
            <a:ext cx="300251" cy="30025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9016918" y="1408533"/>
            <a:ext cx="743804" cy="723331"/>
            <a:chOff x="1153235" y="2266225"/>
            <a:chExt cx="743804" cy="723331"/>
          </a:xfrm>
        </p:grpSpPr>
        <p:sp>
          <p:nvSpPr>
            <p:cNvPr id="27" name="泪滴形 26"/>
            <p:cNvSpPr/>
            <p:nvPr/>
          </p:nvSpPr>
          <p:spPr>
            <a:xfrm rot="8062875">
              <a:off x="1153235" y="2266225"/>
              <a:ext cx="723331" cy="723331"/>
            </a:xfrm>
            <a:prstGeom prst="teardrop">
              <a:avLst>
                <a:gd name="adj" fmla="val 124273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153236" y="2397057"/>
              <a:ext cx="743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4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Rectangle 58"/>
          <p:cNvSpPr/>
          <p:nvPr/>
        </p:nvSpPr>
        <p:spPr>
          <a:xfrm>
            <a:off x="9546839" y="2767091"/>
            <a:ext cx="1967029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600" dirty="0">
                <a:solidFill>
                  <a:prstClr val="white">
                    <a:lumMod val="65000"/>
                  </a:prstClr>
                </a:solidFill>
              </a:rPr>
              <a:t>标题数字等都可以通过点击和重新输入进行更改</a:t>
            </a:r>
            <a:endParaRPr lang="en-US" altLang="zh-CN" sz="16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30" name="TextBox 59"/>
          <p:cNvSpPr txBox="1"/>
          <p:nvPr/>
        </p:nvSpPr>
        <p:spPr>
          <a:xfrm>
            <a:off x="9528709" y="2420842"/>
            <a:ext cx="198515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prstClr val="white">
                    <a:lumMod val="50000"/>
                  </a:prstClr>
                </a:solidFill>
                <a:latin typeface="Open Sans"/>
              </a:rPr>
              <a:t>点击此处添加标题</a:t>
            </a:r>
            <a:endParaRPr lang="en-US" altLang="zh-CN" b="1" dirty="0">
              <a:solidFill>
                <a:prstClr val="white">
                  <a:lumMod val="50000"/>
                </a:prstClr>
              </a:solidFill>
              <a:latin typeface="Open San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949271" y="5153591"/>
            <a:ext cx="8293458" cy="769183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2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/>
              <a:t>12</a:t>
            </a:r>
            <a:r>
              <a:rPr lang="zh-CN" altLang="en-US" sz="1200" dirty="0"/>
              <a:t>号字，</a:t>
            </a:r>
            <a:r>
              <a:rPr lang="en-US" altLang="zh-CN" sz="1200" dirty="0"/>
              <a:t>1.3</a:t>
            </a:r>
            <a:r>
              <a:rPr lang="zh-CN" altLang="en-US" sz="1200" dirty="0"/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/>
              <a:t>12</a:t>
            </a:r>
            <a:r>
              <a:rPr lang="zh-CN" altLang="en-US" sz="1200" dirty="0"/>
              <a:t>号字，</a:t>
            </a:r>
            <a:r>
              <a:rPr lang="en-US" altLang="zh-CN" sz="1200" dirty="0"/>
              <a:t>1.3</a:t>
            </a:r>
            <a:r>
              <a:rPr lang="zh-CN" altLang="en-US" sz="1200" dirty="0"/>
              <a:t>倍字间距。</a:t>
            </a:r>
          </a:p>
        </p:txBody>
      </p:sp>
      <p:cxnSp>
        <p:nvCxnSpPr>
          <p:cNvPr id="38" name="直接连接符 37"/>
          <p:cNvCxnSpPr/>
          <p:nvPr/>
        </p:nvCxnSpPr>
        <p:spPr>
          <a:xfrm flipH="1" flipV="1">
            <a:off x="1269241" y="3330054"/>
            <a:ext cx="1" cy="12555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4148677" y="2116448"/>
            <a:ext cx="0" cy="2469199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6813882" y="3903260"/>
            <a:ext cx="0" cy="682387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9378585" y="2520404"/>
            <a:ext cx="0" cy="2065243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56238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4735773"/>
            <a:ext cx="1219200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1119116" y="4585647"/>
            <a:ext cx="300251" cy="30025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907575" y="2266225"/>
            <a:ext cx="743804" cy="723331"/>
            <a:chOff x="1153235" y="2266225"/>
            <a:chExt cx="743804" cy="723331"/>
          </a:xfrm>
        </p:grpSpPr>
        <p:sp>
          <p:nvSpPr>
            <p:cNvPr id="6" name="泪滴形 5"/>
            <p:cNvSpPr/>
            <p:nvPr/>
          </p:nvSpPr>
          <p:spPr>
            <a:xfrm rot="8062875">
              <a:off x="1153235" y="2266225"/>
              <a:ext cx="723331" cy="723331"/>
            </a:xfrm>
            <a:prstGeom prst="teardrop">
              <a:avLst>
                <a:gd name="adj" fmla="val 12427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153236" y="2397057"/>
              <a:ext cx="743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1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Rectangle 58"/>
          <p:cNvSpPr/>
          <p:nvPr/>
        </p:nvSpPr>
        <p:spPr>
          <a:xfrm>
            <a:off x="1651379" y="3327874"/>
            <a:ext cx="1967029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600" dirty="0">
                <a:solidFill>
                  <a:prstClr val="white">
                    <a:lumMod val="65000"/>
                  </a:prstClr>
                </a:solidFill>
              </a:rPr>
              <a:t>标题数字等都可以通过点击和重新输入进行更改</a:t>
            </a:r>
            <a:endParaRPr lang="en-US" altLang="zh-CN" sz="16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TextBox 59"/>
          <p:cNvSpPr txBox="1"/>
          <p:nvPr/>
        </p:nvSpPr>
        <p:spPr>
          <a:xfrm>
            <a:off x="1633249" y="2981625"/>
            <a:ext cx="198515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prstClr val="white">
                    <a:lumMod val="50000"/>
                  </a:prstClr>
                </a:solidFill>
                <a:latin typeface="Open Sans"/>
              </a:rPr>
              <a:t>点击此处添加标题</a:t>
            </a:r>
            <a:endParaRPr lang="en-US" altLang="zh-CN" b="1" dirty="0">
              <a:solidFill>
                <a:prstClr val="white">
                  <a:lumMod val="50000"/>
                </a:prstClr>
              </a:solidFill>
              <a:latin typeface="Open San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998551" y="4585647"/>
            <a:ext cx="300251" cy="30025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3787010" y="874154"/>
            <a:ext cx="743804" cy="723331"/>
            <a:chOff x="1153235" y="2266225"/>
            <a:chExt cx="743804" cy="723331"/>
          </a:xfrm>
        </p:grpSpPr>
        <p:sp>
          <p:nvSpPr>
            <p:cNvPr id="13" name="泪滴形 12"/>
            <p:cNvSpPr/>
            <p:nvPr/>
          </p:nvSpPr>
          <p:spPr>
            <a:xfrm rot="8062875">
              <a:off x="1153235" y="2266225"/>
              <a:ext cx="723331" cy="723331"/>
            </a:xfrm>
            <a:prstGeom prst="teardrop">
              <a:avLst>
                <a:gd name="adj" fmla="val 12427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153236" y="2397057"/>
              <a:ext cx="743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2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ctangle 58"/>
          <p:cNvSpPr/>
          <p:nvPr/>
        </p:nvSpPr>
        <p:spPr>
          <a:xfrm>
            <a:off x="4316932" y="2116448"/>
            <a:ext cx="1967029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600" dirty="0">
                <a:solidFill>
                  <a:prstClr val="white">
                    <a:lumMod val="65000"/>
                  </a:prstClr>
                </a:solidFill>
              </a:rPr>
              <a:t>标题数字等都可以通过点击和重新输入进行更改</a:t>
            </a:r>
            <a:endParaRPr lang="en-US" altLang="zh-CN" sz="16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6" name="TextBox 59"/>
          <p:cNvSpPr txBox="1"/>
          <p:nvPr/>
        </p:nvSpPr>
        <p:spPr>
          <a:xfrm>
            <a:off x="4298802" y="1770199"/>
            <a:ext cx="198515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prstClr val="white">
                    <a:lumMod val="50000"/>
                  </a:prstClr>
                </a:solidFill>
                <a:latin typeface="Open Sans"/>
              </a:rPr>
              <a:t>点击此处添加标题</a:t>
            </a:r>
            <a:endParaRPr lang="en-US" altLang="zh-CN" b="1" dirty="0">
              <a:solidFill>
                <a:prstClr val="white">
                  <a:lumMod val="50000"/>
                </a:prstClr>
              </a:solidFill>
              <a:latin typeface="Open San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663756" y="4585647"/>
            <a:ext cx="300251" cy="300251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6452215" y="2826307"/>
            <a:ext cx="743804" cy="723331"/>
            <a:chOff x="1153235" y="2266225"/>
            <a:chExt cx="743804" cy="723331"/>
          </a:xfrm>
        </p:grpSpPr>
        <p:sp>
          <p:nvSpPr>
            <p:cNvPr id="20" name="泪滴形 19"/>
            <p:cNvSpPr/>
            <p:nvPr/>
          </p:nvSpPr>
          <p:spPr>
            <a:xfrm rot="8062875">
              <a:off x="1153235" y="2266225"/>
              <a:ext cx="723331" cy="723331"/>
            </a:xfrm>
            <a:prstGeom prst="teardrop">
              <a:avLst>
                <a:gd name="adj" fmla="val 124273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153236" y="2397057"/>
              <a:ext cx="743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3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Rectangle 58"/>
          <p:cNvSpPr/>
          <p:nvPr/>
        </p:nvSpPr>
        <p:spPr>
          <a:xfrm>
            <a:off x="6982136" y="3858699"/>
            <a:ext cx="1967029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600" dirty="0">
                <a:solidFill>
                  <a:prstClr val="white">
                    <a:lumMod val="65000"/>
                  </a:prstClr>
                </a:solidFill>
              </a:rPr>
              <a:t>标题数字等都可以通过点击和重新输入进行更改</a:t>
            </a:r>
            <a:endParaRPr lang="en-US" altLang="zh-CN" sz="16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23" name="TextBox 59"/>
          <p:cNvSpPr txBox="1"/>
          <p:nvPr/>
        </p:nvSpPr>
        <p:spPr>
          <a:xfrm>
            <a:off x="6964006" y="3512450"/>
            <a:ext cx="198515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prstClr val="white">
                    <a:lumMod val="50000"/>
                  </a:prstClr>
                </a:solidFill>
                <a:latin typeface="Open Sans"/>
              </a:rPr>
              <a:t>点击此处添加标题</a:t>
            </a:r>
            <a:endParaRPr lang="en-US" altLang="zh-CN" b="1" dirty="0">
              <a:solidFill>
                <a:prstClr val="white">
                  <a:lumMod val="50000"/>
                </a:prstClr>
              </a:solidFill>
              <a:latin typeface="Open San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9228459" y="4585647"/>
            <a:ext cx="300251" cy="30025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9016918" y="1408533"/>
            <a:ext cx="743804" cy="723331"/>
            <a:chOff x="1153235" y="2266225"/>
            <a:chExt cx="743804" cy="723331"/>
          </a:xfrm>
        </p:grpSpPr>
        <p:sp>
          <p:nvSpPr>
            <p:cNvPr id="27" name="泪滴形 26"/>
            <p:cNvSpPr/>
            <p:nvPr/>
          </p:nvSpPr>
          <p:spPr>
            <a:xfrm rot="8062875">
              <a:off x="1153235" y="2266225"/>
              <a:ext cx="723331" cy="723331"/>
            </a:xfrm>
            <a:prstGeom prst="teardrop">
              <a:avLst>
                <a:gd name="adj" fmla="val 124273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153236" y="2397057"/>
              <a:ext cx="743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4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Rectangle 58"/>
          <p:cNvSpPr/>
          <p:nvPr/>
        </p:nvSpPr>
        <p:spPr>
          <a:xfrm>
            <a:off x="9546839" y="2767091"/>
            <a:ext cx="1967029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600" dirty="0">
                <a:solidFill>
                  <a:prstClr val="white">
                    <a:lumMod val="65000"/>
                  </a:prstClr>
                </a:solidFill>
              </a:rPr>
              <a:t>标题数字等都可以通过点击和重新输入进行更改</a:t>
            </a:r>
            <a:endParaRPr lang="en-US" altLang="zh-CN" sz="16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30" name="TextBox 59"/>
          <p:cNvSpPr txBox="1"/>
          <p:nvPr/>
        </p:nvSpPr>
        <p:spPr>
          <a:xfrm>
            <a:off x="9528709" y="2420842"/>
            <a:ext cx="198515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prstClr val="white">
                    <a:lumMod val="50000"/>
                  </a:prstClr>
                </a:solidFill>
                <a:latin typeface="Open Sans"/>
              </a:rPr>
              <a:t>点击此处添加标题</a:t>
            </a:r>
            <a:endParaRPr lang="en-US" altLang="zh-CN" b="1" dirty="0">
              <a:solidFill>
                <a:prstClr val="white">
                  <a:lumMod val="50000"/>
                </a:prstClr>
              </a:solidFill>
              <a:latin typeface="Open San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949271" y="5153591"/>
            <a:ext cx="8293458" cy="769183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2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/>
              <a:t>12</a:t>
            </a:r>
            <a:r>
              <a:rPr lang="zh-CN" altLang="en-US" sz="1200" dirty="0"/>
              <a:t>号字，</a:t>
            </a:r>
            <a:r>
              <a:rPr lang="en-US" altLang="zh-CN" sz="1200" dirty="0"/>
              <a:t>1.3</a:t>
            </a:r>
            <a:r>
              <a:rPr lang="zh-CN" altLang="en-US" sz="1200" dirty="0"/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/>
              <a:t>12</a:t>
            </a:r>
            <a:r>
              <a:rPr lang="zh-CN" altLang="en-US" sz="1200" dirty="0"/>
              <a:t>号字，</a:t>
            </a:r>
            <a:r>
              <a:rPr lang="en-US" altLang="zh-CN" sz="1200" dirty="0"/>
              <a:t>1.3</a:t>
            </a:r>
            <a:r>
              <a:rPr lang="zh-CN" altLang="en-US" sz="1200" dirty="0"/>
              <a:t>倍字间距。</a:t>
            </a:r>
          </a:p>
        </p:txBody>
      </p:sp>
      <p:cxnSp>
        <p:nvCxnSpPr>
          <p:cNvPr id="38" name="直接连接符 37"/>
          <p:cNvCxnSpPr/>
          <p:nvPr/>
        </p:nvCxnSpPr>
        <p:spPr>
          <a:xfrm flipH="1" flipV="1">
            <a:off x="1269241" y="3330054"/>
            <a:ext cx="1" cy="12555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4148677" y="2116448"/>
            <a:ext cx="0" cy="2469199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6813882" y="3903260"/>
            <a:ext cx="0" cy="682387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9378585" y="2520404"/>
            <a:ext cx="0" cy="2065243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02349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4735773"/>
            <a:ext cx="1219200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1119116" y="4585647"/>
            <a:ext cx="300251" cy="30025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907575" y="2266225"/>
            <a:ext cx="743804" cy="723331"/>
            <a:chOff x="1153235" y="2266225"/>
            <a:chExt cx="743804" cy="723331"/>
          </a:xfrm>
        </p:grpSpPr>
        <p:sp>
          <p:nvSpPr>
            <p:cNvPr id="6" name="泪滴形 5"/>
            <p:cNvSpPr/>
            <p:nvPr/>
          </p:nvSpPr>
          <p:spPr>
            <a:xfrm rot="8062875">
              <a:off x="1153235" y="2266225"/>
              <a:ext cx="723331" cy="723331"/>
            </a:xfrm>
            <a:prstGeom prst="teardrop">
              <a:avLst>
                <a:gd name="adj" fmla="val 12427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153236" y="2397057"/>
              <a:ext cx="743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1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Rectangle 58"/>
          <p:cNvSpPr/>
          <p:nvPr/>
        </p:nvSpPr>
        <p:spPr>
          <a:xfrm>
            <a:off x="1651379" y="3327874"/>
            <a:ext cx="1967029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600" dirty="0">
                <a:solidFill>
                  <a:prstClr val="white">
                    <a:lumMod val="65000"/>
                  </a:prstClr>
                </a:solidFill>
              </a:rPr>
              <a:t>标题数字等都可以通过点击和重新输入进行更改</a:t>
            </a:r>
            <a:endParaRPr lang="en-US" altLang="zh-CN" sz="16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TextBox 59"/>
          <p:cNvSpPr txBox="1"/>
          <p:nvPr/>
        </p:nvSpPr>
        <p:spPr>
          <a:xfrm>
            <a:off x="1633249" y="2981625"/>
            <a:ext cx="198515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prstClr val="white">
                    <a:lumMod val="50000"/>
                  </a:prstClr>
                </a:solidFill>
                <a:latin typeface="Open Sans"/>
              </a:rPr>
              <a:t>点击此处添加标题</a:t>
            </a:r>
            <a:endParaRPr lang="en-US" altLang="zh-CN" b="1" dirty="0">
              <a:solidFill>
                <a:prstClr val="white">
                  <a:lumMod val="50000"/>
                </a:prstClr>
              </a:solidFill>
              <a:latin typeface="Open San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998551" y="4585647"/>
            <a:ext cx="300251" cy="30025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3787010" y="874154"/>
            <a:ext cx="743804" cy="723331"/>
            <a:chOff x="1153235" y="2266225"/>
            <a:chExt cx="743804" cy="723331"/>
          </a:xfrm>
        </p:grpSpPr>
        <p:sp>
          <p:nvSpPr>
            <p:cNvPr id="13" name="泪滴形 12"/>
            <p:cNvSpPr/>
            <p:nvPr/>
          </p:nvSpPr>
          <p:spPr>
            <a:xfrm rot="8062875">
              <a:off x="1153235" y="2266225"/>
              <a:ext cx="723331" cy="723331"/>
            </a:xfrm>
            <a:prstGeom prst="teardrop">
              <a:avLst>
                <a:gd name="adj" fmla="val 12427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153236" y="2397057"/>
              <a:ext cx="743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2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ctangle 58"/>
          <p:cNvSpPr/>
          <p:nvPr/>
        </p:nvSpPr>
        <p:spPr>
          <a:xfrm>
            <a:off x="4316932" y="2116448"/>
            <a:ext cx="1967029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600" dirty="0">
                <a:solidFill>
                  <a:prstClr val="white">
                    <a:lumMod val="65000"/>
                  </a:prstClr>
                </a:solidFill>
              </a:rPr>
              <a:t>标题数字等都可以通过点击和重新输入进行更改</a:t>
            </a:r>
            <a:endParaRPr lang="en-US" altLang="zh-CN" sz="16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6" name="TextBox 59"/>
          <p:cNvSpPr txBox="1"/>
          <p:nvPr/>
        </p:nvSpPr>
        <p:spPr>
          <a:xfrm>
            <a:off x="4298802" y="1770199"/>
            <a:ext cx="198515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prstClr val="white">
                    <a:lumMod val="50000"/>
                  </a:prstClr>
                </a:solidFill>
                <a:latin typeface="Open Sans"/>
              </a:rPr>
              <a:t>点击此处添加标题</a:t>
            </a:r>
            <a:endParaRPr lang="en-US" altLang="zh-CN" b="1" dirty="0">
              <a:solidFill>
                <a:prstClr val="white">
                  <a:lumMod val="50000"/>
                </a:prstClr>
              </a:solidFill>
              <a:latin typeface="Open San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663756" y="4585647"/>
            <a:ext cx="300251" cy="300251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6452215" y="2826307"/>
            <a:ext cx="743804" cy="723331"/>
            <a:chOff x="1153235" y="2266225"/>
            <a:chExt cx="743804" cy="723331"/>
          </a:xfrm>
        </p:grpSpPr>
        <p:sp>
          <p:nvSpPr>
            <p:cNvPr id="20" name="泪滴形 19"/>
            <p:cNvSpPr/>
            <p:nvPr/>
          </p:nvSpPr>
          <p:spPr>
            <a:xfrm rot="8062875">
              <a:off x="1153235" y="2266225"/>
              <a:ext cx="723331" cy="723331"/>
            </a:xfrm>
            <a:prstGeom prst="teardrop">
              <a:avLst>
                <a:gd name="adj" fmla="val 124273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153236" y="2397057"/>
              <a:ext cx="743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3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Rectangle 58"/>
          <p:cNvSpPr/>
          <p:nvPr/>
        </p:nvSpPr>
        <p:spPr>
          <a:xfrm>
            <a:off x="6982136" y="3858699"/>
            <a:ext cx="1967029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600" dirty="0">
                <a:solidFill>
                  <a:prstClr val="white">
                    <a:lumMod val="65000"/>
                  </a:prstClr>
                </a:solidFill>
              </a:rPr>
              <a:t>标题数字等都可以通过点击和重新输入进行更改</a:t>
            </a:r>
            <a:endParaRPr lang="en-US" altLang="zh-CN" sz="16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23" name="TextBox 59"/>
          <p:cNvSpPr txBox="1"/>
          <p:nvPr/>
        </p:nvSpPr>
        <p:spPr>
          <a:xfrm>
            <a:off x="6964006" y="3512450"/>
            <a:ext cx="198515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prstClr val="white">
                    <a:lumMod val="50000"/>
                  </a:prstClr>
                </a:solidFill>
                <a:latin typeface="Open Sans"/>
              </a:rPr>
              <a:t>点击此处添加标题</a:t>
            </a:r>
            <a:endParaRPr lang="en-US" altLang="zh-CN" b="1" dirty="0">
              <a:solidFill>
                <a:prstClr val="white">
                  <a:lumMod val="50000"/>
                </a:prstClr>
              </a:solidFill>
              <a:latin typeface="Open San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9228459" y="4585647"/>
            <a:ext cx="300251" cy="30025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9016918" y="1408533"/>
            <a:ext cx="743804" cy="723331"/>
            <a:chOff x="1153235" y="2266225"/>
            <a:chExt cx="743804" cy="723331"/>
          </a:xfrm>
        </p:grpSpPr>
        <p:sp>
          <p:nvSpPr>
            <p:cNvPr id="27" name="泪滴形 26"/>
            <p:cNvSpPr/>
            <p:nvPr/>
          </p:nvSpPr>
          <p:spPr>
            <a:xfrm rot="8062875">
              <a:off x="1153235" y="2266225"/>
              <a:ext cx="723331" cy="723331"/>
            </a:xfrm>
            <a:prstGeom prst="teardrop">
              <a:avLst>
                <a:gd name="adj" fmla="val 124273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153236" y="2397057"/>
              <a:ext cx="743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4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Rectangle 58"/>
          <p:cNvSpPr/>
          <p:nvPr/>
        </p:nvSpPr>
        <p:spPr>
          <a:xfrm>
            <a:off x="9546839" y="2767091"/>
            <a:ext cx="1967029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600" dirty="0">
                <a:solidFill>
                  <a:prstClr val="white">
                    <a:lumMod val="65000"/>
                  </a:prstClr>
                </a:solidFill>
              </a:rPr>
              <a:t>标题数字等都可以通过点击和重新输入进行更改</a:t>
            </a:r>
            <a:endParaRPr lang="en-US" altLang="zh-CN" sz="16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30" name="TextBox 59"/>
          <p:cNvSpPr txBox="1"/>
          <p:nvPr/>
        </p:nvSpPr>
        <p:spPr>
          <a:xfrm>
            <a:off x="9528709" y="2420842"/>
            <a:ext cx="198515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prstClr val="white">
                    <a:lumMod val="50000"/>
                  </a:prstClr>
                </a:solidFill>
                <a:latin typeface="Open Sans"/>
              </a:rPr>
              <a:t>点击此处添加标题</a:t>
            </a:r>
            <a:endParaRPr lang="en-US" altLang="zh-CN" b="1" dirty="0">
              <a:solidFill>
                <a:prstClr val="white">
                  <a:lumMod val="50000"/>
                </a:prstClr>
              </a:solidFill>
              <a:latin typeface="Open San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949271" y="5153591"/>
            <a:ext cx="8293458" cy="769183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2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/>
              <a:t>12</a:t>
            </a:r>
            <a:r>
              <a:rPr lang="zh-CN" altLang="en-US" sz="1200" dirty="0"/>
              <a:t>号字，</a:t>
            </a:r>
            <a:r>
              <a:rPr lang="en-US" altLang="zh-CN" sz="1200" dirty="0"/>
              <a:t>1.3</a:t>
            </a:r>
            <a:r>
              <a:rPr lang="zh-CN" altLang="en-US" sz="1200" dirty="0"/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/>
              <a:t>12</a:t>
            </a:r>
            <a:r>
              <a:rPr lang="zh-CN" altLang="en-US" sz="1200" dirty="0"/>
              <a:t>号字，</a:t>
            </a:r>
            <a:r>
              <a:rPr lang="en-US" altLang="zh-CN" sz="1200" dirty="0"/>
              <a:t>1.3</a:t>
            </a:r>
            <a:r>
              <a:rPr lang="zh-CN" altLang="en-US" sz="1200" dirty="0"/>
              <a:t>倍字间距。</a:t>
            </a:r>
          </a:p>
        </p:txBody>
      </p:sp>
      <p:cxnSp>
        <p:nvCxnSpPr>
          <p:cNvPr id="38" name="直接连接符 37"/>
          <p:cNvCxnSpPr/>
          <p:nvPr/>
        </p:nvCxnSpPr>
        <p:spPr>
          <a:xfrm flipH="1" flipV="1">
            <a:off x="1269241" y="3330054"/>
            <a:ext cx="1" cy="12555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4148677" y="2116448"/>
            <a:ext cx="0" cy="2469199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6813882" y="3903260"/>
            <a:ext cx="0" cy="682387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9378585" y="2520404"/>
            <a:ext cx="0" cy="2065243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54246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自定义 8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EAC"/>
      </a:accent1>
      <a:accent2>
        <a:srgbClr val="60BCD5"/>
      </a:accent2>
      <a:accent3>
        <a:srgbClr val="7CDCFF"/>
      </a:accent3>
      <a:accent4>
        <a:srgbClr val="36CAFF"/>
      </a:accent4>
      <a:accent5>
        <a:srgbClr val="A9A9A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456</Words>
  <Application>Microsoft Office PowerPoint</Application>
  <PresentationFormat>自定义</PresentationFormat>
  <Paragraphs>39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主题</vt:lpstr>
      <vt:lpstr>2_Office 主题</vt:lpstr>
      <vt:lpstr>3_Office 主题</vt:lpstr>
      <vt:lpstr>1_Office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Administrator</cp:lastModifiedBy>
  <cp:revision>21</cp:revision>
  <dcterms:created xsi:type="dcterms:W3CDTF">2015-10-13T09:24:27Z</dcterms:created>
  <dcterms:modified xsi:type="dcterms:W3CDTF">2016-03-15T18:40:59Z</dcterms:modified>
</cp:coreProperties>
</file>