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7" r:id="rId4"/>
    <p:sldId id="272" r:id="rId5"/>
    <p:sldId id="267" r:id="rId6"/>
    <p:sldId id="261" r:id="rId7"/>
    <p:sldId id="262" r:id="rId8"/>
    <p:sldId id="270" r:id="rId9"/>
    <p:sldId id="278" r:id="rId10"/>
    <p:sldId id="268" r:id="rId11"/>
    <p:sldId id="281" r:id="rId12"/>
    <p:sldId id="271" r:id="rId13"/>
    <p:sldId id="263" r:id="rId14"/>
    <p:sldId id="286" r:id="rId15"/>
    <p:sldId id="282" r:id="rId16"/>
    <p:sldId id="264" r:id="rId17"/>
    <p:sldId id="275" r:id="rId18"/>
    <p:sldId id="266" r:id="rId19"/>
    <p:sldId id="269" r:id="rId20"/>
    <p:sldId id="274" r:id="rId21"/>
    <p:sldId id="283" r:id="rId22"/>
    <p:sldId id="288" r:id="rId23"/>
    <p:sldId id="276" r:id="rId24"/>
    <p:sldId id="287" r:id="rId25"/>
    <p:sldId id="25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-1686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12"/>
          <p:cNvSpPr>
            <a:spLocks/>
          </p:cNvSpPr>
          <p:nvPr userDrawn="1"/>
        </p:nvSpPr>
        <p:spPr bwMode="auto">
          <a:xfrm>
            <a:off x="2126755" y="668384"/>
            <a:ext cx="6626011" cy="6008914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59379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76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44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6" t="37240" r="10951" b="5820"/>
          <a:stretch/>
        </p:blipFill>
        <p:spPr>
          <a:xfrm>
            <a:off x="-57151" y="-57150"/>
            <a:ext cx="12325351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42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12"/>
          <p:cNvSpPr>
            <a:spLocks/>
          </p:cNvSpPr>
          <p:nvPr userDrawn="1"/>
        </p:nvSpPr>
        <p:spPr bwMode="auto">
          <a:xfrm>
            <a:off x="7262635" y="-1800496"/>
            <a:ext cx="6626011" cy="6008914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11644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12"/>
          <p:cNvSpPr>
            <a:spLocks/>
          </p:cNvSpPr>
          <p:nvPr userDrawn="1"/>
        </p:nvSpPr>
        <p:spPr bwMode="auto">
          <a:xfrm rot="18829753">
            <a:off x="-3028106" y="-1564909"/>
            <a:ext cx="7897295" cy="7161800"/>
          </a:xfrm>
          <a:custGeom>
            <a:avLst/>
            <a:gdLst>
              <a:gd name="T0" fmla="*/ 147 w 1022"/>
              <a:gd name="T1" fmla="*/ 724 h 928"/>
              <a:gd name="T2" fmla="*/ 236 w 1022"/>
              <a:gd name="T3" fmla="*/ 776 h 928"/>
              <a:gd name="T4" fmla="*/ 203 w 1022"/>
              <a:gd name="T5" fmla="*/ 666 h 928"/>
              <a:gd name="T6" fmla="*/ 248 w 1022"/>
              <a:gd name="T7" fmla="*/ 658 h 928"/>
              <a:gd name="T8" fmla="*/ 162 w 1022"/>
              <a:gd name="T9" fmla="*/ 482 h 928"/>
              <a:gd name="T10" fmla="*/ 281 w 1022"/>
              <a:gd name="T11" fmla="*/ 609 h 928"/>
              <a:gd name="T12" fmla="*/ 193 w 1022"/>
              <a:gd name="T13" fmla="*/ 396 h 928"/>
              <a:gd name="T14" fmla="*/ 471 w 1022"/>
              <a:gd name="T15" fmla="*/ 791 h 928"/>
              <a:gd name="T16" fmla="*/ 337 w 1022"/>
              <a:gd name="T17" fmla="*/ 516 h 928"/>
              <a:gd name="T18" fmla="*/ 258 w 1022"/>
              <a:gd name="T19" fmla="*/ 296 h 928"/>
              <a:gd name="T20" fmla="*/ 812 w 1022"/>
              <a:gd name="T21" fmla="*/ 575 h 928"/>
              <a:gd name="T22" fmla="*/ 685 w 1022"/>
              <a:gd name="T23" fmla="*/ 102 h 928"/>
              <a:gd name="T24" fmla="*/ 802 w 1022"/>
              <a:gd name="T25" fmla="*/ 145 h 928"/>
              <a:gd name="T26" fmla="*/ 906 w 1022"/>
              <a:gd name="T27" fmla="*/ 212 h 928"/>
              <a:gd name="T28" fmla="*/ 171 w 1022"/>
              <a:gd name="T29" fmla="*/ 808 h 928"/>
              <a:gd name="T30" fmla="*/ 224 w 1022"/>
              <a:gd name="T31" fmla="*/ 734 h 928"/>
              <a:gd name="T32" fmla="*/ 266 w 1022"/>
              <a:gd name="T33" fmla="*/ 696 h 928"/>
              <a:gd name="T34" fmla="*/ 289 w 1022"/>
              <a:gd name="T35" fmla="*/ 621 h 928"/>
              <a:gd name="T36" fmla="*/ 427 w 1022"/>
              <a:gd name="T37" fmla="*/ 530 h 928"/>
              <a:gd name="T38" fmla="*/ 377 w 1022"/>
              <a:gd name="T39" fmla="*/ 506 h 928"/>
              <a:gd name="T40" fmla="*/ 289 w 1022"/>
              <a:gd name="T41" fmla="*/ 549 h 928"/>
              <a:gd name="T42" fmla="*/ 285 w 1022"/>
              <a:gd name="T43" fmla="*/ 510 h 928"/>
              <a:gd name="T44" fmla="*/ 271 w 1022"/>
              <a:gd name="T45" fmla="*/ 484 h 928"/>
              <a:gd name="T46" fmla="*/ 248 w 1022"/>
              <a:gd name="T47" fmla="*/ 471 h 928"/>
              <a:gd name="T48" fmla="*/ 235 w 1022"/>
              <a:gd name="T49" fmla="*/ 383 h 928"/>
              <a:gd name="T50" fmla="*/ 548 w 1022"/>
              <a:gd name="T51" fmla="*/ 129 h 928"/>
              <a:gd name="T52" fmla="*/ 673 w 1022"/>
              <a:gd name="T53" fmla="*/ 119 h 928"/>
              <a:gd name="T54" fmla="*/ 813 w 1022"/>
              <a:gd name="T55" fmla="*/ 162 h 928"/>
              <a:gd name="T56" fmla="*/ 953 w 1022"/>
              <a:gd name="T57" fmla="*/ 284 h 928"/>
              <a:gd name="T58" fmla="*/ 939 w 1022"/>
              <a:gd name="T59" fmla="*/ 414 h 928"/>
              <a:gd name="T60" fmla="*/ 883 w 1022"/>
              <a:gd name="T61" fmla="*/ 460 h 928"/>
              <a:gd name="T62" fmla="*/ 842 w 1022"/>
              <a:gd name="T63" fmla="*/ 546 h 928"/>
              <a:gd name="T64" fmla="*/ 779 w 1022"/>
              <a:gd name="T65" fmla="*/ 625 h 928"/>
              <a:gd name="T66" fmla="*/ 497 w 1022"/>
              <a:gd name="T67" fmla="*/ 680 h 928"/>
              <a:gd name="T68" fmla="*/ 364 w 1022"/>
              <a:gd name="T69" fmla="*/ 749 h 928"/>
              <a:gd name="T70" fmla="*/ 265 w 1022"/>
              <a:gd name="T71" fmla="*/ 657 h 928"/>
              <a:gd name="T72" fmla="*/ 300 w 1022"/>
              <a:gd name="T73" fmla="*/ 507 h 928"/>
              <a:gd name="T74" fmla="*/ 632 w 1022"/>
              <a:gd name="T75" fmla="*/ 51 h 928"/>
              <a:gd name="T76" fmla="*/ 273 w 1022"/>
              <a:gd name="T77" fmla="*/ 732 h 928"/>
              <a:gd name="T78" fmla="*/ 303 w 1022"/>
              <a:gd name="T79" fmla="*/ 647 h 928"/>
              <a:gd name="T80" fmla="*/ 362 w 1022"/>
              <a:gd name="T81" fmla="*/ 669 h 928"/>
              <a:gd name="T82" fmla="*/ 218 w 1022"/>
              <a:gd name="T83" fmla="*/ 452 h 928"/>
              <a:gd name="T84" fmla="*/ 312 w 1022"/>
              <a:gd name="T85" fmla="*/ 525 h 928"/>
              <a:gd name="T86" fmla="*/ 396 w 1022"/>
              <a:gd name="T87" fmla="*/ 499 h 928"/>
              <a:gd name="T88" fmla="*/ 829 w 1022"/>
              <a:gd name="T89" fmla="*/ 543 h 928"/>
              <a:gd name="T90" fmla="*/ 669 w 1022"/>
              <a:gd name="T91" fmla="*/ 142 h 928"/>
              <a:gd name="T92" fmla="*/ 757 w 1022"/>
              <a:gd name="T93" fmla="*/ 181 h 928"/>
              <a:gd name="T94" fmla="*/ 924 w 1022"/>
              <a:gd name="T95" fmla="*/ 344 h 928"/>
              <a:gd name="T96" fmla="*/ 125 w 1022"/>
              <a:gd name="T97" fmla="*/ 722 h 928"/>
              <a:gd name="T98" fmla="*/ 230 w 1022"/>
              <a:gd name="T99" fmla="*/ 675 h 928"/>
              <a:gd name="T100" fmla="*/ 129 w 1022"/>
              <a:gd name="T101" fmla="*/ 614 h 928"/>
              <a:gd name="T102" fmla="*/ 194 w 1022"/>
              <a:gd name="T103" fmla="*/ 654 h 928"/>
              <a:gd name="T104" fmla="*/ 306 w 1022"/>
              <a:gd name="T105" fmla="*/ 576 h 928"/>
              <a:gd name="T106" fmla="*/ 101 w 1022"/>
              <a:gd name="T107" fmla="*/ 443 h 928"/>
              <a:gd name="T108" fmla="*/ 187 w 1022"/>
              <a:gd name="T109" fmla="*/ 510 h 928"/>
              <a:gd name="T110" fmla="*/ 194 w 1022"/>
              <a:gd name="T111" fmla="*/ 473 h 928"/>
              <a:gd name="T112" fmla="*/ 317 w 1022"/>
              <a:gd name="T113" fmla="*/ 570 h 928"/>
              <a:gd name="T114" fmla="*/ 375 w 1022"/>
              <a:gd name="T115" fmla="*/ 548 h 928"/>
              <a:gd name="T116" fmla="*/ 375 w 1022"/>
              <a:gd name="T117" fmla="*/ 576 h 928"/>
              <a:gd name="T118" fmla="*/ 367 w 1022"/>
              <a:gd name="T119" fmla="*/ 240 h 928"/>
              <a:gd name="T120" fmla="*/ 694 w 1022"/>
              <a:gd name="T121" fmla="*/ 109 h 928"/>
              <a:gd name="T122" fmla="*/ 812 w 1022"/>
              <a:gd name="T123" fmla="*/ 148 h 928"/>
              <a:gd name="T124" fmla="*/ 189 w 1022"/>
              <a:gd name="T125" fmla="*/ 584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22" h="928">
                <a:moveTo>
                  <a:pt x="143" y="894"/>
                </a:moveTo>
                <a:cubicBezTo>
                  <a:pt x="142" y="891"/>
                  <a:pt x="145" y="890"/>
                  <a:pt x="147" y="889"/>
                </a:cubicBezTo>
                <a:cubicBezTo>
                  <a:pt x="151" y="887"/>
                  <a:pt x="156" y="886"/>
                  <a:pt x="158" y="885"/>
                </a:cubicBezTo>
                <a:cubicBezTo>
                  <a:pt x="155" y="889"/>
                  <a:pt x="149" y="889"/>
                  <a:pt x="148" y="894"/>
                </a:cubicBezTo>
                <a:cubicBezTo>
                  <a:pt x="147" y="894"/>
                  <a:pt x="147" y="893"/>
                  <a:pt x="146" y="892"/>
                </a:cubicBezTo>
                <a:cubicBezTo>
                  <a:pt x="144" y="892"/>
                  <a:pt x="147" y="895"/>
                  <a:pt x="145" y="895"/>
                </a:cubicBezTo>
                <a:cubicBezTo>
                  <a:pt x="144" y="894"/>
                  <a:pt x="144" y="894"/>
                  <a:pt x="143" y="894"/>
                </a:cubicBezTo>
                <a:close/>
                <a:moveTo>
                  <a:pt x="78" y="780"/>
                </a:moveTo>
                <a:cubicBezTo>
                  <a:pt x="78" y="780"/>
                  <a:pt x="77" y="780"/>
                  <a:pt x="76" y="779"/>
                </a:cubicBezTo>
                <a:cubicBezTo>
                  <a:pt x="75" y="780"/>
                  <a:pt x="75" y="781"/>
                  <a:pt x="75" y="782"/>
                </a:cubicBezTo>
                <a:cubicBezTo>
                  <a:pt x="76" y="782"/>
                  <a:pt x="78" y="781"/>
                  <a:pt x="78" y="780"/>
                </a:cubicBezTo>
                <a:close/>
                <a:moveTo>
                  <a:pt x="186" y="920"/>
                </a:moveTo>
                <a:cubicBezTo>
                  <a:pt x="182" y="924"/>
                  <a:pt x="174" y="924"/>
                  <a:pt x="174" y="928"/>
                </a:cubicBezTo>
                <a:cubicBezTo>
                  <a:pt x="177" y="927"/>
                  <a:pt x="184" y="925"/>
                  <a:pt x="186" y="920"/>
                </a:cubicBezTo>
                <a:close/>
                <a:moveTo>
                  <a:pt x="62" y="746"/>
                </a:moveTo>
                <a:cubicBezTo>
                  <a:pt x="62" y="743"/>
                  <a:pt x="59" y="743"/>
                  <a:pt x="57" y="742"/>
                </a:cubicBezTo>
                <a:cubicBezTo>
                  <a:pt x="59" y="743"/>
                  <a:pt x="59" y="744"/>
                  <a:pt x="59" y="746"/>
                </a:cubicBezTo>
                <a:cubicBezTo>
                  <a:pt x="60" y="744"/>
                  <a:pt x="61" y="746"/>
                  <a:pt x="62" y="746"/>
                </a:cubicBezTo>
                <a:close/>
                <a:moveTo>
                  <a:pt x="81" y="770"/>
                </a:moveTo>
                <a:cubicBezTo>
                  <a:pt x="80" y="771"/>
                  <a:pt x="81" y="772"/>
                  <a:pt x="81" y="774"/>
                </a:cubicBezTo>
                <a:cubicBezTo>
                  <a:pt x="83" y="773"/>
                  <a:pt x="84" y="772"/>
                  <a:pt x="81" y="770"/>
                </a:cubicBezTo>
                <a:close/>
                <a:moveTo>
                  <a:pt x="64" y="743"/>
                </a:moveTo>
                <a:cubicBezTo>
                  <a:pt x="63" y="743"/>
                  <a:pt x="64" y="741"/>
                  <a:pt x="63" y="740"/>
                </a:cubicBezTo>
                <a:cubicBezTo>
                  <a:pt x="62" y="741"/>
                  <a:pt x="61" y="740"/>
                  <a:pt x="60" y="740"/>
                </a:cubicBezTo>
                <a:cubicBezTo>
                  <a:pt x="61" y="741"/>
                  <a:pt x="62" y="743"/>
                  <a:pt x="63" y="744"/>
                </a:cubicBezTo>
                <a:cubicBezTo>
                  <a:pt x="63" y="743"/>
                  <a:pt x="65" y="745"/>
                  <a:pt x="64" y="743"/>
                </a:cubicBezTo>
                <a:close/>
                <a:moveTo>
                  <a:pt x="57" y="728"/>
                </a:moveTo>
                <a:cubicBezTo>
                  <a:pt x="56" y="727"/>
                  <a:pt x="55" y="726"/>
                  <a:pt x="55" y="725"/>
                </a:cubicBezTo>
                <a:cubicBezTo>
                  <a:pt x="54" y="726"/>
                  <a:pt x="53" y="727"/>
                  <a:pt x="53" y="728"/>
                </a:cubicBezTo>
                <a:cubicBezTo>
                  <a:pt x="55" y="727"/>
                  <a:pt x="56" y="728"/>
                  <a:pt x="57" y="728"/>
                </a:cubicBezTo>
                <a:close/>
                <a:moveTo>
                  <a:pt x="68" y="724"/>
                </a:moveTo>
                <a:cubicBezTo>
                  <a:pt x="66" y="723"/>
                  <a:pt x="70" y="721"/>
                  <a:pt x="68" y="721"/>
                </a:cubicBezTo>
                <a:cubicBezTo>
                  <a:pt x="67" y="724"/>
                  <a:pt x="63" y="716"/>
                  <a:pt x="63" y="720"/>
                </a:cubicBezTo>
                <a:cubicBezTo>
                  <a:pt x="66" y="720"/>
                  <a:pt x="65" y="723"/>
                  <a:pt x="68" y="724"/>
                </a:cubicBezTo>
                <a:close/>
                <a:moveTo>
                  <a:pt x="72" y="728"/>
                </a:moveTo>
                <a:cubicBezTo>
                  <a:pt x="71" y="728"/>
                  <a:pt x="69" y="726"/>
                  <a:pt x="68" y="726"/>
                </a:cubicBezTo>
                <a:cubicBezTo>
                  <a:pt x="69" y="729"/>
                  <a:pt x="71" y="729"/>
                  <a:pt x="72" y="728"/>
                </a:cubicBezTo>
                <a:close/>
                <a:moveTo>
                  <a:pt x="143" y="838"/>
                </a:moveTo>
                <a:cubicBezTo>
                  <a:pt x="145" y="840"/>
                  <a:pt x="146" y="840"/>
                  <a:pt x="147" y="839"/>
                </a:cubicBezTo>
                <a:cubicBezTo>
                  <a:pt x="146" y="836"/>
                  <a:pt x="145" y="837"/>
                  <a:pt x="143" y="838"/>
                </a:cubicBezTo>
                <a:close/>
                <a:moveTo>
                  <a:pt x="75" y="722"/>
                </a:moveTo>
                <a:cubicBezTo>
                  <a:pt x="74" y="721"/>
                  <a:pt x="75" y="720"/>
                  <a:pt x="75" y="719"/>
                </a:cubicBezTo>
                <a:cubicBezTo>
                  <a:pt x="73" y="721"/>
                  <a:pt x="69" y="722"/>
                  <a:pt x="70" y="725"/>
                </a:cubicBezTo>
                <a:cubicBezTo>
                  <a:pt x="73" y="724"/>
                  <a:pt x="72" y="723"/>
                  <a:pt x="75" y="722"/>
                </a:cubicBezTo>
                <a:close/>
                <a:moveTo>
                  <a:pt x="90" y="743"/>
                </a:moveTo>
                <a:cubicBezTo>
                  <a:pt x="88" y="743"/>
                  <a:pt x="84" y="741"/>
                  <a:pt x="86" y="745"/>
                </a:cubicBezTo>
                <a:cubicBezTo>
                  <a:pt x="87" y="743"/>
                  <a:pt x="90" y="745"/>
                  <a:pt x="90" y="743"/>
                </a:cubicBezTo>
                <a:close/>
                <a:moveTo>
                  <a:pt x="197" y="910"/>
                </a:moveTo>
                <a:cubicBezTo>
                  <a:pt x="193" y="913"/>
                  <a:pt x="200" y="911"/>
                  <a:pt x="199" y="909"/>
                </a:cubicBezTo>
                <a:cubicBezTo>
                  <a:pt x="197" y="908"/>
                  <a:pt x="198" y="910"/>
                  <a:pt x="197" y="910"/>
                </a:cubicBezTo>
                <a:close/>
                <a:moveTo>
                  <a:pt x="110" y="737"/>
                </a:moveTo>
                <a:cubicBezTo>
                  <a:pt x="109" y="739"/>
                  <a:pt x="108" y="736"/>
                  <a:pt x="107" y="738"/>
                </a:cubicBezTo>
                <a:cubicBezTo>
                  <a:pt x="108" y="740"/>
                  <a:pt x="108" y="740"/>
                  <a:pt x="108" y="740"/>
                </a:cubicBezTo>
                <a:cubicBezTo>
                  <a:pt x="109" y="738"/>
                  <a:pt x="111" y="740"/>
                  <a:pt x="110" y="737"/>
                </a:cubicBezTo>
                <a:close/>
                <a:moveTo>
                  <a:pt x="115" y="725"/>
                </a:moveTo>
                <a:cubicBezTo>
                  <a:pt x="112" y="721"/>
                  <a:pt x="112" y="722"/>
                  <a:pt x="112" y="725"/>
                </a:cubicBezTo>
                <a:cubicBezTo>
                  <a:pt x="111" y="724"/>
                  <a:pt x="110" y="724"/>
                  <a:pt x="109" y="723"/>
                </a:cubicBezTo>
                <a:cubicBezTo>
                  <a:pt x="109" y="727"/>
                  <a:pt x="102" y="726"/>
                  <a:pt x="103" y="729"/>
                </a:cubicBezTo>
                <a:cubicBezTo>
                  <a:pt x="108" y="727"/>
                  <a:pt x="109" y="727"/>
                  <a:pt x="115" y="725"/>
                </a:cubicBezTo>
                <a:close/>
                <a:moveTo>
                  <a:pt x="121" y="723"/>
                </a:moveTo>
                <a:cubicBezTo>
                  <a:pt x="119" y="720"/>
                  <a:pt x="116" y="722"/>
                  <a:pt x="114" y="723"/>
                </a:cubicBezTo>
                <a:cubicBezTo>
                  <a:pt x="116" y="726"/>
                  <a:pt x="119" y="723"/>
                  <a:pt x="121" y="723"/>
                </a:cubicBezTo>
                <a:close/>
                <a:moveTo>
                  <a:pt x="33" y="582"/>
                </a:moveTo>
                <a:cubicBezTo>
                  <a:pt x="32" y="579"/>
                  <a:pt x="26" y="585"/>
                  <a:pt x="28" y="585"/>
                </a:cubicBezTo>
                <a:cubicBezTo>
                  <a:pt x="31" y="583"/>
                  <a:pt x="31" y="583"/>
                  <a:pt x="33" y="582"/>
                </a:cubicBezTo>
                <a:close/>
                <a:moveTo>
                  <a:pt x="140" y="732"/>
                </a:moveTo>
                <a:cubicBezTo>
                  <a:pt x="139" y="733"/>
                  <a:pt x="139" y="732"/>
                  <a:pt x="138" y="731"/>
                </a:cubicBezTo>
                <a:cubicBezTo>
                  <a:pt x="138" y="734"/>
                  <a:pt x="135" y="734"/>
                  <a:pt x="135" y="737"/>
                </a:cubicBezTo>
                <a:cubicBezTo>
                  <a:pt x="136" y="735"/>
                  <a:pt x="140" y="735"/>
                  <a:pt x="140" y="732"/>
                </a:cubicBezTo>
                <a:close/>
                <a:moveTo>
                  <a:pt x="114" y="696"/>
                </a:moveTo>
                <a:cubicBezTo>
                  <a:pt x="113" y="694"/>
                  <a:pt x="112" y="694"/>
                  <a:pt x="111" y="693"/>
                </a:cubicBezTo>
                <a:cubicBezTo>
                  <a:pt x="111" y="692"/>
                  <a:pt x="112" y="692"/>
                  <a:pt x="111" y="690"/>
                </a:cubicBezTo>
                <a:cubicBezTo>
                  <a:pt x="108" y="692"/>
                  <a:pt x="112" y="697"/>
                  <a:pt x="114" y="696"/>
                </a:cubicBezTo>
                <a:close/>
                <a:moveTo>
                  <a:pt x="172" y="775"/>
                </a:moveTo>
                <a:cubicBezTo>
                  <a:pt x="171" y="776"/>
                  <a:pt x="167" y="776"/>
                  <a:pt x="169" y="779"/>
                </a:cubicBezTo>
                <a:cubicBezTo>
                  <a:pt x="170" y="778"/>
                  <a:pt x="173" y="777"/>
                  <a:pt x="172" y="775"/>
                </a:cubicBezTo>
                <a:close/>
                <a:moveTo>
                  <a:pt x="140" y="724"/>
                </a:moveTo>
                <a:cubicBezTo>
                  <a:pt x="139" y="727"/>
                  <a:pt x="137" y="720"/>
                  <a:pt x="136" y="721"/>
                </a:cubicBezTo>
                <a:cubicBezTo>
                  <a:pt x="137" y="724"/>
                  <a:pt x="135" y="724"/>
                  <a:pt x="135" y="726"/>
                </a:cubicBezTo>
                <a:cubicBezTo>
                  <a:pt x="136" y="725"/>
                  <a:pt x="140" y="728"/>
                  <a:pt x="140" y="724"/>
                </a:cubicBezTo>
                <a:close/>
                <a:moveTo>
                  <a:pt x="54" y="589"/>
                </a:moveTo>
                <a:cubicBezTo>
                  <a:pt x="52" y="587"/>
                  <a:pt x="46" y="589"/>
                  <a:pt x="48" y="591"/>
                </a:cubicBezTo>
                <a:cubicBezTo>
                  <a:pt x="50" y="590"/>
                  <a:pt x="52" y="590"/>
                  <a:pt x="54" y="589"/>
                </a:cubicBezTo>
                <a:close/>
                <a:moveTo>
                  <a:pt x="172" y="768"/>
                </a:moveTo>
                <a:cubicBezTo>
                  <a:pt x="171" y="765"/>
                  <a:pt x="174" y="765"/>
                  <a:pt x="173" y="763"/>
                </a:cubicBezTo>
                <a:cubicBezTo>
                  <a:pt x="171" y="764"/>
                  <a:pt x="170" y="767"/>
                  <a:pt x="169" y="769"/>
                </a:cubicBezTo>
                <a:cubicBezTo>
                  <a:pt x="170" y="767"/>
                  <a:pt x="171" y="769"/>
                  <a:pt x="172" y="768"/>
                </a:cubicBezTo>
                <a:close/>
                <a:moveTo>
                  <a:pt x="147" y="724"/>
                </a:moveTo>
                <a:cubicBezTo>
                  <a:pt x="145" y="725"/>
                  <a:pt x="143" y="725"/>
                  <a:pt x="142" y="728"/>
                </a:cubicBezTo>
                <a:cubicBezTo>
                  <a:pt x="143" y="727"/>
                  <a:pt x="147" y="727"/>
                  <a:pt x="147" y="724"/>
                </a:cubicBezTo>
                <a:close/>
                <a:moveTo>
                  <a:pt x="144" y="718"/>
                </a:moveTo>
                <a:cubicBezTo>
                  <a:pt x="145" y="719"/>
                  <a:pt x="145" y="720"/>
                  <a:pt x="146" y="719"/>
                </a:cubicBezTo>
                <a:cubicBezTo>
                  <a:pt x="145" y="718"/>
                  <a:pt x="144" y="717"/>
                  <a:pt x="144" y="716"/>
                </a:cubicBezTo>
                <a:cubicBezTo>
                  <a:pt x="142" y="717"/>
                  <a:pt x="143" y="719"/>
                  <a:pt x="142" y="720"/>
                </a:cubicBezTo>
                <a:cubicBezTo>
                  <a:pt x="141" y="719"/>
                  <a:pt x="142" y="719"/>
                  <a:pt x="141" y="718"/>
                </a:cubicBezTo>
                <a:cubicBezTo>
                  <a:pt x="140" y="718"/>
                  <a:pt x="140" y="718"/>
                  <a:pt x="140" y="718"/>
                </a:cubicBezTo>
                <a:cubicBezTo>
                  <a:pt x="140" y="718"/>
                  <a:pt x="140" y="717"/>
                  <a:pt x="139" y="718"/>
                </a:cubicBezTo>
                <a:cubicBezTo>
                  <a:pt x="141" y="720"/>
                  <a:pt x="138" y="720"/>
                  <a:pt x="140" y="722"/>
                </a:cubicBezTo>
                <a:cubicBezTo>
                  <a:pt x="143" y="722"/>
                  <a:pt x="142" y="720"/>
                  <a:pt x="144" y="718"/>
                </a:cubicBezTo>
                <a:close/>
                <a:moveTo>
                  <a:pt x="142" y="711"/>
                </a:moveTo>
                <a:cubicBezTo>
                  <a:pt x="139" y="712"/>
                  <a:pt x="136" y="712"/>
                  <a:pt x="135" y="715"/>
                </a:cubicBezTo>
                <a:cubicBezTo>
                  <a:pt x="137" y="714"/>
                  <a:pt x="141" y="714"/>
                  <a:pt x="142" y="711"/>
                </a:cubicBezTo>
                <a:close/>
                <a:moveTo>
                  <a:pt x="66" y="598"/>
                </a:moveTo>
                <a:cubicBezTo>
                  <a:pt x="66" y="599"/>
                  <a:pt x="66" y="600"/>
                  <a:pt x="65" y="601"/>
                </a:cubicBezTo>
                <a:cubicBezTo>
                  <a:pt x="67" y="603"/>
                  <a:pt x="67" y="603"/>
                  <a:pt x="67" y="603"/>
                </a:cubicBezTo>
                <a:cubicBezTo>
                  <a:pt x="68" y="602"/>
                  <a:pt x="68" y="598"/>
                  <a:pt x="66" y="598"/>
                </a:cubicBezTo>
                <a:close/>
                <a:moveTo>
                  <a:pt x="67" y="589"/>
                </a:moveTo>
                <a:cubicBezTo>
                  <a:pt x="66" y="588"/>
                  <a:pt x="67" y="585"/>
                  <a:pt x="65" y="586"/>
                </a:cubicBezTo>
                <a:cubicBezTo>
                  <a:pt x="65" y="587"/>
                  <a:pt x="64" y="589"/>
                  <a:pt x="63" y="588"/>
                </a:cubicBezTo>
                <a:cubicBezTo>
                  <a:pt x="64" y="590"/>
                  <a:pt x="64" y="590"/>
                  <a:pt x="64" y="590"/>
                </a:cubicBezTo>
                <a:cubicBezTo>
                  <a:pt x="64" y="590"/>
                  <a:pt x="64" y="591"/>
                  <a:pt x="65" y="590"/>
                </a:cubicBezTo>
                <a:cubicBezTo>
                  <a:pt x="64" y="587"/>
                  <a:pt x="67" y="592"/>
                  <a:pt x="67" y="589"/>
                </a:cubicBezTo>
                <a:close/>
                <a:moveTo>
                  <a:pt x="203" y="794"/>
                </a:moveTo>
                <a:cubicBezTo>
                  <a:pt x="202" y="792"/>
                  <a:pt x="201" y="792"/>
                  <a:pt x="200" y="791"/>
                </a:cubicBezTo>
                <a:cubicBezTo>
                  <a:pt x="200" y="791"/>
                  <a:pt x="199" y="792"/>
                  <a:pt x="199" y="793"/>
                </a:cubicBezTo>
                <a:cubicBezTo>
                  <a:pt x="201" y="791"/>
                  <a:pt x="202" y="796"/>
                  <a:pt x="203" y="794"/>
                </a:cubicBezTo>
                <a:close/>
                <a:moveTo>
                  <a:pt x="131" y="686"/>
                </a:moveTo>
                <a:cubicBezTo>
                  <a:pt x="132" y="683"/>
                  <a:pt x="128" y="683"/>
                  <a:pt x="129" y="681"/>
                </a:cubicBezTo>
                <a:cubicBezTo>
                  <a:pt x="126" y="682"/>
                  <a:pt x="130" y="685"/>
                  <a:pt x="131" y="686"/>
                </a:cubicBezTo>
                <a:close/>
                <a:moveTo>
                  <a:pt x="159" y="716"/>
                </a:moveTo>
                <a:cubicBezTo>
                  <a:pt x="158" y="717"/>
                  <a:pt x="157" y="717"/>
                  <a:pt x="158" y="718"/>
                </a:cubicBezTo>
                <a:cubicBezTo>
                  <a:pt x="162" y="719"/>
                  <a:pt x="157" y="720"/>
                  <a:pt x="158" y="722"/>
                </a:cubicBezTo>
                <a:cubicBezTo>
                  <a:pt x="160" y="721"/>
                  <a:pt x="161" y="719"/>
                  <a:pt x="159" y="716"/>
                </a:cubicBezTo>
                <a:close/>
                <a:moveTo>
                  <a:pt x="10" y="478"/>
                </a:moveTo>
                <a:cubicBezTo>
                  <a:pt x="6" y="480"/>
                  <a:pt x="2" y="481"/>
                  <a:pt x="0" y="482"/>
                </a:cubicBezTo>
                <a:cubicBezTo>
                  <a:pt x="3" y="484"/>
                  <a:pt x="8" y="480"/>
                  <a:pt x="10" y="478"/>
                </a:cubicBezTo>
                <a:close/>
                <a:moveTo>
                  <a:pt x="280" y="898"/>
                </a:moveTo>
                <a:cubicBezTo>
                  <a:pt x="279" y="895"/>
                  <a:pt x="278" y="897"/>
                  <a:pt x="277" y="895"/>
                </a:cubicBezTo>
                <a:cubicBezTo>
                  <a:pt x="276" y="895"/>
                  <a:pt x="276" y="896"/>
                  <a:pt x="276" y="897"/>
                </a:cubicBezTo>
                <a:cubicBezTo>
                  <a:pt x="278" y="895"/>
                  <a:pt x="279" y="900"/>
                  <a:pt x="280" y="898"/>
                </a:cubicBezTo>
                <a:close/>
                <a:moveTo>
                  <a:pt x="145" y="676"/>
                </a:moveTo>
                <a:cubicBezTo>
                  <a:pt x="142" y="672"/>
                  <a:pt x="138" y="674"/>
                  <a:pt x="137" y="677"/>
                </a:cubicBezTo>
                <a:cubicBezTo>
                  <a:pt x="139" y="679"/>
                  <a:pt x="141" y="677"/>
                  <a:pt x="144" y="678"/>
                </a:cubicBezTo>
                <a:cubicBezTo>
                  <a:pt x="144" y="675"/>
                  <a:pt x="141" y="677"/>
                  <a:pt x="140" y="677"/>
                </a:cubicBezTo>
                <a:cubicBezTo>
                  <a:pt x="140" y="676"/>
                  <a:pt x="140" y="676"/>
                  <a:pt x="140" y="675"/>
                </a:cubicBezTo>
                <a:cubicBezTo>
                  <a:pt x="142" y="675"/>
                  <a:pt x="144" y="677"/>
                  <a:pt x="145" y="676"/>
                </a:cubicBezTo>
                <a:close/>
                <a:moveTo>
                  <a:pt x="195" y="762"/>
                </a:moveTo>
                <a:cubicBezTo>
                  <a:pt x="196" y="762"/>
                  <a:pt x="197" y="761"/>
                  <a:pt x="198" y="762"/>
                </a:cubicBezTo>
                <a:cubicBezTo>
                  <a:pt x="196" y="760"/>
                  <a:pt x="194" y="759"/>
                  <a:pt x="192" y="759"/>
                </a:cubicBezTo>
                <a:cubicBezTo>
                  <a:pt x="193" y="761"/>
                  <a:pt x="194" y="759"/>
                  <a:pt x="195" y="762"/>
                </a:cubicBezTo>
                <a:close/>
                <a:moveTo>
                  <a:pt x="144" y="680"/>
                </a:moveTo>
                <a:cubicBezTo>
                  <a:pt x="145" y="682"/>
                  <a:pt x="147" y="683"/>
                  <a:pt x="146" y="681"/>
                </a:cubicBezTo>
                <a:cubicBezTo>
                  <a:pt x="146" y="681"/>
                  <a:pt x="145" y="681"/>
                  <a:pt x="145" y="680"/>
                </a:cubicBezTo>
                <a:cubicBezTo>
                  <a:pt x="146" y="680"/>
                  <a:pt x="146" y="679"/>
                  <a:pt x="145" y="678"/>
                </a:cubicBezTo>
                <a:cubicBezTo>
                  <a:pt x="145" y="679"/>
                  <a:pt x="142" y="679"/>
                  <a:pt x="143" y="681"/>
                </a:cubicBezTo>
                <a:lnTo>
                  <a:pt x="144" y="680"/>
                </a:lnTo>
                <a:close/>
                <a:moveTo>
                  <a:pt x="84" y="577"/>
                </a:moveTo>
                <a:cubicBezTo>
                  <a:pt x="83" y="578"/>
                  <a:pt x="78" y="577"/>
                  <a:pt x="80" y="580"/>
                </a:cubicBezTo>
                <a:cubicBezTo>
                  <a:pt x="81" y="579"/>
                  <a:pt x="84" y="580"/>
                  <a:pt x="84" y="577"/>
                </a:cubicBezTo>
                <a:close/>
                <a:moveTo>
                  <a:pt x="151" y="670"/>
                </a:moveTo>
                <a:cubicBezTo>
                  <a:pt x="150" y="670"/>
                  <a:pt x="149" y="669"/>
                  <a:pt x="149" y="668"/>
                </a:cubicBezTo>
                <a:cubicBezTo>
                  <a:pt x="146" y="669"/>
                  <a:pt x="147" y="672"/>
                  <a:pt x="147" y="674"/>
                </a:cubicBezTo>
                <a:cubicBezTo>
                  <a:pt x="148" y="674"/>
                  <a:pt x="150" y="671"/>
                  <a:pt x="151" y="670"/>
                </a:cubicBezTo>
                <a:close/>
                <a:moveTo>
                  <a:pt x="265" y="840"/>
                </a:moveTo>
                <a:cubicBezTo>
                  <a:pt x="265" y="838"/>
                  <a:pt x="263" y="837"/>
                  <a:pt x="262" y="837"/>
                </a:cubicBezTo>
                <a:cubicBezTo>
                  <a:pt x="262" y="838"/>
                  <a:pt x="262" y="838"/>
                  <a:pt x="263" y="839"/>
                </a:cubicBezTo>
                <a:cubicBezTo>
                  <a:pt x="264" y="839"/>
                  <a:pt x="264" y="840"/>
                  <a:pt x="265" y="840"/>
                </a:cubicBezTo>
                <a:close/>
                <a:moveTo>
                  <a:pt x="109" y="592"/>
                </a:moveTo>
                <a:cubicBezTo>
                  <a:pt x="108" y="592"/>
                  <a:pt x="107" y="594"/>
                  <a:pt x="106" y="593"/>
                </a:cubicBezTo>
                <a:cubicBezTo>
                  <a:pt x="107" y="596"/>
                  <a:pt x="111" y="595"/>
                  <a:pt x="109" y="592"/>
                </a:cubicBezTo>
                <a:close/>
                <a:moveTo>
                  <a:pt x="194" y="726"/>
                </a:moveTo>
                <a:cubicBezTo>
                  <a:pt x="194" y="722"/>
                  <a:pt x="196" y="726"/>
                  <a:pt x="197" y="723"/>
                </a:cubicBezTo>
                <a:cubicBezTo>
                  <a:pt x="195" y="723"/>
                  <a:pt x="191" y="721"/>
                  <a:pt x="193" y="724"/>
                </a:cubicBezTo>
                <a:cubicBezTo>
                  <a:pt x="193" y="724"/>
                  <a:pt x="194" y="725"/>
                  <a:pt x="194" y="726"/>
                </a:cubicBezTo>
                <a:close/>
                <a:moveTo>
                  <a:pt x="159" y="668"/>
                </a:moveTo>
                <a:cubicBezTo>
                  <a:pt x="159" y="664"/>
                  <a:pt x="164" y="669"/>
                  <a:pt x="164" y="666"/>
                </a:cubicBezTo>
                <a:cubicBezTo>
                  <a:pt x="162" y="663"/>
                  <a:pt x="155" y="663"/>
                  <a:pt x="156" y="667"/>
                </a:cubicBezTo>
                <a:cubicBezTo>
                  <a:pt x="157" y="665"/>
                  <a:pt x="158" y="666"/>
                  <a:pt x="159" y="668"/>
                </a:cubicBezTo>
                <a:close/>
                <a:moveTo>
                  <a:pt x="251" y="797"/>
                </a:moveTo>
                <a:cubicBezTo>
                  <a:pt x="250" y="799"/>
                  <a:pt x="248" y="799"/>
                  <a:pt x="248" y="801"/>
                </a:cubicBezTo>
                <a:cubicBezTo>
                  <a:pt x="250" y="802"/>
                  <a:pt x="253" y="800"/>
                  <a:pt x="251" y="797"/>
                </a:cubicBezTo>
                <a:close/>
                <a:moveTo>
                  <a:pt x="236" y="776"/>
                </a:moveTo>
                <a:cubicBezTo>
                  <a:pt x="236" y="776"/>
                  <a:pt x="236" y="775"/>
                  <a:pt x="235" y="775"/>
                </a:cubicBezTo>
                <a:cubicBezTo>
                  <a:pt x="235" y="774"/>
                  <a:pt x="235" y="774"/>
                  <a:pt x="235" y="774"/>
                </a:cubicBezTo>
                <a:cubicBezTo>
                  <a:pt x="236" y="777"/>
                  <a:pt x="231" y="774"/>
                  <a:pt x="234" y="777"/>
                </a:cubicBezTo>
                <a:cubicBezTo>
                  <a:pt x="235" y="776"/>
                  <a:pt x="235" y="777"/>
                  <a:pt x="236" y="776"/>
                </a:cubicBezTo>
                <a:close/>
                <a:moveTo>
                  <a:pt x="171" y="667"/>
                </a:moveTo>
                <a:cubicBezTo>
                  <a:pt x="172" y="668"/>
                  <a:pt x="169" y="669"/>
                  <a:pt x="168" y="667"/>
                </a:cubicBezTo>
                <a:cubicBezTo>
                  <a:pt x="168" y="666"/>
                  <a:pt x="169" y="665"/>
                  <a:pt x="169" y="664"/>
                </a:cubicBezTo>
                <a:cubicBezTo>
                  <a:pt x="168" y="664"/>
                  <a:pt x="164" y="664"/>
                  <a:pt x="165" y="667"/>
                </a:cubicBezTo>
                <a:cubicBezTo>
                  <a:pt x="169" y="666"/>
                  <a:pt x="165" y="669"/>
                  <a:pt x="167" y="671"/>
                </a:cubicBezTo>
                <a:cubicBezTo>
                  <a:pt x="169" y="671"/>
                  <a:pt x="174" y="669"/>
                  <a:pt x="171" y="667"/>
                </a:cubicBezTo>
                <a:close/>
                <a:moveTo>
                  <a:pt x="181" y="683"/>
                </a:moveTo>
                <a:cubicBezTo>
                  <a:pt x="183" y="680"/>
                  <a:pt x="178" y="681"/>
                  <a:pt x="179" y="677"/>
                </a:cubicBezTo>
                <a:cubicBezTo>
                  <a:pt x="178" y="680"/>
                  <a:pt x="175" y="680"/>
                  <a:pt x="176" y="682"/>
                </a:cubicBezTo>
                <a:cubicBezTo>
                  <a:pt x="178" y="680"/>
                  <a:pt x="181" y="681"/>
                  <a:pt x="181" y="683"/>
                </a:cubicBezTo>
                <a:close/>
                <a:moveTo>
                  <a:pt x="240" y="768"/>
                </a:moveTo>
                <a:cubicBezTo>
                  <a:pt x="239" y="769"/>
                  <a:pt x="238" y="768"/>
                  <a:pt x="237" y="767"/>
                </a:cubicBezTo>
                <a:cubicBezTo>
                  <a:pt x="237" y="767"/>
                  <a:pt x="234" y="769"/>
                  <a:pt x="236" y="769"/>
                </a:cubicBezTo>
                <a:cubicBezTo>
                  <a:pt x="237" y="767"/>
                  <a:pt x="241" y="772"/>
                  <a:pt x="240" y="768"/>
                </a:cubicBezTo>
                <a:close/>
                <a:moveTo>
                  <a:pt x="232" y="757"/>
                </a:moveTo>
                <a:cubicBezTo>
                  <a:pt x="231" y="758"/>
                  <a:pt x="230" y="757"/>
                  <a:pt x="229" y="757"/>
                </a:cubicBezTo>
                <a:cubicBezTo>
                  <a:pt x="229" y="758"/>
                  <a:pt x="228" y="758"/>
                  <a:pt x="229" y="759"/>
                </a:cubicBezTo>
                <a:cubicBezTo>
                  <a:pt x="230" y="759"/>
                  <a:pt x="233" y="760"/>
                  <a:pt x="232" y="757"/>
                </a:cubicBezTo>
                <a:close/>
                <a:moveTo>
                  <a:pt x="191" y="686"/>
                </a:moveTo>
                <a:cubicBezTo>
                  <a:pt x="189" y="684"/>
                  <a:pt x="193" y="684"/>
                  <a:pt x="191" y="682"/>
                </a:cubicBezTo>
                <a:cubicBezTo>
                  <a:pt x="190" y="685"/>
                  <a:pt x="188" y="684"/>
                  <a:pt x="186" y="684"/>
                </a:cubicBezTo>
                <a:cubicBezTo>
                  <a:pt x="186" y="685"/>
                  <a:pt x="187" y="687"/>
                  <a:pt x="188" y="686"/>
                </a:cubicBezTo>
                <a:cubicBezTo>
                  <a:pt x="187" y="684"/>
                  <a:pt x="190" y="687"/>
                  <a:pt x="191" y="686"/>
                </a:cubicBezTo>
                <a:close/>
                <a:moveTo>
                  <a:pt x="230" y="742"/>
                </a:moveTo>
                <a:cubicBezTo>
                  <a:pt x="228" y="740"/>
                  <a:pt x="230" y="740"/>
                  <a:pt x="229" y="738"/>
                </a:cubicBezTo>
                <a:cubicBezTo>
                  <a:pt x="228" y="739"/>
                  <a:pt x="227" y="737"/>
                  <a:pt x="226" y="739"/>
                </a:cubicBezTo>
                <a:cubicBezTo>
                  <a:pt x="226" y="740"/>
                  <a:pt x="226" y="741"/>
                  <a:pt x="228" y="742"/>
                </a:cubicBezTo>
                <a:cubicBezTo>
                  <a:pt x="227" y="742"/>
                  <a:pt x="226" y="743"/>
                  <a:pt x="227" y="744"/>
                </a:cubicBezTo>
                <a:cubicBezTo>
                  <a:pt x="228" y="744"/>
                  <a:pt x="229" y="743"/>
                  <a:pt x="230" y="742"/>
                </a:cubicBezTo>
                <a:close/>
                <a:moveTo>
                  <a:pt x="122" y="566"/>
                </a:moveTo>
                <a:cubicBezTo>
                  <a:pt x="122" y="569"/>
                  <a:pt x="118" y="570"/>
                  <a:pt x="118" y="573"/>
                </a:cubicBezTo>
                <a:cubicBezTo>
                  <a:pt x="121" y="572"/>
                  <a:pt x="124" y="571"/>
                  <a:pt x="126" y="568"/>
                </a:cubicBezTo>
                <a:cubicBezTo>
                  <a:pt x="127" y="568"/>
                  <a:pt x="126" y="571"/>
                  <a:pt x="128" y="570"/>
                </a:cubicBezTo>
                <a:cubicBezTo>
                  <a:pt x="127" y="568"/>
                  <a:pt x="128" y="564"/>
                  <a:pt x="129" y="568"/>
                </a:cubicBezTo>
                <a:cubicBezTo>
                  <a:pt x="132" y="568"/>
                  <a:pt x="128" y="565"/>
                  <a:pt x="129" y="565"/>
                </a:cubicBezTo>
                <a:cubicBezTo>
                  <a:pt x="132" y="567"/>
                  <a:pt x="130" y="562"/>
                  <a:pt x="133" y="564"/>
                </a:cubicBezTo>
                <a:cubicBezTo>
                  <a:pt x="132" y="563"/>
                  <a:pt x="132" y="562"/>
                  <a:pt x="132" y="561"/>
                </a:cubicBezTo>
                <a:cubicBezTo>
                  <a:pt x="128" y="563"/>
                  <a:pt x="126" y="567"/>
                  <a:pt x="122" y="566"/>
                </a:cubicBezTo>
                <a:close/>
                <a:moveTo>
                  <a:pt x="180" y="662"/>
                </a:moveTo>
                <a:cubicBezTo>
                  <a:pt x="179" y="661"/>
                  <a:pt x="178" y="659"/>
                  <a:pt x="178" y="658"/>
                </a:cubicBezTo>
                <a:cubicBezTo>
                  <a:pt x="176" y="659"/>
                  <a:pt x="175" y="658"/>
                  <a:pt x="176" y="660"/>
                </a:cubicBezTo>
                <a:cubicBezTo>
                  <a:pt x="177" y="659"/>
                  <a:pt x="179" y="663"/>
                  <a:pt x="180" y="662"/>
                </a:cubicBezTo>
                <a:close/>
                <a:moveTo>
                  <a:pt x="167" y="629"/>
                </a:moveTo>
                <a:cubicBezTo>
                  <a:pt x="166" y="631"/>
                  <a:pt x="165" y="629"/>
                  <a:pt x="164" y="629"/>
                </a:cubicBezTo>
                <a:cubicBezTo>
                  <a:pt x="165" y="630"/>
                  <a:pt x="164" y="631"/>
                  <a:pt x="164" y="632"/>
                </a:cubicBezTo>
                <a:cubicBezTo>
                  <a:pt x="165" y="632"/>
                  <a:pt x="168" y="631"/>
                  <a:pt x="167" y="629"/>
                </a:cubicBezTo>
                <a:close/>
                <a:moveTo>
                  <a:pt x="139" y="582"/>
                </a:moveTo>
                <a:cubicBezTo>
                  <a:pt x="138" y="584"/>
                  <a:pt x="135" y="585"/>
                  <a:pt x="137" y="588"/>
                </a:cubicBezTo>
                <a:cubicBezTo>
                  <a:pt x="136" y="586"/>
                  <a:pt x="141" y="585"/>
                  <a:pt x="139" y="582"/>
                </a:cubicBezTo>
                <a:close/>
                <a:moveTo>
                  <a:pt x="161" y="617"/>
                </a:moveTo>
                <a:cubicBezTo>
                  <a:pt x="160" y="616"/>
                  <a:pt x="160" y="615"/>
                  <a:pt x="160" y="614"/>
                </a:cubicBezTo>
                <a:cubicBezTo>
                  <a:pt x="159" y="616"/>
                  <a:pt x="156" y="614"/>
                  <a:pt x="157" y="616"/>
                </a:cubicBezTo>
                <a:cubicBezTo>
                  <a:pt x="158" y="615"/>
                  <a:pt x="159" y="617"/>
                  <a:pt x="161" y="617"/>
                </a:cubicBezTo>
                <a:close/>
                <a:moveTo>
                  <a:pt x="193" y="666"/>
                </a:moveTo>
                <a:cubicBezTo>
                  <a:pt x="192" y="666"/>
                  <a:pt x="191" y="663"/>
                  <a:pt x="190" y="665"/>
                </a:cubicBezTo>
                <a:cubicBezTo>
                  <a:pt x="191" y="668"/>
                  <a:pt x="194" y="668"/>
                  <a:pt x="193" y="666"/>
                </a:cubicBezTo>
                <a:close/>
                <a:moveTo>
                  <a:pt x="120" y="552"/>
                </a:moveTo>
                <a:cubicBezTo>
                  <a:pt x="119" y="553"/>
                  <a:pt x="119" y="552"/>
                  <a:pt x="118" y="551"/>
                </a:cubicBezTo>
                <a:cubicBezTo>
                  <a:pt x="117" y="552"/>
                  <a:pt x="117" y="553"/>
                  <a:pt x="117" y="555"/>
                </a:cubicBezTo>
                <a:cubicBezTo>
                  <a:pt x="118" y="553"/>
                  <a:pt x="121" y="555"/>
                  <a:pt x="120" y="552"/>
                </a:cubicBezTo>
                <a:close/>
                <a:moveTo>
                  <a:pt x="124" y="559"/>
                </a:moveTo>
                <a:cubicBezTo>
                  <a:pt x="124" y="559"/>
                  <a:pt x="123" y="556"/>
                  <a:pt x="122" y="558"/>
                </a:cubicBezTo>
                <a:cubicBezTo>
                  <a:pt x="123" y="560"/>
                  <a:pt x="122" y="561"/>
                  <a:pt x="123" y="563"/>
                </a:cubicBezTo>
                <a:cubicBezTo>
                  <a:pt x="125" y="562"/>
                  <a:pt x="125" y="560"/>
                  <a:pt x="124" y="559"/>
                </a:cubicBezTo>
                <a:close/>
                <a:moveTo>
                  <a:pt x="258" y="763"/>
                </a:moveTo>
                <a:cubicBezTo>
                  <a:pt x="257" y="762"/>
                  <a:pt x="256" y="760"/>
                  <a:pt x="255" y="761"/>
                </a:cubicBezTo>
                <a:cubicBezTo>
                  <a:pt x="256" y="763"/>
                  <a:pt x="257" y="762"/>
                  <a:pt x="256" y="763"/>
                </a:cubicBezTo>
                <a:cubicBezTo>
                  <a:pt x="256" y="764"/>
                  <a:pt x="256" y="764"/>
                  <a:pt x="256" y="764"/>
                </a:cubicBezTo>
                <a:lnTo>
                  <a:pt x="258" y="763"/>
                </a:lnTo>
                <a:close/>
                <a:moveTo>
                  <a:pt x="187" y="652"/>
                </a:moveTo>
                <a:cubicBezTo>
                  <a:pt x="185" y="650"/>
                  <a:pt x="187" y="650"/>
                  <a:pt x="186" y="648"/>
                </a:cubicBezTo>
                <a:cubicBezTo>
                  <a:pt x="185" y="649"/>
                  <a:pt x="184" y="649"/>
                  <a:pt x="184" y="651"/>
                </a:cubicBezTo>
                <a:cubicBezTo>
                  <a:pt x="185" y="649"/>
                  <a:pt x="186" y="652"/>
                  <a:pt x="187" y="652"/>
                </a:cubicBezTo>
                <a:close/>
                <a:moveTo>
                  <a:pt x="167" y="620"/>
                </a:moveTo>
                <a:cubicBezTo>
                  <a:pt x="166" y="621"/>
                  <a:pt x="165" y="616"/>
                  <a:pt x="164" y="618"/>
                </a:cubicBezTo>
                <a:cubicBezTo>
                  <a:pt x="165" y="619"/>
                  <a:pt x="163" y="619"/>
                  <a:pt x="164" y="620"/>
                </a:cubicBezTo>
                <a:cubicBezTo>
                  <a:pt x="164" y="618"/>
                  <a:pt x="168" y="623"/>
                  <a:pt x="167" y="620"/>
                </a:cubicBezTo>
                <a:close/>
                <a:moveTo>
                  <a:pt x="150" y="575"/>
                </a:moveTo>
                <a:cubicBezTo>
                  <a:pt x="147" y="574"/>
                  <a:pt x="148" y="579"/>
                  <a:pt x="146" y="579"/>
                </a:cubicBezTo>
                <a:cubicBezTo>
                  <a:pt x="145" y="579"/>
                  <a:pt x="144" y="577"/>
                  <a:pt x="144" y="578"/>
                </a:cubicBezTo>
                <a:cubicBezTo>
                  <a:pt x="146" y="581"/>
                  <a:pt x="140" y="580"/>
                  <a:pt x="141" y="583"/>
                </a:cubicBezTo>
                <a:cubicBezTo>
                  <a:pt x="145" y="582"/>
                  <a:pt x="150" y="580"/>
                  <a:pt x="150" y="575"/>
                </a:cubicBezTo>
                <a:close/>
                <a:moveTo>
                  <a:pt x="193" y="651"/>
                </a:moveTo>
                <a:cubicBezTo>
                  <a:pt x="192" y="649"/>
                  <a:pt x="188" y="650"/>
                  <a:pt x="189" y="652"/>
                </a:cubicBezTo>
                <a:cubicBezTo>
                  <a:pt x="190" y="651"/>
                  <a:pt x="192" y="652"/>
                  <a:pt x="193" y="651"/>
                </a:cubicBezTo>
                <a:close/>
                <a:moveTo>
                  <a:pt x="203" y="666"/>
                </a:moveTo>
                <a:cubicBezTo>
                  <a:pt x="202" y="667"/>
                  <a:pt x="199" y="667"/>
                  <a:pt x="201" y="670"/>
                </a:cubicBezTo>
                <a:cubicBezTo>
                  <a:pt x="203" y="669"/>
                  <a:pt x="204" y="669"/>
                  <a:pt x="203" y="666"/>
                </a:cubicBezTo>
                <a:close/>
                <a:moveTo>
                  <a:pt x="161" y="603"/>
                </a:moveTo>
                <a:cubicBezTo>
                  <a:pt x="160" y="601"/>
                  <a:pt x="156" y="601"/>
                  <a:pt x="157" y="603"/>
                </a:cubicBezTo>
                <a:cubicBezTo>
                  <a:pt x="159" y="603"/>
                  <a:pt x="160" y="604"/>
                  <a:pt x="161" y="603"/>
                </a:cubicBezTo>
                <a:close/>
                <a:moveTo>
                  <a:pt x="139" y="563"/>
                </a:moveTo>
                <a:cubicBezTo>
                  <a:pt x="137" y="564"/>
                  <a:pt x="136" y="565"/>
                  <a:pt x="136" y="567"/>
                </a:cubicBezTo>
                <a:cubicBezTo>
                  <a:pt x="138" y="567"/>
                  <a:pt x="140" y="566"/>
                  <a:pt x="139" y="563"/>
                </a:cubicBezTo>
                <a:close/>
                <a:moveTo>
                  <a:pt x="312" y="824"/>
                </a:moveTo>
                <a:cubicBezTo>
                  <a:pt x="312" y="825"/>
                  <a:pt x="310" y="826"/>
                  <a:pt x="312" y="829"/>
                </a:cubicBezTo>
                <a:cubicBezTo>
                  <a:pt x="314" y="828"/>
                  <a:pt x="314" y="826"/>
                  <a:pt x="312" y="824"/>
                </a:cubicBezTo>
                <a:close/>
                <a:moveTo>
                  <a:pt x="213" y="660"/>
                </a:moveTo>
                <a:cubicBezTo>
                  <a:pt x="212" y="657"/>
                  <a:pt x="208" y="661"/>
                  <a:pt x="208" y="662"/>
                </a:cubicBezTo>
                <a:cubicBezTo>
                  <a:pt x="211" y="662"/>
                  <a:pt x="210" y="660"/>
                  <a:pt x="213" y="660"/>
                </a:cubicBezTo>
                <a:close/>
                <a:moveTo>
                  <a:pt x="140" y="555"/>
                </a:moveTo>
                <a:cubicBezTo>
                  <a:pt x="142" y="557"/>
                  <a:pt x="141" y="558"/>
                  <a:pt x="142" y="559"/>
                </a:cubicBezTo>
                <a:cubicBezTo>
                  <a:pt x="144" y="559"/>
                  <a:pt x="142" y="554"/>
                  <a:pt x="140" y="555"/>
                </a:cubicBezTo>
                <a:close/>
                <a:moveTo>
                  <a:pt x="80" y="451"/>
                </a:moveTo>
                <a:cubicBezTo>
                  <a:pt x="78" y="448"/>
                  <a:pt x="76" y="450"/>
                  <a:pt x="76" y="452"/>
                </a:cubicBezTo>
                <a:cubicBezTo>
                  <a:pt x="78" y="450"/>
                  <a:pt x="79" y="453"/>
                  <a:pt x="80" y="451"/>
                </a:cubicBezTo>
                <a:close/>
                <a:moveTo>
                  <a:pt x="162" y="566"/>
                </a:moveTo>
                <a:cubicBezTo>
                  <a:pt x="161" y="567"/>
                  <a:pt x="159" y="566"/>
                  <a:pt x="158" y="568"/>
                </a:cubicBezTo>
                <a:cubicBezTo>
                  <a:pt x="158" y="569"/>
                  <a:pt x="158" y="570"/>
                  <a:pt x="158" y="571"/>
                </a:cubicBezTo>
                <a:cubicBezTo>
                  <a:pt x="160" y="568"/>
                  <a:pt x="161" y="568"/>
                  <a:pt x="162" y="566"/>
                </a:cubicBezTo>
                <a:close/>
                <a:moveTo>
                  <a:pt x="147" y="545"/>
                </a:moveTo>
                <a:cubicBezTo>
                  <a:pt x="146" y="546"/>
                  <a:pt x="146" y="548"/>
                  <a:pt x="145" y="549"/>
                </a:cubicBezTo>
                <a:cubicBezTo>
                  <a:pt x="147" y="548"/>
                  <a:pt x="149" y="548"/>
                  <a:pt x="147" y="545"/>
                </a:cubicBezTo>
                <a:close/>
                <a:moveTo>
                  <a:pt x="237" y="679"/>
                </a:moveTo>
                <a:cubicBezTo>
                  <a:pt x="236" y="676"/>
                  <a:pt x="232" y="676"/>
                  <a:pt x="232" y="679"/>
                </a:cubicBezTo>
                <a:cubicBezTo>
                  <a:pt x="234" y="678"/>
                  <a:pt x="236" y="679"/>
                  <a:pt x="237" y="679"/>
                </a:cubicBezTo>
                <a:close/>
                <a:moveTo>
                  <a:pt x="182" y="588"/>
                </a:moveTo>
                <a:cubicBezTo>
                  <a:pt x="181" y="589"/>
                  <a:pt x="177" y="587"/>
                  <a:pt x="177" y="590"/>
                </a:cubicBezTo>
                <a:cubicBezTo>
                  <a:pt x="178" y="592"/>
                  <a:pt x="182" y="590"/>
                  <a:pt x="182" y="588"/>
                </a:cubicBezTo>
                <a:close/>
                <a:moveTo>
                  <a:pt x="168" y="566"/>
                </a:moveTo>
                <a:cubicBezTo>
                  <a:pt x="167" y="567"/>
                  <a:pt x="166" y="568"/>
                  <a:pt x="164" y="569"/>
                </a:cubicBezTo>
                <a:cubicBezTo>
                  <a:pt x="166" y="571"/>
                  <a:pt x="170" y="569"/>
                  <a:pt x="168" y="566"/>
                </a:cubicBezTo>
                <a:close/>
                <a:moveTo>
                  <a:pt x="159" y="552"/>
                </a:moveTo>
                <a:cubicBezTo>
                  <a:pt x="158" y="550"/>
                  <a:pt x="159" y="549"/>
                  <a:pt x="158" y="547"/>
                </a:cubicBezTo>
                <a:cubicBezTo>
                  <a:pt x="157" y="550"/>
                  <a:pt x="154" y="551"/>
                  <a:pt x="155" y="555"/>
                </a:cubicBezTo>
                <a:cubicBezTo>
                  <a:pt x="158" y="554"/>
                  <a:pt x="155" y="549"/>
                  <a:pt x="159" y="552"/>
                </a:cubicBezTo>
                <a:close/>
                <a:moveTo>
                  <a:pt x="91" y="446"/>
                </a:moveTo>
                <a:cubicBezTo>
                  <a:pt x="90" y="443"/>
                  <a:pt x="86" y="446"/>
                  <a:pt x="88" y="448"/>
                </a:cubicBezTo>
                <a:cubicBezTo>
                  <a:pt x="89" y="447"/>
                  <a:pt x="90" y="447"/>
                  <a:pt x="91" y="446"/>
                </a:cubicBezTo>
                <a:close/>
                <a:moveTo>
                  <a:pt x="156" y="538"/>
                </a:moveTo>
                <a:cubicBezTo>
                  <a:pt x="154" y="537"/>
                  <a:pt x="156" y="536"/>
                  <a:pt x="155" y="535"/>
                </a:cubicBezTo>
                <a:cubicBezTo>
                  <a:pt x="154" y="538"/>
                  <a:pt x="151" y="537"/>
                  <a:pt x="151" y="541"/>
                </a:cubicBezTo>
                <a:cubicBezTo>
                  <a:pt x="154" y="542"/>
                  <a:pt x="153" y="537"/>
                  <a:pt x="156" y="538"/>
                </a:cubicBezTo>
                <a:close/>
                <a:moveTo>
                  <a:pt x="165" y="549"/>
                </a:moveTo>
                <a:cubicBezTo>
                  <a:pt x="164" y="546"/>
                  <a:pt x="162" y="546"/>
                  <a:pt x="165" y="545"/>
                </a:cubicBezTo>
                <a:cubicBezTo>
                  <a:pt x="164" y="543"/>
                  <a:pt x="163" y="545"/>
                  <a:pt x="161" y="544"/>
                </a:cubicBezTo>
                <a:cubicBezTo>
                  <a:pt x="162" y="546"/>
                  <a:pt x="160" y="546"/>
                  <a:pt x="160" y="548"/>
                </a:cubicBezTo>
                <a:cubicBezTo>
                  <a:pt x="161" y="548"/>
                  <a:pt x="161" y="548"/>
                  <a:pt x="162" y="549"/>
                </a:cubicBezTo>
                <a:cubicBezTo>
                  <a:pt x="163" y="546"/>
                  <a:pt x="162" y="550"/>
                  <a:pt x="165" y="549"/>
                </a:cubicBezTo>
                <a:close/>
                <a:moveTo>
                  <a:pt x="258" y="690"/>
                </a:moveTo>
                <a:cubicBezTo>
                  <a:pt x="259" y="691"/>
                  <a:pt x="256" y="692"/>
                  <a:pt x="258" y="693"/>
                </a:cubicBezTo>
                <a:cubicBezTo>
                  <a:pt x="258" y="693"/>
                  <a:pt x="258" y="693"/>
                  <a:pt x="258" y="694"/>
                </a:cubicBezTo>
                <a:cubicBezTo>
                  <a:pt x="260" y="694"/>
                  <a:pt x="260" y="690"/>
                  <a:pt x="258" y="690"/>
                </a:cubicBezTo>
                <a:close/>
                <a:moveTo>
                  <a:pt x="256" y="680"/>
                </a:moveTo>
                <a:cubicBezTo>
                  <a:pt x="254" y="678"/>
                  <a:pt x="250" y="679"/>
                  <a:pt x="250" y="680"/>
                </a:cubicBezTo>
                <a:cubicBezTo>
                  <a:pt x="252" y="680"/>
                  <a:pt x="254" y="681"/>
                  <a:pt x="256" y="680"/>
                </a:cubicBezTo>
                <a:close/>
                <a:moveTo>
                  <a:pt x="223" y="631"/>
                </a:moveTo>
                <a:cubicBezTo>
                  <a:pt x="222" y="628"/>
                  <a:pt x="217" y="632"/>
                  <a:pt x="219" y="633"/>
                </a:cubicBezTo>
                <a:cubicBezTo>
                  <a:pt x="221" y="633"/>
                  <a:pt x="221" y="630"/>
                  <a:pt x="223" y="631"/>
                </a:cubicBezTo>
                <a:close/>
                <a:moveTo>
                  <a:pt x="317" y="773"/>
                </a:moveTo>
                <a:cubicBezTo>
                  <a:pt x="315" y="770"/>
                  <a:pt x="319" y="773"/>
                  <a:pt x="317" y="770"/>
                </a:cubicBezTo>
                <a:cubicBezTo>
                  <a:pt x="316" y="771"/>
                  <a:pt x="314" y="772"/>
                  <a:pt x="314" y="774"/>
                </a:cubicBezTo>
                <a:cubicBezTo>
                  <a:pt x="315" y="773"/>
                  <a:pt x="316" y="775"/>
                  <a:pt x="317" y="773"/>
                </a:cubicBezTo>
                <a:close/>
                <a:moveTo>
                  <a:pt x="197" y="587"/>
                </a:moveTo>
                <a:cubicBezTo>
                  <a:pt x="196" y="588"/>
                  <a:pt x="195" y="585"/>
                  <a:pt x="194" y="587"/>
                </a:cubicBezTo>
                <a:cubicBezTo>
                  <a:pt x="195" y="588"/>
                  <a:pt x="196" y="589"/>
                  <a:pt x="195" y="590"/>
                </a:cubicBezTo>
                <a:cubicBezTo>
                  <a:pt x="195" y="590"/>
                  <a:pt x="194" y="591"/>
                  <a:pt x="195" y="592"/>
                </a:cubicBezTo>
                <a:cubicBezTo>
                  <a:pt x="197" y="592"/>
                  <a:pt x="197" y="589"/>
                  <a:pt x="197" y="587"/>
                </a:cubicBezTo>
                <a:close/>
                <a:moveTo>
                  <a:pt x="169" y="543"/>
                </a:moveTo>
                <a:cubicBezTo>
                  <a:pt x="168" y="543"/>
                  <a:pt x="167" y="542"/>
                  <a:pt x="166" y="542"/>
                </a:cubicBezTo>
                <a:cubicBezTo>
                  <a:pt x="167" y="541"/>
                  <a:pt x="167" y="540"/>
                  <a:pt x="167" y="539"/>
                </a:cubicBezTo>
                <a:cubicBezTo>
                  <a:pt x="165" y="540"/>
                  <a:pt x="166" y="542"/>
                  <a:pt x="164" y="541"/>
                </a:cubicBezTo>
                <a:cubicBezTo>
                  <a:pt x="165" y="542"/>
                  <a:pt x="164" y="543"/>
                  <a:pt x="165" y="544"/>
                </a:cubicBezTo>
                <a:cubicBezTo>
                  <a:pt x="166" y="542"/>
                  <a:pt x="169" y="546"/>
                  <a:pt x="169" y="543"/>
                </a:cubicBezTo>
                <a:close/>
                <a:moveTo>
                  <a:pt x="264" y="682"/>
                </a:moveTo>
                <a:cubicBezTo>
                  <a:pt x="263" y="680"/>
                  <a:pt x="261" y="680"/>
                  <a:pt x="260" y="679"/>
                </a:cubicBezTo>
                <a:cubicBezTo>
                  <a:pt x="259" y="680"/>
                  <a:pt x="258" y="681"/>
                  <a:pt x="258" y="682"/>
                </a:cubicBezTo>
                <a:cubicBezTo>
                  <a:pt x="260" y="681"/>
                  <a:pt x="262" y="684"/>
                  <a:pt x="264" y="682"/>
                </a:cubicBezTo>
                <a:close/>
                <a:moveTo>
                  <a:pt x="251" y="660"/>
                </a:moveTo>
                <a:cubicBezTo>
                  <a:pt x="249" y="661"/>
                  <a:pt x="246" y="663"/>
                  <a:pt x="248" y="666"/>
                </a:cubicBezTo>
                <a:cubicBezTo>
                  <a:pt x="249" y="664"/>
                  <a:pt x="251" y="663"/>
                  <a:pt x="251" y="660"/>
                </a:cubicBezTo>
                <a:close/>
                <a:moveTo>
                  <a:pt x="248" y="658"/>
                </a:moveTo>
                <a:cubicBezTo>
                  <a:pt x="246" y="659"/>
                  <a:pt x="250" y="657"/>
                  <a:pt x="248" y="656"/>
                </a:cubicBezTo>
                <a:cubicBezTo>
                  <a:pt x="246" y="657"/>
                  <a:pt x="245" y="658"/>
                  <a:pt x="242" y="657"/>
                </a:cubicBezTo>
                <a:cubicBezTo>
                  <a:pt x="243" y="659"/>
                  <a:pt x="243" y="658"/>
                  <a:pt x="244" y="660"/>
                </a:cubicBezTo>
                <a:cubicBezTo>
                  <a:pt x="245" y="659"/>
                  <a:pt x="249" y="660"/>
                  <a:pt x="248" y="658"/>
                </a:cubicBezTo>
                <a:close/>
                <a:moveTo>
                  <a:pt x="271" y="692"/>
                </a:moveTo>
                <a:cubicBezTo>
                  <a:pt x="270" y="693"/>
                  <a:pt x="270" y="695"/>
                  <a:pt x="269" y="696"/>
                </a:cubicBezTo>
                <a:cubicBezTo>
                  <a:pt x="271" y="697"/>
                  <a:pt x="274" y="695"/>
                  <a:pt x="271" y="692"/>
                </a:cubicBezTo>
                <a:close/>
                <a:moveTo>
                  <a:pt x="298" y="735"/>
                </a:moveTo>
                <a:cubicBezTo>
                  <a:pt x="297" y="735"/>
                  <a:pt x="295" y="733"/>
                  <a:pt x="296" y="732"/>
                </a:cubicBezTo>
                <a:cubicBezTo>
                  <a:pt x="292" y="733"/>
                  <a:pt x="299" y="738"/>
                  <a:pt x="298" y="735"/>
                </a:cubicBezTo>
                <a:close/>
                <a:moveTo>
                  <a:pt x="172" y="545"/>
                </a:moveTo>
                <a:cubicBezTo>
                  <a:pt x="172" y="544"/>
                  <a:pt x="175" y="547"/>
                  <a:pt x="174" y="544"/>
                </a:cubicBezTo>
                <a:cubicBezTo>
                  <a:pt x="173" y="544"/>
                  <a:pt x="171" y="542"/>
                  <a:pt x="170" y="544"/>
                </a:cubicBezTo>
                <a:cubicBezTo>
                  <a:pt x="171" y="545"/>
                  <a:pt x="172" y="547"/>
                  <a:pt x="172" y="546"/>
                </a:cubicBezTo>
                <a:cubicBezTo>
                  <a:pt x="172" y="546"/>
                  <a:pt x="172" y="545"/>
                  <a:pt x="172" y="545"/>
                </a:cubicBezTo>
                <a:close/>
                <a:moveTo>
                  <a:pt x="247" y="652"/>
                </a:moveTo>
                <a:cubicBezTo>
                  <a:pt x="246" y="653"/>
                  <a:pt x="243" y="653"/>
                  <a:pt x="244" y="655"/>
                </a:cubicBezTo>
                <a:cubicBezTo>
                  <a:pt x="245" y="653"/>
                  <a:pt x="249" y="656"/>
                  <a:pt x="247" y="652"/>
                </a:cubicBezTo>
                <a:close/>
                <a:moveTo>
                  <a:pt x="169" y="534"/>
                </a:moveTo>
                <a:cubicBezTo>
                  <a:pt x="168" y="533"/>
                  <a:pt x="167" y="532"/>
                  <a:pt x="166" y="531"/>
                </a:cubicBezTo>
                <a:cubicBezTo>
                  <a:pt x="165" y="532"/>
                  <a:pt x="164" y="532"/>
                  <a:pt x="165" y="533"/>
                </a:cubicBezTo>
                <a:cubicBezTo>
                  <a:pt x="166" y="532"/>
                  <a:pt x="167" y="534"/>
                  <a:pt x="169" y="534"/>
                </a:cubicBezTo>
                <a:close/>
                <a:moveTo>
                  <a:pt x="262" y="673"/>
                </a:moveTo>
                <a:cubicBezTo>
                  <a:pt x="262" y="671"/>
                  <a:pt x="258" y="672"/>
                  <a:pt x="259" y="674"/>
                </a:cubicBezTo>
                <a:cubicBezTo>
                  <a:pt x="261" y="674"/>
                  <a:pt x="262" y="676"/>
                  <a:pt x="262" y="673"/>
                </a:cubicBezTo>
                <a:close/>
                <a:moveTo>
                  <a:pt x="178" y="543"/>
                </a:moveTo>
                <a:cubicBezTo>
                  <a:pt x="177" y="544"/>
                  <a:pt x="176" y="541"/>
                  <a:pt x="175" y="542"/>
                </a:cubicBezTo>
                <a:cubicBezTo>
                  <a:pt x="177" y="544"/>
                  <a:pt x="174" y="544"/>
                  <a:pt x="176" y="546"/>
                </a:cubicBezTo>
                <a:cubicBezTo>
                  <a:pt x="176" y="545"/>
                  <a:pt x="179" y="545"/>
                  <a:pt x="178" y="543"/>
                </a:cubicBezTo>
                <a:close/>
                <a:moveTo>
                  <a:pt x="188" y="562"/>
                </a:moveTo>
                <a:cubicBezTo>
                  <a:pt x="186" y="560"/>
                  <a:pt x="189" y="561"/>
                  <a:pt x="189" y="561"/>
                </a:cubicBezTo>
                <a:cubicBezTo>
                  <a:pt x="188" y="557"/>
                  <a:pt x="185" y="562"/>
                  <a:pt x="188" y="562"/>
                </a:cubicBezTo>
                <a:close/>
                <a:moveTo>
                  <a:pt x="280" y="693"/>
                </a:moveTo>
                <a:cubicBezTo>
                  <a:pt x="278" y="695"/>
                  <a:pt x="277" y="696"/>
                  <a:pt x="278" y="698"/>
                </a:cubicBezTo>
                <a:cubicBezTo>
                  <a:pt x="279" y="697"/>
                  <a:pt x="280" y="695"/>
                  <a:pt x="280" y="693"/>
                </a:cubicBezTo>
                <a:close/>
                <a:moveTo>
                  <a:pt x="177" y="541"/>
                </a:moveTo>
                <a:cubicBezTo>
                  <a:pt x="177" y="541"/>
                  <a:pt x="177" y="541"/>
                  <a:pt x="177" y="540"/>
                </a:cubicBezTo>
                <a:cubicBezTo>
                  <a:pt x="177" y="540"/>
                  <a:pt x="178" y="539"/>
                  <a:pt x="177" y="538"/>
                </a:cubicBezTo>
                <a:cubicBezTo>
                  <a:pt x="177" y="539"/>
                  <a:pt x="176" y="537"/>
                  <a:pt x="175" y="537"/>
                </a:cubicBezTo>
                <a:cubicBezTo>
                  <a:pt x="174" y="538"/>
                  <a:pt x="178" y="544"/>
                  <a:pt x="177" y="541"/>
                </a:cubicBezTo>
                <a:close/>
                <a:moveTo>
                  <a:pt x="190" y="556"/>
                </a:moveTo>
                <a:cubicBezTo>
                  <a:pt x="191" y="557"/>
                  <a:pt x="192" y="557"/>
                  <a:pt x="192" y="557"/>
                </a:cubicBezTo>
                <a:cubicBezTo>
                  <a:pt x="189" y="554"/>
                  <a:pt x="189" y="555"/>
                  <a:pt x="190" y="551"/>
                </a:cubicBezTo>
                <a:cubicBezTo>
                  <a:pt x="189" y="552"/>
                  <a:pt x="188" y="552"/>
                  <a:pt x="186" y="551"/>
                </a:cubicBezTo>
                <a:cubicBezTo>
                  <a:pt x="187" y="554"/>
                  <a:pt x="188" y="554"/>
                  <a:pt x="188" y="557"/>
                </a:cubicBezTo>
                <a:cubicBezTo>
                  <a:pt x="190" y="557"/>
                  <a:pt x="190" y="557"/>
                  <a:pt x="190" y="556"/>
                </a:cubicBezTo>
                <a:close/>
                <a:moveTo>
                  <a:pt x="178" y="538"/>
                </a:moveTo>
                <a:cubicBezTo>
                  <a:pt x="179" y="539"/>
                  <a:pt x="180" y="540"/>
                  <a:pt x="180" y="541"/>
                </a:cubicBezTo>
                <a:cubicBezTo>
                  <a:pt x="181" y="540"/>
                  <a:pt x="181" y="541"/>
                  <a:pt x="182" y="540"/>
                </a:cubicBezTo>
                <a:cubicBezTo>
                  <a:pt x="181" y="538"/>
                  <a:pt x="180" y="538"/>
                  <a:pt x="178" y="538"/>
                </a:cubicBezTo>
                <a:close/>
                <a:moveTo>
                  <a:pt x="226" y="603"/>
                </a:moveTo>
                <a:cubicBezTo>
                  <a:pt x="225" y="604"/>
                  <a:pt x="227" y="609"/>
                  <a:pt x="228" y="609"/>
                </a:cubicBezTo>
                <a:cubicBezTo>
                  <a:pt x="227" y="607"/>
                  <a:pt x="227" y="605"/>
                  <a:pt x="226" y="603"/>
                </a:cubicBezTo>
                <a:close/>
                <a:moveTo>
                  <a:pt x="272" y="668"/>
                </a:moveTo>
                <a:cubicBezTo>
                  <a:pt x="271" y="669"/>
                  <a:pt x="268" y="668"/>
                  <a:pt x="269" y="671"/>
                </a:cubicBezTo>
                <a:cubicBezTo>
                  <a:pt x="270" y="670"/>
                  <a:pt x="272" y="670"/>
                  <a:pt x="272" y="668"/>
                </a:cubicBezTo>
                <a:close/>
                <a:moveTo>
                  <a:pt x="388" y="839"/>
                </a:moveTo>
                <a:cubicBezTo>
                  <a:pt x="386" y="839"/>
                  <a:pt x="384" y="839"/>
                  <a:pt x="385" y="842"/>
                </a:cubicBezTo>
                <a:cubicBezTo>
                  <a:pt x="386" y="841"/>
                  <a:pt x="389" y="841"/>
                  <a:pt x="388" y="839"/>
                </a:cubicBezTo>
                <a:close/>
                <a:moveTo>
                  <a:pt x="152" y="483"/>
                </a:moveTo>
                <a:cubicBezTo>
                  <a:pt x="151" y="483"/>
                  <a:pt x="150" y="482"/>
                  <a:pt x="148" y="483"/>
                </a:cubicBezTo>
                <a:cubicBezTo>
                  <a:pt x="149" y="484"/>
                  <a:pt x="153" y="485"/>
                  <a:pt x="152" y="483"/>
                </a:cubicBezTo>
                <a:close/>
                <a:moveTo>
                  <a:pt x="182" y="527"/>
                </a:moveTo>
                <a:cubicBezTo>
                  <a:pt x="180" y="525"/>
                  <a:pt x="183" y="524"/>
                  <a:pt x="181" y="522"/>
                </a:cubicBezTo>
                <a:cubicBezTo>
                  <a:pt x="180" y="523"/>
                  <a:pt x="180" y="524"/>
                  <a:pt x="180" y="526"/>
                </a:cubicBezTo>
                <a:cubicBezTo>
                  <a:pt x="180" y="526"/>
                  <a:pt x="181" y="527"/>
                  <a:pt x="182" y="527"/>
                </a:cubicBezTo>
                <a:close/>
                <a:moveTo>
                  <a:pt x="359" y="796"/>
                </a:moveTo>
                <a:cubicBezTo>
                  <a:pt x="360" y="794"/>
                  <a:pt x="362" y="793"/>
                  <a:pt x="362" y="791"/>
                </a:cubicBezTo>
                <a:cubicBezTo>
                  <a:pt x="360" y="791"/>
                  <a:pt x="358" y="793"/>
                  <a:pt x="359" y="796"/>
                </a:cubicBezTo>
                <a:close/>
                <a:moveTo>
                  <a:pt x="157" y="478"/>
                </a:moveTo>
                <a:cubicBezTo>
                  <a:pt x="155" y="479"/>
                  <a:pt x="156" y="481"/>
                  <a:pt x="154" y="479"/>
                </a:cubicBezTo>
                <a:cubicBezTo>
                  <a:pt x="154" y="480"/>
                  <a:pt x="154" y="480"/>
                  <a:pt x="154" y="481"/>
                </a:cubicBezTo>
                <a:cubicBezTo>
                  <a:pt x="155" y="482"/>
                  <a:pt x="155" y="482"/>
                  <a:pt x="155" y="482"/>
                </a:cubicBezTo>
                <a:cubicBezTo>
                  <a:pt x="156" y="480"/>
                  <a:pt x="159" y="482"/>
                  <a:pt x="157" y="478"/>
                </a:cubicBezTo>
                <a:close/>
                <a:moveTo>
                  <a:pt x="376" y="785"/>
                </a:moveTo>
                <a:cubicBezTo>
                  <a:pt x="379" y="785"/>
                  <a:pt x="376" y="788"/>
                  <a:pt x="378" y="788"/>
                </a:cubicBezTo>
                <a:cubicBezTo>
                  <a:pt x="379" y="784"/>
                  <a:pt x="386" y="783"/>
                  <a:pt x="385" y="781"/>
                </a:cubicBezTo>
                <a:cubicBezTo>
                  <a:pt x="378" y="783"/>
                  <a:pt x="365" y="784"/>
                  <a:pt x="361" y="791"/>
                </a:cubicBezTo>
                <a:cubicBezTo>
                  <a:pt x="366" y="792"/>
                  <a:pt x="374" y="792"/>
                  <a:pt x="376" y="785"/>
                </a:cubicBezTo>
                <a:close/>
                <a:moveTo>
                  <a:pt x="258" y="629"/>
                </a:moveTo>
                <a:cubicBezTo>
                  <a:pt x="258" y="626"/>
                  <a:pt x="251" y="625"/>
                  <a:pt x="253" y="628"/>
                </a:cubicBezTo>
                <a:cubicBezTo>
                  <a:pt x="255" y="626"/>
                  <a:pt x="256" y="630"/>
                  <a:pt x="258" y="629"/>
                </a:cubicBezTo>
                <a:close/>
                <a:moveTo>
                  <a:pt x="234" y="592"/>
                </a:moveTo>
                <a:cubicBezTo>
                  <a:pt x="233" y="589"/>
                  <a:pt x="239" y="591"/>
                  <a:pt x="238" y="588"/>
                </a:cubicBezTo>
                <a:cubicBezTo>
                  <a:pt x="235" y="589"/>
                  <a:pt x="233" y="590"/>
                  <a:pt x="231" y="590"/>
                </a:cubicBezTo>
                <a:cubicBezTo>
                  <a:pt x="232" y="592"/>
                  <a:pt x="233" y="593"/>
                  <a:pt x="234" y="592"/>
                </a:cubicBezTo>
                <a:close/>
                <a:moveTo>
                  <a:pt x="162" y="482"/>
                </a:moveTo>
                <a:cubicBezTo>
                  <a:pt x="161" y="479"/>
                  <a:pt x="162" y="478"/>
                  <a:pt x="164" y="477"/>
                </a:cubicBezTo>
                <a:cubicBezTo>
                  <a:pt x="163" y="474"/>
                  <a:pt x="162" y="478"/>
                  <a:pt x="160" y="476"/>
                </a:cubicBezTo>
                <a:cubicBezTo>
                  <a:pt x="160" y="477"/>
                  <a:pt x="162" y="479"/>
                  <a:pt x="160" y="480"/>
                </a:cubicBezTo>
                <a:cubicBezTo>
                  <a:pt x="159" y="478"/>
                  <a:pt x="160" y="478"/>
                  <a:pt x="159" y="476"/>
                </a:cubicBezTo>
                <a:cubicBezTo>
                  <a:pt x="157" y="478"/>
                  <a:pt x="160" y="481"/>
                  <a:pt x="162" y="482"/>
                </a:cubicBezTo>
                <a:close/>
                <a:moveTo>
                  <a:pt x="285" y="662"/>
                </a:moveTo>
                <a:cubicBezTo>
                  <a:pt x="284" y="662"/>
                  <a:pt x="284" y="662"/>
                  <a:pt x="284" y="661"/>
                </a:cubicBezTo>
                <a:cubicBezTo>
                  <a:pt x="283" y="661"/>
                  <a:pt x="282" y="662"/>
                  <a:pt x="282" y="664"/>
                </a:cubicBezTo>
                <a:cubicBezTo>
                  <a:pt x="283" y="664"/>
                  <a:pt x="286" y="664"/>
                  <a:pt x="285" y="662"/>
                </a:cubicBezTo>
                <a:close/>
                <a:moveTo>
                  <a:pt x="191" y="516"/>
                </a:moveTo>
                <a:cubicBezTo>
                  <a:pt x="190" y="516"/>
                  <a:pt x="186" y="513"/>
                  <a:pt x="187" y="516"/>
                </a:cubicBezTo>
                <a:cubicBezTo>
                  <a:pt x="188" y="514"/>
                  <a:pt x="191" y="519"/>
                  <a:pt x="191" y="516"/>
                </a:cubicBezTo>
                <a:close/>
                <a:moveTo>
                  <a:pt x="234" y="583"/>
                </a:moveTo>
                <a:cubicBezTo>
                  <a:pt x="231" y="580"/>
                  <a:pt x="234" y="579"/>
                  <a:pt x="235" y="578"/>
                </a:cubicBezTo>
                <a:cubicBezTo>
                  <a:pt x="233" y="576"/>
                  <a:pt x="233" y="577"/>
                  <a:pt x="232" y="574"/>
                </a:cubicBezTo>
                <a:cubicBezTo>
                  <a:pt x="233" y="579"/>
                  <a:pt x="230" y="579"/>
                  <a:pt x="230" y="581"/>
                </a:cubicBezTo>
                <a:cubicBezTo>
                  <a:pt x="231" y="581"/>
                  <a:pt x="232" y="584"/>
                  <a:pt x="234" y="583"/>
                </a:cubicBezTo>
                <a:close/>
                <a:moveTo>
                  <a:pt x="240" y="581"/>
                </a:moveTo>
                <a:cubicBezTo>
                  <a:pt x="238" y="579"/>
                  <a:pt x="236" y="579"/>
                  <a:pt x="234" y="581"/>
                </a:cubicBezTo>
                <a:cubicBezTo>
                  <a:pt x="235" y="582"/>
                  <a:pt x="234" y="583"/>
                  <a:pt x="235" y="584"/>
                </a:cubicBezTo>
                <a:cubicBezTo>
                  <a:pt x="236" y="582"/>
                  <a:pt x="237" y="582"/>
                  <a:pt x="240" y="581"/>
                </a:cubicBezTo>
                <a:close/>
                <a:moveTo>
                  <a:pt x="294" y="662"/>
                </a:moveTo>
                <a:cubicBezTo>
                  <a:pt x="293" y="661"/>
                  <a:pt x="292" y="665"/>
                  <a:pt x="290" y="663"/>
                </a:cubicBezTo>
                <a:cubicBezTo>
                  <a:pt x="290" y="661"/>
                  <a:pt x="290" y="660"/>
                  <a:pt x="289" y="658"/>
                </a:cubicBezTo>
                <a:cubicBezTo>
                  <a:pt x="284" y="661"/>
                  <a:pt x="295" y="669"/>
                  <a:pt x="294" y="662"/>
                </a:cubicBezTo>
                <a:close/>
                <a:moveTo>
                  <a:pt x="367" y="773"/>
                </a:moveTo>
                <a:cubicBezTo>
                  <a:pt x="365" y="770"/>
                  <a:pt x="363" y="773"/>
                  <a:pt x="364" y="775"/>
                </a:cubicBezTo>
                <a:cubicBezTo>
                  <a:pt x="365" y="775"/>
                  <a:pt x="366" y="774"/>
                  <a:pt x="367" y="773"/>
                </a:cubicBezTo>
                <a:close/>
                <a:moveTo>
                  <a:pt x="257" y="605"/>
                </a:moveTo>
                <a:cubicBezTo>
                  <a:pt x="255" y="604"/>
                  <a:pt x="255" y="608"/>
                  <a:pt x="256" y="609"/>
                </a:cubicBezTo>
                <a:cubicBezTo>
                  <a:pt x="258" y="609"/>
                  <a:pt x="257" y="607"/>
                  <a:pt x="257" y="605"/>
                </a:cubicBezTo>
                <a:close/>
                <a:moveTo>
                  <a:pt x="224" y="557"/>
                </a:moveTo>
                <a:cubicBezTo>
                  <a:pt x="224" y="558"/>
                  <a:pt x="224" y="559"/>
                  <a:pt x="225" y="558"/>
                </a:cubicBezTo>
                <a:cubicBezTo>
                  <a:pt x="226" y="558"/>
                  <a:pt x="223" y="555"/>
                  <a:pt x="222" y="555"/>
                </a:cubicBezTo>
                <a:cubicBezTo>
                  <a:pt x="223" y="556"/>
                  <a:pt x="221" y="556"/>
                  <a:pt x="222" y="557"/>
                </a:cubicBezTo>
                <a:cubicBezTo>
                  <a:pt x="222" y="557"/>
                  <a:pt x="223" y="556"/>
                  <a:pt x="224" y="557"/>
                </a:cubicBezTo>
                <a:close/>
                <a:moveTo>
                  <a:pt x="271" y="624"/>
                </a:moveTo>
                <a:cubicBezTo>
                  <a:pt x="272" y="623"/>
                  <a:pt x="265" y="624"/>
                  <a:pt x="268" y="626"/>
                </a:cubicBezTo>
                <a:cubicBezTo>
                  <a:pt x="270" y="627"/>
                  <a:pt x="269" y="624"/>
                  <a:pt x="271" y="624"/>
                </a:cubicBezTo>
                <a:close/>
                <a:moveTo>
                  <a:pt x="240" y="576"/>
                </a:moveTo>
                <a:cubicBezTo>
                  <a:pt x="241" y="579"/>
                  <a:pt x="236" y="576"/>
                  <a:pt x="238" y="580"/>
                </a:cubicBezTo>
                <a:cubicBezTo>
                  <a:pt x="240" y="580"/>
                  <a:pt x="242" y="577"/>
                  <a:pt x="240" y="576"/>
                </a:cubicBezTo>
                <a:close/>
                <a:moveTo>
                  <a:pt x="277" y="634"/>
                </a:moveTo>
                <a:cubicBezTo>
                  <a:pt x="275" y="633"/>
                  <a:pt x="273" y="627"/>
                  <a:pt x="271" y="628"/>
                </a:cubicBezTo>
                <a:cubicBezTo>
                  <a:pt x="272" y="628"/>
                  <a:pt x="275" y="637"/>
                  <a:pt x="277" y="634"/>
                </a:cubicBezTo>
                <a:close/>
                <a:moveTo>
                  <a:pt x="206" y="524"/>
                </a:moveTo>
                <a:cubicBezTo>
                  <a:pt x="204" y="524"/>
                  <a:pt x="204" y="526"/>
                  <a:pt x="205" y="528"/>
                </a:cubicBezTo>
                <a:cubicBezTo>
                  <a:pt x="206" y="527"/>
                  <a:pt x="207" y="526"/>
                  <a:pt x="206" y="524"/>
                </a:cubicBezTo>
                <a:close/>
                <a:moveTo>
                  <a:pt x="192" y="501"/>
                </a:moveTo>
                <a:cubicBezTo>
                  <a:pt x="192" y="502"/>
                  <a:pt x="191" y="501"/>
                  <a:pt x="191" y="500"/>
                </a:cubicBezTo>
                <a:cubicBezTo>
                  <a:pt x="190" y="501"/>
                  <a:pt x="188" y="501"/>
                  <a:pt x="189" y="503"/>
                </a:cubicBezTo>
                <a:cubicBezTo>
                  <a:pt x="190" y="501"/>
                  <a:pt x="193" y="505"/>
                  <a:pt x="192" y="501"/>
                </a:cubicBezTo>
                <a:close/>
                <a:moveTo>
                  <a:pt x="270" y="619"/>
                </a:moveTo>
                <a:cubicBezTo>
                  <a:pt x="269" y="620"/>
                  <a:pt x="268" y="619"/>
                  <a:pt x="266" y="620"/>
                </a:cubicBezTo>
                <a:cubicBezTo>
                  <a:pt x="267" y="622"/>
                  <a:pt x="270" y="621"/>
                  <a:pt x="270" y="619"/>
                </a:cubicBezTo>
                <a:close/>
                <a:moveTo>
                  <a:pt x="180" y="479"/>
                </a:moveTo>
                <a:cubicBezTo>
                  <a:pt x="178" y="482"/>
                  <a:pt x="177" y="481"/>
                  <a:pt x="177" y="484"/>
                </a:cubicBezTo>
                <a:cubicBezTo>
                  <a:pt x="179" y="483"/>
                  <a:pt x="180" y="481"/>
                  <a:pt x="180" y="479"/>
                </a:cubicBezTo>
                <a:close/>
                <a:moveTo>
                  <a:pt x="175" y="476"/>
                </a:moveTo>
                <a:cubicBezTo>
                  <a:pt x="176" y="478"/>
                  <a:pt x="175" y="479"/>
                  <a:pt x="175" y="481"/>
                </a:cubicBezTo>
                <a:cubicBezTo>
                  <a:pt x="177" y="481"/>
                  <a:pt x="176" y="476"/>
                  <a:pt x="175" y="476"/>
                </a:cubicBezTo>
                <a:close/>
                <a:moveTo>
                  <a:pt x="362" y="754"/>
                </a:moveTo>
                <a:cubicBezTo>
                  <a:pt x="361" y="752"/>
                  <a:pt x="360" y="753"/>
                  <a:pt x="359" y="753"/>
                </a:cubicBezTo>
                <a:cubicBezTo>
                  <a:pt x="360" y="756"/>
                  <a:pt x="360" y="756"/>
                  <a:pt x="360" y="756"/>
                </a:cubicBezTo>
                <a:lnTo>
                  <a:pt x="362" y="754"/>
                </a:lnTo>
                <a:close/>
                <a:moveTo>
                  <a:pt x="185" y="477"/>
                </a:moveTo>
                <a:cubicBezTo>
                  <a:pt x="183" y="474"/>
                  <a:pt x="187" y="473"/>
                  <a:pt x="187" y="470"/>
                </a:cubicBezTo>
                <a:cubicBezTo>
                  <a:pt x="186" y="469"/>
                  <a:pt x="186" y="468"/>
                  <a:pt x="185" y="468"/>
                </a:cubicBezTo>
                <a:cubicBezTo>
                  <a:pt x="187" y="471"/>
                  <a:pt x="182" y="472"/>
                  <a:pt x="183" y="475"/>
                </a:cubicBezTo>
                <a:cubicBezTo>
                  <a:pt x="185" y="474"/>
                  <a:pt x="183" y="479"/>
                  <a:pt x="181" y="477"/>
                </a:cubicBezTo>
                <a:cubicBezTo>
                  <a:pt x="182" y="478"/>
                  <a:pt x="182" y="479"/>
                  <a:pt x="182" y="480"/>
                </a:cubicBezTo>
                <a:cubicBezTo>
                  <a:pt x="184" y="480"/>
                  <a:pt x="183" y="478"/>
                  <a:pt x="185" y="477"/>
                </a:cubicBezTo>
                <a:close/>
                <a:moveTo>
                  <a:pt x="179" y="461"/>
                </a:moveTo>
                <a:cubicBezTo>
                  <a:pt x="177" y="463"/>
                  <a:pt x="173" y="464"/>
                  <a:pt x="175" y="468"/>
                </a:cubicBezTo>
                <a:cubicBezTo>
                  <a:pt x="175" y="463"/>
                  <a:pt x="180" y="466"/>
                  <a:pt x="179" y="461"/>
                </a:cubicBezTo>
                <a:close/>
                <a:moveTo>
                  <a:pt x="206" y="506"/>
                </a:moveTo>
                <a:cubicBezTo>
                  <a:pt x="204" y="504"/>
                  <a:pt x="206" y="503"/>
                  <a:pt x="204" y="501"/>
                </a:cubicBezTo>
                <a:cubicBezTo>
                  <a:pt x="204" y="504"/>
                  <a:pt x="201" y="505"/>
                  <a:pt x="202" y="507"/>
                </a:cubicBezTo>
                <a:cubicBezTo>
                  <a:pt x="203" y="505"/>
                  <a:pt x="205" y="507"/>
                  <a:pt x="206" y="506"/>
                </a:cubicBezTo>
                <a:close/>
                <a:moveTo>
                  <a:pt x="200" y="495"/>
                </a:moveTo>
                <a:cubicBezTo>
                  <a:pt x="198" y="496"/>
                  <a:pt x="200" y="499"/>
                  <a:pt x="200" y="501"/>
                </a:cubicBezTo>
                <a:cubicBezTo>
                  <a:pt x="201" y="499"/>
                  <a:pt x="201" y="497"/>
                  <a:pt x="200" y="495"/>
                </a:cubicBezTo>
                <a:close/>
                <a:moveTo>
                  <a:pt x="257" y="578"/>
                </a:moveTo>
                <a:cubicBezTo>
                  <a:pt x="256" y="580"/>
                  <a:pt x="252" y="576"/>
                  <a:pt x="254" y="581"/>
                </a:cubicBezTo>
                <a:cubicBezTo>
                  <a:pt x="255" y="579"/>
                  <a:pt x="258" y="581"/>
                  <a:pt x="257" y="578"/>
                </a:cubicBezTo>
                <a:close/>
                <a:moveTo>
                  <a:pt x="218" y="517"/>
                </a:moveTo>
                <a:cubicBezTo>
                  <a:pt x="218" y="519"/>
                  <a:pt x="216" y="520"/>
                  <a:pt x="217" y="522"/>
                </a:cubicBezTo>
                <a:cubicBezTo>
                  <a:pt x="217" y="519"/>
                  <a:pt x="220" y="521"/>
                  <a:pt x="218" y="517"/>
                </a:cubicBezTo>
                <a:close/>
                <a:moveTo>
                  <a:pt x="307" y="650"/>
                </a:moveTo>
                <a:cubicBezTo>
                  <a:pt x="308" y="652"/>
                  <a:pt x="304" y="650"/>
                  <a:pt x="306" y="654"/>
                </a:cubicBezTo>
                <a:cubicBezTo>
                  <a:pt x="308" y="655"/>
                  <a:pt x="310" y="650"/>
                  <a:pt x="307" y="650"/>
                </a:cubicBezTo>
                <a:close/>
                <a:moveTo>
                  <a:pt x="282" y="611"/>
                </a:moveTo>
                <a:cubicBezTo>
                  <a:pt x="281" y="610"/>
                  <a:pt x="281" y="610"/>
                  <a:pt x="281" y="609"/>
                </a:cubicBezTo>
                <a:cubicBezTo>
                  <a:pt x="280" y="610"/>
                  <a:pt x="279" y="611"/>
                  <a:pt x="279" y="612"/>
                </a:cubicBezTo>
                <a:cubicBezTo>
                  <a:pt x="281" y="612"/>
                  <a:pt x="280" y="612"/>
                  <a:pt x="282" y="611"/>
                </a:cubicBezTo>
                <a:close/>
                <a:moveTo>
                  <a:pt x="257" y="571"/>
                </a:moveTo>
                <a:cubicBezTo>
                  <a:pt x="258" y="571"/>
                  <a:pt x="259" y="570"/>
                  <a:pt x="258" y="568"/>
                </a:cubicBezTo>
                <a:cubicBezTo>
                  <a:pt x="257" y="569"/>
                  <a:pt x="256" y="568"/>
                  <a:pt x="254" y="568"/>
                </a:cubicBezTo>
                <a:cubicBezTo>
                  <a:pt x="255" y="569"/>
                  <a:pt x="255" y="570"/>
                  <a:pt x="255" y="571"/>
                </a:cubicBezTo>
                <a:cubicBezTo>
                  <a:pt x="256" y="570"/>
                  <a:pt x="257" y="570"/>
                  <a:pt x="257" y="571"/>
                </a:cubicBezTo>
                <a:close/>
                <a:moveTo>
                  <a:pt x="206" y="491"/>
                </a:moveTo>
                <a:cubicBezTo>
                  <a:pt x="205" y="489"/>
                  <a:pt x="203" y="489"/>
                  <a:pt x="202" y="489"/>
                </a:cubicBezTo>
                <a:cubicBezTo>
                  <a:pt x="203" y="491"/>
                  <a:pt x="205" y="492"/>
                  <a:pt x="206" y="491"/>
                </a:cubicBezTo>
                <a:close/>
                <a:moveTo>
                  <a:pt x="188" y="451"/>
                </a:moveTo>
                <a:cubicBezTo>
                  <a:pt x="187" y="454"/>
                  <a:pt x="184" y="454"/>
                  <a:pt x="184" y="457"/>
                </a:cubicBezTo>
                <a:cubicBezTo>
                  <a:pt x="186" y="454"/>
                  <a:pt x="190" y="456"/>
                  <a:pt x="188" y="451"/>
                </a:cubicBezTo>
                <a:close/>
                <a:moveTo>
                  <a:pt x="282" y="594"/>
                </a:moveTo>
                <a:cubicBezTo>
                  <a:pt x="283" y="596"/>
                  <a:pt x="280" y="595"/>
                  <a:pt x="279" y="596"/>
                </a:cubicBezTo>
                <a:cubicBezTo>
                  <a:pt x="280" y="597"/>
                  <a:pt x="280" y="598"/>
                  <a:pt x="281" y="599"/>
                </a:cubicBezTo>
                <a:cubicBezTo>
                  <a:pt x="283" y="598"/>
                  <a:pt x="284" y="594"/>
                  <a:pt x="282" y="594"/>
                </a:cubicBezTo>
                <a:close/>
                <a:moveTo>
                  <a:pt x="228" y="504"/>
                </a:moveTo>
                <a:cubicBezTo>
                  <a:pt x="226" y="506"/>
                  <a:pt x="225" y="505"/>
                  <a:pt x="223" y="506"/>
                </a:cubicBezTo>
                <a:cubicBezTo>
                  <a:pt x="226" y="510"/>
                  <a:pt x="228" y="507"/>
                  <a:pt x="228" y="504"/>
                </a:cubicBezTo>
                <a:close/>
                <a:moveTo>
                  <a:pt x="297" y="608"/>
                </a:moveTo>
                <a:cubicBezTo>
                  <a:pt x="296" y="610"/>
                  <a:pt x="295" y="609"/>
                  <a:pt x="294" y="607"/>
                </a:cubicBezTo>
                <a:cubicBezTo>
                  <a:pt x="294" y="608"/>
                  <a:pt x="292" y="608"/>
                  <a:pt x="293" y="609"/>
                </a:cubicBezTo>
                <a:cubicBezTo>
                  <a:pt x="294" y="610"/>
                  <a:pt x="299" y="612"/>
                  <a:pt x="297" y="608"/>
                </a:cubicBezTo>
                <a:close/>
                <a:moveTo>
                  <a:pt x="214" y="475"/>
                </a:moveTo>
                <a:cubicBezTo>
                  <a:pt x="213" y="477"/>
                  <a:pt x="208" y="477"/>
                  <a:pt x="209" y="480"/>
                </a:cubicBezTo>
                <a:cubicBezTo>
                  <a:pt x="211" y="477"/>
                  <a:pt x="215" y="479"/>
                  <a:pt x="214" y="475"/>
                </a:cubicBezTo>
                <a:close/>
                <a:moveTo>
                  <a:pt x="250" y="528"/>
                </a:moveTo>
                <a:cubicBezTo>
                  <a:pt x="249" y="530"/>
                  <a:pt x="249" y="531"/>
                  <a:pt x="249" y="533"/>
                </a:cubicBezTo>
                <a:cubicBezTo>
                  <a:pt x="250" y="532"/>
                  <a:pt x="251" y="531"/>
                  <a:pt x="250" y="528"/>
                </a:cubicBezTo>
                <a:close/>
                <a:moveTo>
                  <a:pt x="441" y="810"/>
                </a:moveTo>
                <a:cubicBezTo>
                  <a:pt x="439" y="807"/>
                  <a:pt x="437" y="809"/>
                  <a:pt x="437" y="811"/>
                </a:cubicBezTo>
                <a:cubicBezTo>
                  <a:pt x="438" y="810"/>
                  <a:pt x="440" y="809"/>
                  <a:pt x="441" y="810"/>
                </a:cubicBezTo>
                <a:close/>
                <a:moveTo>
                  <a:pt x="220" y="474"/>
                </a:moveTo>
                <a:cubicBezTo>
                  <a:pt x="219" y="474"/>
                  <a:pt x="217" y="476"/>
                  <a:pt x="218" y="478"/>
                </a:cubicBezTo>
                <a:cubicBezTo>
                  <a:pt x="219" y="477"/>
                  <a:pt x="220" y="476"/>
                  <a:pt x="220" y="474"/>
                </a:cubicBezTo>
                <a:close/>
                <a:moveTo>
                  <a:pt x="391" y="728"/>
                </a:moveTo>
                <a:cubicBezTo>
                  <a:pt x="391" y="728"/>
                  <a:pt x="393" y="728"/>
                  <a:pt x="392" y="726"/>
                </a:cubicBezTo>
                <a:cubicBezTo>
                  <a:pt x="391" y="727"/>
                  <a:pt x="391" y="727"/>
                  <a:pt x="390" y="725"/>
                </a:cubicBezTo>
                <a:cubicBezTo>
                  <a:pt x="389" y="726"/>
                  <a:pt x="387" y="726"/>
                  <a:pt x="388" y="727"/>
                </a:cubicBezTo>
                <a:cubicBezTo>
                  <a:pt x="389" y="726"/>
                  <a:pt x="391" y="727"/>
                  <a:pt x="391" y="728"/>
                </a:cubicBezTo>
                <a:close/>
                <a:moveTo>
                  <a:pt x="307" y="601"/>
                </a:moveTo>
                <a:cubicBezTo>
                  <a:pt x="306" y="599"/>
                  <a:pt x="305" y="597"/>
                  <a:pt x="305" y="596"/>
                </a:cubicBezTo>
                <a:cubicBezTo>
                  <a:pt x="304" y="598"/>
                  <a:pt x="305" y="600"/>
                  <a:pt x="305" y="602"/>
                </a:cubicBezTo>
                <a:lnTo>
                  <a:pt x="307" y="601"/>
                </a:lnTo>
                <a:close/>
                <a:moveTo>
                  <a:pt x="261" y="526"/>
                </a:moveTo>
                <a:cubicBezTo>
                  <a:pt x="260" y="526"/>
                  <a:pt x="257" y="527"/>
                  <a:pt x="258" y="530"/>
                </a:cubicBezTo>
                <a:cubicBezTo>
                  <a:pt x="258" y="527"/>
                  <a:pt x="261" y="529"/>
                  <a:pt x="261" y="526"/>
                </a:cubicBezTo>
                <a:close/>
                <a:moveTo>
                  <a:pt x="297" y="580"/>
                </a:moveTo>
                <a:cubicBezTo>
                  <a:pt x="296" y="581"/>
                  <a:pt x="295" y="582"/>
                  <a:pt x="295" y="584"/>
                </a:cubicBezTo>
                <a:cubicBezTo>
                  <a:pt x="296" y="583"/>
                  <a:pt x="299" y="582"/>
                  <a:pt x="297" y="580"/>
                </a:cubicBezTo>
                <a:close/>
                <a:moveTo>
                  <a:pt x="299" y="577"/>
                </a:moveTo>
                <a:cubicBezTo>
                  <a:pt x="299" y="576"/>
                  <a:pt x="298" y="575"/>
                  <a:pt x="298" y="574"/>
                </a:cubicBezTo>
                <a:cubicBezTo>
                  <a:pt x="296" y="576"/>
                  <a:pt x="296" y="572"/>
                  <a:pt x="295" y="571"/>
                </a:cubicBezTo>
                <a:cubicBezTo>
                  <a:pt x="294" y="571"/>
                  <a:pt x="293" y="570"/>
                  <a:pt x="291" y="570"/>
                </a:cubicBezTo>
                <a:cubicBezTo>
                  <a:pt x="294" y="572"/>
                  <a:pt x="297" y="577"/>
                  <a:pt x="299" y="577"/>
                </a:cubicBezTo>
                <a:close/>
                <a:moveTo>
                  <a:pt x="406" y="731"/>
                </a:moveTo>
                <a:cubicBezTo>
                  <a:pt x="406" y="730"/>
                  <a:pt x="407" y="730"/>
                  <a:pt x="408" y="729"/>
                </a:cubicBezTo>
                <a:cubicBezTo>
                  <a:pt x="408" y="729"/>
                  <a:pt x="408" y="728"/>
                  <a:pt x="407" y="728"/>
                </a:cubicBezTo>
                <a:cubicBezTo>
                  <a:pt x="407" y="727"/>
                  <a:pt x="407" y="727"/>
                  <a:pt x="406" y="727"/>
                </a:cubicBezTo>
                <a:cubicBezTo>
                  <a:pt x="407" y="730"/>
                  <a:pt x="404" y="729"/>
                  <a:pt x="404" y="728"/>
                </a:cubicBezTo>
                <a:cubicBezTo>
                  <a:pt x="405" y="730"/>
                  <a:pt x="404" y="730"/>
                  <a:pt x="406" y="731"/>
                </a:cubicBezTo>
                <a:close/>
                <a:moveTo>
                  <a:pt x="269" y="524"/>
                </a:moveTo>
                <a:cubicBezTo>
                  <a:pt x="267" y="522"/>
                  <a:pt x="272" y="522"/>
                  <a:pt x="270" y="520"/>
                </a:cubicBezTo>
                <a:cubicBezTo>
                  <a:pt x="268" y="520"/>
                  <a:pt x="267" y="524"/>
                  <a:pt x="269" y="524"/>
                </a:cubicBezTo>
                <a:close/>
                <a:moveTo>
                  <a:pt x="236" y="476"/>
                </a:moveTo>
                <a:cubicBezTo>
                  <a:pt x="238" y="474"/>
                  <a:pt x="239" y="475"/>
                  <a:pt x="240" y="475"/>
                </a:cubicBezTo>
                <a:cubicBezTo>
                  <a:pt x="239" y="474"/>
                  <a:pt x="238" y="473"/>
                  <a:pt x="238" y="472"/>
                </a:cubicBezTo>
                <a:cubicBezTo>
                  <a:pt x="236" y="473"/>
                  <a:pt x="235" y="474"/>
                  <a:pt x="236" y="476"/>
                </a:cubicBezTo>
                <a:close/>
                <a:moveTo>
                  <a:pt x="306" y="565"/>
                </a:moveTo>
                <a:cubicBezTo>
                  <a:pt x="305" y="565"/>
                  <a:pt x="305" y="565"/>
                  <a:pt x="305" y="565"/>
                </a:cubicBezTo>
                <a:cubicBezTo>
                  <a:pt x="306" y="568"/>
                  <a:pt x="307" y="570"/>
                  <a:pt x="306" y="572"/>
                </a:cubicBezTo>
                <a:cubicBezTo>
                  <a:pt x="304" y="570"/>
                  <a:pt x="304" y="574"/>
                  <a:pt x="305" y="576"/>
                </a:cubicBezTo>
                <a:cubicBezTo>
                  <a:pt x="307" y="574"/>
                  <a:pt x="307" y="570"/>
                  <a:pt x="310" y="573"/>
                </a:cubicBezTo>
                <a:cubicBezTo>
                  <a:pt x="309" y="570"/>
                  <a:pt x="306" y="567"/>
                  <a:pt x="306" y="565"/>
                </a:cubicBezTo>
                <a:close/>
                <a:moveTo>
                  <a:pt x="294" y="554"/>
                </a:moveTo>
                <a:cubicBezTo>
                  <a:pt x="293" y="554"/>
                  <a:pt x="292" y="553"/>
                  <a:pt x="291" y="554"/>
                </a:cubicBezTo>
                <a:cubicBezTo>
                  <a:pt x="292" y="557"/>
                  <a:pt x="295" y="556"/>
                  <a:pt x="294" y="554"/>
                </a:cubicBezTo>
                <a:close/>
                <a:moveTo>
                  <a:pt x="214" y="433"/>
                </a:moveTo>
                <a:cubicBezTo>
                  <a:pt x="214" y="434"/>
                  <a:pt x="211" y="434"/>
                  <a:pt x="212" y="435"/>
                </a:cubicBezTo>
                <a:cubicBezTo>
                  <a:pt x="214" y="435"/>
                  <a:pt x="216" y="436"/>
                  <a:pt x="214" y="433"/>
                </a:cubicBezTo>
                <a:close/>
                <a:moveTo>
                  <a:pt x="319" y="587"/>
                </a:moveTo>
                <a:cubicBezTo>
                  <a:pt x="317" y="586"/>
                  <a:pt x="315" y="589"/>
                  <a:pt x="316" y="591"/>
                </a:cubicBezTo>
                <a:cubicBezTo>
                  <a:pt x="318" y="589"/>
                  <a:pt x="319" y="589"/>
                  <a:pt x="319" y="587"/>
                </a:cubicBezTo>
                <a:close/>
                <a:moveTo>
                  <a:pt x="193" y="396"/>
                </a:moveTo>
                <a:cubicBezTo>
                  <a:pt x="194" y="398"/>
                  <a:pt x="191" y="397"/>
                  <a:pt x="190" y="398"/>
                </a:cubicBezTo>
                <a:cubicBezTo>
                  <a:pt x="191" y="399"/>
                  <a:pt x="191" y="400"/>
                  <a:pt x="191" y="401"/>
                </a:cubicBezTo>
                <a:cubicBezTo>
                  <a:pt x="192" y="399"/>
                  <a:pt x="196" y="398"/>
                  <a:pt x="193" y="396"/>
                </a:cubicBezTo>
                <a:close/>
                <a:moveTo>
                  <a:pt x="243" y="475"/>
                </a:moveTo>
                <a:cubicBezTo>
                  <a:pt x="242" y="475"/>
                  <a:pt x="242" y="477"/>
                  <a:pt x="243" y="479"/>
                </a:cubicBezTo>
                <a:cubicBezTo>
                  <a:pt x="246" y="478"/>
                  <a:pt x="243" y="476"/>
                  <a:pt x="243" y="475"/>
                </a:cubicBezTo>
                <a:close/>
                <a:moveTo>
                  <a:pt x="322" y="593"/>
                </a:moveTo>
                <a:cubicBezTo>
                  <a:pt x="322" y="592"/>
                  <a:pt x="322" y="591"/>
                  <a:pt x="321" y="589"/>
                </a:cubicBezTo>
                <a:cubicBezTo>
                  <a:pt x="320" y="590"/>
                  <a:pt x="319" y="591"/>
                  <a:pt x="318" y="591"/>
                </a:cubicBezTo>
                <a:cubicBezTo>
                  <a:pt x="320" y="593"/>
                  <a:pt x="321" y="594"/>
                  <a:pt x="322" y="593"/>
                </a:cubicBezTo>
                <a:close/>
                <a:moveTo>
                  <a:pt x="251" y="485"/>
                </a:moveTo>
                <a:cubicBezTo>
                  <a:pt x="252" y="486"/>
                  <a:pt x="249" y="487"/>
                  <a:pt x="252" y="488"/>
                </a:cubicBezTo>
                <a:cubicBezTo>
                  <a:pt x="251" y="488"/>
                  <a:pt x="251" y="489"/>
                  <a:pt x="251" y="489"/>
                </a:cubicBezTo>
                <a:cubicBezTo>
                  <a:pt x="253" y="491"/>
                  <a:pt x="253" y="485"/>
                  <a:pt x="251" y="485"/>
                </a:cubicBezTo>
                <a:close/>
                <a:moveTo>
                  <a:pt x="461" y="794"/>
                </a:moveTo>
                <a:cubicBezTo>
                  <a:pt x="459" y="797"/>
                  <a:pt x="457" y="796"/>
                  <a:pt x="458" y="799"/>
                </a:cubicBezTo>
                <a:cubicBezTo>
                  <a:pt x="460" y="798"/>
                  <a:pt x="461" y="796"/>
                  <a:pt x="461" y="794"/>
                </a:cubicBezTo>
                <a:close/>
                <a:moveTo>
                  <a:pt x="325" y="590"/>
                </a:moveTo>
                <a:cubicBezTo>
                  <a:pt x="324" y="587"/>
                  <a:pt x="323" y="590"/>
                  <a:pt x="322" y="587"/>
                </a:cubicBezTo>
                <a:cubicBezTo>
                  <a:pt x="323" y="587"/>
                  <a:pt x="324" y="586"/>
                  <a:pt x="323" y="585"/>
                </a:cubicBezTo>
                <a:cubicBezTo>
                  <a:pt x="321" y="587"/>
                  <a:pt x="321" y="587"/>
                  <a:pt x="321" y="587"/>
                </a:cubicBezTo>
                <a:cubicBezTo>
                  <a:pt x="322" y="588"/>
                  <a:pt x="322" y="589"/>
                  <a:pt x="322" y="591"/>
                </a:cubicBezTo>
                <a:cubicBezTo>
                  <a:pt x="323" y="589"/>
                  <a:pt x="324" y="591"/>
                  <a:pt x="325" y="590"/>
                </a:cubicBezTo>
                <a:close/>
                <a:moveTo>
                  <a:pt x="304" y="555"/>
                </a:moveTo>
                <a:cubicBezTo>
                  <a:pt x="302" y="556"/>
                  <a:pt x="301" y="557"/>
                  <a:pt x="303" y="559"/>
                </a:cubicBezTo>
                <a:cubicBezTo>
                  <a:pt x="303" y="557"/>
                  <a:pt x="306" y="557"/>
                  <a:pt x="304" y="555"/>
                </a:cubicBezTo>
                <a:close/>
                <a:moveTo>
                  <a:pt x="300" y="550"/>
                </a:moveTo>
                <a:cubicBezTo>
                  <a:pt x="300" y="548"/>
                  <a:pt x="299" y="547"/>
                  <a:pt x="299" y="546"/>
                </a:cubicBezTo>
                <a:cubicBezTo>
                  <a:pt x="299" y="548"/>
                  <a:pt x="297" y="551"/>
                  <a:pt x="299" y="552"/>
                </a:cubicBezTo>
                <a:cubicBezTo>
                  <a:pt x="299" y="551"/>
                  <a:pt x="300" y="550"/>
                  <a:pt x="300" y="550"/>
                </a:cubicBezTo>
                <a:close/>
                <a:moveTo>
                  <a:pt x="271" y="497"/>
                </a:moveTo>
                <a:cubicBezTo>
                  <a:pt x="270" y="496"/>
                  <a:pt x="270" y="496"/>
                  <a:pt x="270" y="496"/>
                </a:cubicBezTo>
                <a:cubicBezTo>
                  <a:pt x="269" y="495"/>
                  <a:pt x="269" y="495"/>
                  <a:pt x="269" y="495"/>
                </a:cubicBezTo>
                <a:cubicBezTo>
                  <a:pt x="269" y="498"/>
                  <a:pt x="266" y="498"/>
                  <a:pt x="265" y="498"/>
                </a:cubicBezTo>
                <a:cubicBezTo>
                  <a:pt x="267" y="501"/>
                  <a:pt x="269" y="499"/>
                  <a:pt x="271" y="499"/>
                </a:cubicBezTo>
                <a:cubicBezTo>
                  <a:pt x="269" y="497"/>
                  <a:pt x="269" y="498"/>
                  <a:pt x="271" y="497"/>
                </a:cubicBezTo>
                <a:close/>
                <a:moveTo>
                  <a:pt x="336" y="592"/>
                </a:moveTo>
                <a:cubicBezTo>
                  <a:pt x="335" y="591"/>
                  <a:pt x="335" y="590"/>
                  <a:pt x="334" y="589"/>
                </a:cubicBezTo>
                <a:cubicBezTo>
                  <a:pt x="333" y="590"/>
                  <a:pt x="333" y="591"/>
                  <a:pt x="333" y="592"/>
                </a:cubicBezTo>
                <a:cubicBezTo>
                  <a:pt x="334" y="592"/>
                  <a:pt x="335" y="594"/>
                  <a:pt x="336" y="592"/>
                </a:cubicBezTo>
                <a:close/>
                <a:moveTo>
                  <a:pt x="312" y="553"/>
                </a:moveTo>
                <a:cubicBezTo>
                  <a:pt x="311" y="551"/>
                  <a:pt x="309" y="551"/>
                  <a:pt x="308" y="551"/>
                </a:cubicBezTo>
                <a:cubicBezTo>
                  <a:pt x="309" y="552"/>
                  <a:pt x="309" y="553"/>
                  <a:pt x="309" y="554"/>
                </a:cubicBezTo>
                <a:cubicBezTo>
                  <a:pt x="310" y="552"/>
                  <a:pt x="311" y="554"/>
                  <a:pt x="312" y="553"/>
                </a:cubicBezTo>
                <a:close/>
                <a:moveTo>
                  <a:pt x="321" y="564"/>
                </a:moveTo>
                <a:cubicBezTo>
                  <a:pt x="320" y="563"/>
                  <a:pt x="319" y="563"/>
                  <a:pt x="319" y="562"/>
                </a:cubicBezTo>
                <a:cubicBezTo>
                  <a:pt x="320" y="562"/>
                  <a:pt x="320" y="562"/>
                  <a:pt x="320" y="562"/>
                </a:cubicBezTo>
                <a:cubicBezTo>
                  <a:pt x="320" y="564"/>
                  <a:pt x="322" y="564"/>
                  <a:pt x="323" y="563"/>
                </a:cubicBezTo>
                <a:cubicBezTo>
                  <a:pt x="322" y="561"/>
                  <a:pt x="320" y="560"/>
                  <a:pt x="319" y="559"/>
                </a:cubicBezTo>
                <a:cubicBezTo>
                  <a:pt x="320" y="561"/>
                  <a:pt x="318" y="561"/>
                  <a:pt x="318" y="562"/>
                </a:cubicBezTo>
                <a:cubicBezTo>
                  <a:pt x="318" y="563"/>
                  <a:pt x="319" y="565"/>
                  <a:pt x="319" y="566"/>
                </a:cubicBezTo>
                <a:lnTo>
                  <a:pt x="321" y="564"/>
                </a:lnTo>
                <a:close/>
                <a:moveTo>
                  <a:pt x="421" y="713"/>
                </a:moveTo>
                <a:cubicBezTo>
                  <a:pt x="420" y="713"/>
                  <a:pt x="419" y="712"/>
                  <a:pt x="418" y="713"/>
                </a:cubicBezTo>
                <a:cubicBezTo>
                  <a:pt x="419" y="715"/>
                  <a:pt x="422" y="716"/>
                  <a:pt x="421" y="713"/>
                </a:cubicBezTo>
                <a:close/>
                <a:moveTo>
                  <a:pt x="339" y="587"/>
                </a:moveTo>
                <a:cubicBezTo>
                  <a:pt x="338" y="585"/>
                  <a:pt x="336" y="586"/>
                  <a:pt x="334" y="586"/>
                </a:cubicBezTo>
                <a:cubicBezTo>
                  <a:pt x="335" y="587"/>
                  <a:pt x="335" y="588"/>
                  <a:pt x="336" y="589"/>
                </a:cubicBezTo>
                <a:cubicBezTo>
                  <a:pt x="337" y="587"/>
                  <a:pt x="337" y="586"/>
                  <a:pt x="339" y="587"/>
                </a:cubicBezTo>
                <a:close/>
                <a:moveTo>
                  <a:pt x="215" y="403"/>
                </a:moveTo>
                <a:cubicBezTo>
                  <a:pt x="216" y="405"/>
                  <a:pt x="215" y="405"/>
                  <a:pt x="217" y="407"/>
                </a:cubicBezTo>
                <a:cubicBezTo>
                  <a:pt x="219" y="406"/>
                  <a:pt x="216" y="403"/>
                  <a:pt x="215" y="403"/>
                </a:cubicBezTo>
                <a:close/>
                <a:moveTo>
                  <a:pt x="423" y="715"/>
                </a:moveTo>
                <a:cubicBezTo>
                  <a:pt x="423" y="714"/>
                  <a:pt x="423" y="714"/>
                  <a:pt x="423" y="714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3" y="713"/>
                  <a:pt x="423" y="713"/>
                  <a:pt x="423" y="713"/>
                </a:cubicBezTo>
                <a:cubicBezTo>
                  <a:pt x="421" y="715"/>
                  <a:pt x="423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2" y="714"/>
                  <a:pt x="422" y="714"/>
                </a:cubicBezTo>
                <a:cubicBezTo>
                  <a:pt x="422" y="714"/>
                  <a:pt x="423" y="714"/>
                  <a:pt x="423" y="714"/>
                </a:cubicBezTo>
                <a:cubicBezTo>
                  <a:pt x="424" y="714"/>
                  <a:pt x="424" y="714"/>
                  <a:pt x="424" y="712"/>
                </a:cubicBezTo>
                <a:cubicBezTo>
                  <a:pt x="423" y="712"/>
                  <a:pt x="422" y="712"/>
                  <a:pt x="422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1" y="712"/>
                  <a:pt x="421" y="712"/>
                  <a:pt x="421" y="712"/>
                </a:cubicBezTo>
                <a:cubicBezTo>
                  <a:pt x="424" y="711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2" y="712"/>
                  <a:pt x="422" y="712"/>
                </a:cubicBezTo>
                <a:cubicBezTo>
                  <a:pt x="422" y="712"/>
                  <a:pt x="421" y="712"/>
                  <a:pt x="421" y="712"/>
                </a:cubicBezTo>
                <a:cubicBezTo>
                  <a:pt x="422" y="713"/>
                  <a:pt x="422" y="713"/>
                  <a:pt x="423" y="715"/>
                </a:cubicBezTo>
                <a:close/>
                <a:moveTo>
                  <a:pt x="471" y="791"/>
                </a:moveTo>
                <a:cubicBezTo>
                  <a:pt x="472" y="792"/>
                  <a:pt x="476" y="789"/>
                  <a:pt x="475" y="788"/>
                </a:cubicBezTo>
                <a:cubicBezTo>
                  <a:pt x="473" y="788"/>
                  <a:pt x="473" y="790"/>
                  <a:pt x="471" y="791"/>
                </a:cubicBezTo>
                <a:close/>
                <a:moveTo>
                  <a:pt x="320" y="554"/>
                </a:moveTo>
                <a:cubicBezTo>
                  <a:pt x="318" y="552"/>
                  <a:pt x="321" y="552"/>
                  <a:pt x="319" y="551"/>
                </a:cubicBezTo>
                <a:cubicBezTo>
                  <a:pt x="317" y="551"/>
                  <a:pt x="317" y="555"/>
                  <a:pt x="320" y="554"/>
                </a:cubicBezTo>
                <a:close/>
                <a:moveTo>
                  <a:pt x="347" y="590"/>
                </a:moveTo>
                <a:cubicBezTo>
                  <a:pt x="345" y="588"/>
                  <a:pt x="346" y="588"/>
                  <a:pt x="345" y="586"/>
                </a:cubicBezTo>
                <a:cubicBezTo>
                  <a:pt x="343" y="587"/>
                  <a:pt x="346" y="591"/>
                  <a:pt x="347" y="590"/>
                </a:cubicBezTo>
                <a:close/>
                <a:moveTo>
                  <a:pt x="427" y="710"/>
                </a:moveTo>
                <a:cubicBezTo>
                  <a:pt x="426" y="711"/>
                  <a:pt x="424" y="711"/>
                  <a:pt x="425" y="712"/>
                </a:cubicBezTo>
                <a:cubicBezTo>
                  <a:pt x="426" y="713"/>
                  <a:pt x="428" y="712"/>
                  <a:pt x="427" y="710"/>
                </a:cubicBezTo>
                <a:close/>
                <a:moveTo>
                  <a:pt x="349" y="579"/>
                </a:moveTo>
                <a:cubicBezTo>
                  <a:pt x="350" y="578"/>
                  <a:pt x="350" y="577"/>
                  <a:pt x="350" y="575"/>
                </a:cubicBezTo>
                <a:cubicBezTo>
                  <a:pt x="349" y="579"/>
                  <a:pt x="342" y="577"/>
                  <a:pt x="341" y="581"/>
                </a:cubicBezTo>
                <a:cubicBezTo>
                  <a:pt x="344" y="581"/>
                  <a:pt x="346" y="577"/>
                  <a:pt x="349" y="579"/>
                </a:cubicBezTo>
                <a:close/>
                <a:moveTo>
                  <a:pt x="349" y="589"/>
                </a:move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0" y="589"/>
                </a:cubicBezTo>
                <a:cubicBezTo>
                  <a:pt x="350" y="589"/>
                  <a:pt x="350" y="589"/>
                  <a:pt x="351" y="589"/>
                </a:cubicBezTo>
                <a:cubicBezTo>
                  <a:pt x="350" y="588"/>
                  <a:pt x="349" y="588"/>
                  <a:pt x="349" y="587"/>
                </a:cubicBezTo>
                <a:cubicBezTo>
                  <a:pt x="349" y="587"/>
                  <a:pt x="348" y="587"/>
                  <a:pt x="348" y="587"/>
                </a:cubicBezTo>
                <a:cubicBezTo>
                  <a:pt x="348" y="587"/>
                  <a:pt x="348" y="587"/>
                  <a:pt x="348" y="587"/>
                </a:cubicBezTo>
                <a:cubicBezTo>
                  <a:pt x="347" y="586"/>
                  <a:pt x="347" y="587"/>
                  <a:pt x="348" y="589"/>
                </a:cubicBezTo>
                <a:cubicBezTo>
                  <a:pt x="348" y="589"/>
                  <a:pt x="347" y="589"/>
                  <a:pt x="348" y="590"/>
                </a:cubicBezTo>
                <a:cubicBezTo>
                  <a:pt x="348" y="589"/>
                  <a:pt x="349" y="589"/>
                  <a:pt x="349" y="589"/>
                </a:cubicBezTo>
                <a:close/>
                <a:moveTo>
                  <a:pt x="355" y="585"/>
                </a:moveTo>
                <a:cubicBezTo>
                  <a:pt x="355" y="584"/>
                  <a:pt x="354" y="583"/>
                  <a:pt x="354" y="583"/>
                </a:cubicBezTo>
                <a:cubicBezTo>
                  <a:pt x="355" y="582"/>
                  <a:pt x="356" y="582"/>
                  <a:pt x="355" y="581"/>
                </a:cubicBezTo>
                <a:cubicBezTo>
                  <a:pt x="354" y="582"/>
                  <a:pt x="353" y="581"/>
                  <a:pt x="352" y="582"/>
                </a:cubicBezTo>
                <a:cubicBezTo>
                  <a:pt x="353" y="584"/>
                  <a:pt x="354" y="586"/>
                  <a:pt x="355" y="585"/>
                </a:cubicBezTo>
                <a:close/>
                <a:moveTo>
                  <a:pt x="353" y="572"/>
                </a:moveTo>
                <a:cubicBezTo>
                  <a:pt x="352" y="573"/>
                  <a:pt x="351" y="574"/>
                  <a:pt x="352" y="576"/>
                </a:cubicBezTo>
                <a:cubicBezTo>
                  <a:pt x="354" y="576"/>
                  <a:pt x="354" y="574"/>
                  <a:pt x="353" y="572"/>
                </a:cubicBezTo>
                <a:close/>
                <a:moveTo>
                  <a:pt x="481" y="769"/>
                </a:moveTo>
                <a:cubicBezTo>
                  <a:pt x="480" y="767"/>
                  <a:pt x="479" y="768"/>
                  <a:pt x="478" y="769"/>
                </a:cubicBezTo>
                <a:cubicBezTo>
                  <a:pt x="479" y="770"/>
                  <a:pt x="479" y="770"/>
                  <a:pt x="479" y="771"/>
                </a:cubicBezTo>
                <a:cubicBezTo>
                  <a:pt x="480" y="770"/>
                  <a:pt x="480" y="769"/>
                  <a:pt x="481" y="769"/>
                </a:cubicBezTo>
                <a:close/>
                <a:moveTo>
                  <a:pt x="359" y="578"/>
                </a:moveTo>
                <a:cubicBezTo>
                  <a:pt x="357" y="575"/>
                  <a:pt x="356" y="575"/>
                  <a:pt x="354" y="576"/>
                </a:cubicBezTo>
                <a:cubicBezTo>
                  <a:pt x="355" y="577"/>
                  <a:pt x="356" y="578"/>
                  <a:pt x="356" y="579"/>
                </a:cubicBezTo>
                <a:cubicBezTo>
                  <a:pt x="357" y="579"/>
                  <a:pt x="358" y="578"/>
                  <a:pt x="359" y="578"/>
                </a:cubicBezTo>
                <a:close/>
                <a:moveTo>
                  <a:pt x="255" y="414"/>
                </a:moveTo>
                <a:cubicBezTo>
                  <a:pt x="254" y="412"/>
                  <a:pt x="250" y="412"/>
                  <a:pt x="252" y="415"/>
                </a:cubicBezTo>
                <a:cubicBezTo>
                  <a:pt x="253" y="413"/>
                  <a:pt x="254" y="416"/>
                  <a:pt x="255" y="414"/>
                </a:cubicBezTo>
                <a:close/>
                <a:moveTo>
                  <a:pt x="344" y="547"/>
                </a:moveTo>
                <a:cubicBezTo>
                  <a:pt x="341" y="543"/>
                  <a:pt x="341" y="548"/>
                  <a:pt x="338" y="547"/>
                </a:cubicBezTo>
                <a:cubicBezTo>
                  <a:pt x="340" y="551"/>
                  <a:pt x="342" y="548"/>
                  <a:pt x="344" y="547"/>
                </a:cubicBezTo>
                <a:close/>
                <a:moveTo>
                  <a:pt x="209" y="323"/>
                </a:moveTo>
                <a:cubicBezTo>
                  <a:pt x="206" y="328"/>
                  <a:pt x="204" y="327"/>
                  <a:pt x="199" y="328"/>
                </a:cubicBezTo>
                <a:cubicBezTo>
                  <a:pt x="200" y="329"/>
                  <a:pt x="201" y="331"/>
                  <a:pt x="201" y="332"/>
                </a:cubicBezTo>
                <a:cubicBezTo>
                  <a:pt x="204" y="331"/>
                  <a:pt x="205" y="327"/>
                  <a:pt x="209" y="327"/>
                </a:cubicBezTo>
                <a:cubicBezTo>
                  <a:pt x="207" y="325"/>
                  <a:pt x="211" y="325"/>
                  <a:pt x="209" y="323"/>
                </a:cubicBezTo>
                <a:close/>
                <a:moveTo>
                  <a:pt x="364" y="578"/>
                </a:moveTo>
                <a:cubicBezTo>
                  <a:pt x="363" y="576"/>
                  <a:pt x="359" y="574"/>
                  <a:pt x="359" y="577"/>
                </a:cubicBezTo>
                <a:cubicBezTo>
                  <a:pt x="361" y="577"/>
                  <a:pt x="363" y="578"/>
                  <a:pt x="364" y="578"/>
                </a:cubicBezTo>
                <a:close/>
                <a:moveTo>
                  <a:pt x="491" y="772"/>
                </a:moveTo>
                <a:cubicBezTo>
                  <a:pt x="490" y="773"/>
                  <a:pt x="489" y="773"/>
                  <a:pt x="488" y="773"/>
                </a:cubicBezTo>
                <a:cubicBezTo>
                  <a:pt x="489" y="774"/>
                  <a:pt x="489" y="775"/>
                  <a:pt x="489" y="775"/>
                </a:cubicBezTo>
                <a:cubicBezTo>
                  <a:pt x="491" y="775"/>
                  <a:pt x="492" y="774"/>
                  <a:pt x="491" y="772"/>
                </a:cubicBezTo>
                <a:close/>
                <a:moveTo>
                  <a:pt x="340" y="532"/>
                </a:moveTo>
                <a:cubicBezTo>
                  <a:pt x="339" y="530"/>
                  <a:pt x="336" y="529"/>
                  <a:pt x="337" y="526"/>
                </a:cubicBezTo>
                <a:cubicBezTo>
                  <a:pt x="335" y="527"/>
                  <a:pt x="334" y="524"/>
                  <a:pt x="333" y="525"/>
                </a:cubicBezTo>
                <a:cubicBezTo>
                  <a:pt x="336" y="528"/>
                  <a:pt x="336" y="532"/>
                  <a:pt x="338" y="533"/>
                </a:cubicBezTo>
                <a:cubicBezTo>
                  <a:pt x="337" y="531"/>
                  <a:pt x="340" y="533"/>
                  <a:pt x="340" y="532"/>
                </a:cubicBezTo>
                <a:close/>
                <a:moveTo>
                  <a:pt x="374" y="581"/>
                </a:moveTo>
                <a:cubicBezTo>
                  <a:pt x="375" y="582"/>
                  <a:pt x="376" y="582"/>
                  <a:pt x="377" y="583"/>
                </a:cubicBezTo>
                <a:cubicBezTo>
                  <a:pt x="375" y="581"/>
                  <a:pt x="380" y="581"/>
                  <a:pt x="377" y="579"/>
                </a:cubicBezTo>
                <a:cubicBezTo>
                  <a:pt x="376" y="581"/>
                  <a:pt x="376" y="581"/>
                  <a:pt x="374" y="579"/>
                </a:cubicBezTo>
                <a:cubicBezTo>
                  <a:pt x="374" y="578"/>
                  <a:pt x="374" y="577"/>
                  <a:pt x="374" y="576"/>
                </a:cubicBezTo>
                <a:cubicBezTo>
                  <a:pt x="373" y="578"/>
                  <a:pt x="374" y="581"/>
                  <a:pt x="371" y="581"/>
                </a:cubicBezTo>
                <a:cubicBezTo>
                  <a:pt x="371" y="582"/>
                  <a:pt x="371" y="583"/>
                  <a:pt x="373" y="584"/>
                </a:cubicBezTo>
                <a:cubicBezTo>
                  <a:pt x="375" y="584"/>
                  <a:pt x="372" y="581"/>
                  <a:pt x="374" y="581"/>
                </a:cubicBezTo>
                <a:close/>
                <a:moveTo>
                  <a:pt x="352" y="543"/>
                </a:moveTo>
                <a:cubicBezTo>
                  <a:pt x="351" y="543"/>
                  <a:pt x="347" y="544"/>
                  <a:pt x="349" y="546"/>
                </a:cubicBezTo>
                <a:cubicBezTo>
                  <a:pt x="349" y="544"/>
                  <a:pt x="352" y="546"/>
                  <a:pt x="352" y="543"/>
                </a:cubicBezTo>
                <a:close/>
                <a:moveTo>
                  <a:pt x="352" y="533"/>
                </a:moveTo>
                <a:cubicBezTo>
                  <a:pt x="351" y="534"/>
                  <a:pt x="350" y="533"/>
                  <a:pt x="348" y="535"/>
                </a:cubicBezTo>
                <a:cubicBezTo>
                  <a:pt x="347" y="534"/>
                  <a:pt x="346" y="531"/>
                  <a:pt x="345" y="532"/>
                </a:cubicBezTo>
                <a:cubicBezTo>
                  <a:pt x="348" y="534"/>
                  <a:pt x="345" y="535"/>
                  <a:pt x="346" y="537"/>
                </a:cubicBezTo>
                <a:cubicBezTo>
                  <a:pt x="349" y="535"/>
                  <a:pt x="353" y="537"/>
                  <a:pt x="352" y="533"/>
                </a:cubicBezTo>
                <a:close/>
                <a:moveTo>
                  <a:pt x="223" y="336"/>
                </a:moveTo>
                <a:cubicBezTo>
                  <a:pt x="222" y="337"/>
                  <a:pt x="218" y="339"/>
                  <a:pt x="220" y="340"/>
                </a:cubicBezTo>
                <a:cubicBezTo>
                  <a:pt x="221" y="339"/>
                  <a:pt x="225" y="337"/>
                  <a:pt x="223" y="336"/>
                </a:cubicBezTo>
                <a:close/>
                <a:moveTo>
                  <a:pt x="367" y="560"/>
                </a:moveTo>
                <a:cubicBezTo>
                  <a:pt x="367" y="560"/>
                  <a:pt x="362" y="561"/>
                  <a:pt x="364" y="564"/>
                </a:cubicBezTo>
                <a:cubicBezTo>
                  <a:pt x="364" y="561"/>
                  <a:pt x="368" y="563"/>
                  <a:pt x="367" y="560"/>
                </a:cubicBezTo>
                <a:close/>
                <a:moveTo>
                  <a:pt x="337" y="516"/>
                </a:moveTo>
                <a:cubicBezTo>
                  <a:pt x="335" y="512"/>
                  <a:pt x="333" y="513"/>
                  <a:pt x="331" y="513"/>
                </a:cubicBezTo>
                <a:cubicBezTo>
                  <a:pt x="333" y="516"/>
                  <a:pt x="335" y="515"/>
                  <a:pt x="337" y="516"/>
                </a:cubicBezTo>
                <a:close/>
                <a:moveTo>
                  <a:pt x="258" y="387"/>
                </a:moveTo>
                <a:cubicBezTo>
                  <a:pt x="257" y="386"/>
                  <a:pt x="254" y="388"/>
                  <a:pt x="255" y="391"/>
                </a:cubicBezTo>
                <a:cubicBezTo>
                  <a:pt x="257" y="390"/>
                  <a:pt x="258" y="389"/>
                  <a:pt x="258" y="387"/>
                </a:cubicBezTo>
                <a:close/>
                <a:moveTo>
                  <a:pt x="418" y="638"/>
                </a:moveTo>
                <a:cubicBezTo>
                  <a:pt x="416" y="638"/>
                  <a:pt x="417" y="635"/>
                  <a:pt x="417" y="634"/>
                </a:cubicBezTo>
                <a:cubicBezTo>
                  <a:pt x="416" y="634"/>
                  <a:pt x="415" y="636"/>
                  <a:pt x="415" y="637"/>
                </a:cubicBezTo>
                <a:cubicBezTo>
                  <a:pt x="416" y="637"/>
                  <a:pt x="418" y="642"/>
                  <a:pt x="418" y="638"/>
                </a:cubicBezTo>
                <a:close/>
                <a:moveTo>
                  <a:pt x="220" y="319"/>
                </a:moveTo>
                <a:cubicBezTo>
                  <a:pt x="218" y="315"/>
                  <a:pt x="215" y="318"/>
                  <a:pt x="216" y="321"/>
                </a:cubicBezTo>
                <a:cubicBezTo>
                  <a:pt x="218" y="320"/>
                  <a:pt x="219" y="319"/>
                  <a:pt x="220" y="319"/>
                </a:cubicBezTo>
                <a:close/>
                <a:moveTo>
                  <a:pt x="258" y="383"/>
                </a:moveTo>
                <a:cubicBezTo>
                  <a:pt x="259" y="383"/>
                  <a:pt x="261" y="382"/>
                  <a:pt x="259" y="381"/>
                </a:cubicBezTo>
                <a:cubicBezTo>
                  <a:pt x="258" y="381"/>
                  <a:pt x="258" y="382"/>
                  <a:pt x="258" y="382"/>
                </a:cubicBezTo>
                <a:cubicBezTo>
                  <a:pt x="257" y="382"/>
                  <a:pt x="257" y="381"/>
                  <a:pt x="256" y="381"/>
                </a:cubicBezTo>
                <a:cubicBezTo>
                  <a:pt x="257" y="382"/>
                  <a:pt x="257" y="383"/>
                  <a:pt x="258" y="383"/>
                </a:cubicBezTo>
                <a:close/>
                <a:moveTo>
                  <a:pt x="376" y="551"/>
                </a:moveTo>
                <a:cubicBezTo>
                  <a:pt x="376" y="549"/>
                  <a:pt x="371" y="549"/>
                  <a:pt x="374" y="552"/>
                </a:cubicBezTo>
                <a:cubicBezTo>
                  <a:pt x="375" y="550"/>
                  <a:pt x="375" y="552"/>
                  <a:pt x="376" y="551"/>
                </a:cubicBezTo>
                <a:close/>
                <a:moveTo>
                  <a:pt x="379" y="551"/>
                </a:moveTo>
                <a:cubicBezTo>
                  <a:pt x="378" y="549"/>
                  <a:pt x="380" y="548"/>
                  <a:pt x="378" y="545"/>
                </a:cubicBezTo>
                <a:cubicBezTo>
                  <a:pt x="377" y="550"/>
                  <a:pt x="374" y="543"/>
                  <a:pt x="372" y="543"/>
                </a:cubicBezTo>
                <a:cubicBezTo>
                  <a:pt x="375" y="547"/>
                  <a:pt x="377" y="549"/>
                  <a:pt x="379" y="551"/>
                </a:cubicBezTo>
                <a:close/>
                <a:moveTo>
                  <a:pt x="270" y="379"/>
                </a:moveTo>
                <a:cubicBezTo>
                  <a:pt x="269" y="378"/>
                  <a:pt x="267" y="380"/>
                  <a:pt x="269" y="382"/>
                </a:cubicBezTo>
                <a:cubicBezTo>
                  <a:pt x="270" y="381"/>
                  <a:pt x="271" y="380"/>
                  <a:pt x="270" y="379"/>
                </a:cubicBezTo>
                <a:close/>
                <a:moveTo>
                  <a:pt x="274" y="384"/>
                </a:moveTo>
                <a:cubicBezTo>
                  <a:pt x="273" y="382"/>
                  <a:pt x="277" y="378"/>
                  <a:pt x="280" y="381"/>
                </a:cubicBezTo>
                <a:cubicBezTo>
                  <a:pt x="282" y="380"/>
                  <a:pt x="281" y="376"/>
                  <a:pt x="284" y="377"/>
                </a:cubicBezTo>
                <a:cubicBezTo>
                  <a:pt x="283" y="375"/>
                  <a:pt x="281" y="375"/>
                  <a:pt x="282" y="372"/>
                </a:cubicBezTo>
                <a:cubicBezTo>
                  <a:pt x="280" y="373"/>
                  <a:pt x="279" y="375"/>
                  <a:pt x="282" y="376"/>
                </a:cubicBezTo>
                <a:cubicBezTo>
                  <a:pt x="278" y="378"/>
                  <a:pt x="272" y="379"/>
                  <a:pt x="271" y="385"/>
                </a:cubicBezTo>
                <a:cubicBezTo>
                  <a:pt x="272" y="384"/>
                  <a:pt x="273" y="385"/>
                  <a:pt x="274" y="384"/>
                </a:cubicBezTo>
                <a:close/>
                <a:moveTo>
                  <a:pt x="560" y="829"/>
                </a:moveTo>
                <a:cubicBezTo>
                  <a:pt x="562" y="828"/>
                  <a:pt x="562" y="827"/>
                  <a:pt x="560" y="825"/>
                </a:cubicBezTo>
                <a:cubicBezTo>
                  <a:pt x="559" y="826"/>
                  <a:pt x="558" y="824"/>
                  <a:pt x="557" y="826"/>
                </a:cubicBezTo>
                <a:cubicBezTo>
                  <a:pt x="558" y="828"/>
                  <a:pt x="559" y="829"/>
                  <a:pt x="560" y="829"/>
                </a:cubicBezTo>
                <a:close/>
                <a:moveTo>
                  <a:pt x="365" y="523"/>
                </a:moveTo>
                <a:cubicBezTo>
                  <a:pt x="364" y="523"/>
                  <a:pt x="364" y="521"/>
                  <a:pt x="363" y="521"/>
                </a:cubicBezTo>
                <a:cubicBezTo>
                  <a:pt x="364" y="523"/>
                  <a:pt x="363" y="523"/>
                  <a:pt x="364" y="525"/>
                </a:cubicBezTo>
                <a:cubicBezTo>
                  <a:pt x="365" y="525"/>
                  <a:pt x="366" y="525"/>
                  <a:pt x="365" y="523"/>
                </a:cubicBezTo>
                <a:close/>
                <a:moveTo>
                  <a:pt x="373" y="534"/>
                </a:moveTo>
                <a:cubicBezTo>
                  <a:pt x="372" y="535"/>
                  <a:pt x="372" y="536"/>
                  <a:pt x="373" y="538"/>
                </a:cubicBezTo>
                <a:cubicBezTo>
                  <a:pt x="375" y="538"/>
                  <a:pt x="375" y="536"/>
                  <a:pt x="373" y="534"/>
                </a:cubicBezTo>
                <a:close/>
                <a:moveTo>
                  <a:pt x="246" y="306"/>
                </a:moveTo>
                <a:cubicBezTo>
                  <a:pt x="243" y="304"/>
                  <a:pt x="242" y="304"/>
                  <a:pt x="239" y="303"/>
                </a:cubicBezTo>
                <a:cubicBezTo>
                  <a:pt x="241" y="306"/>
                  <a:pt x="238" y="305"/>
                  <a:pt x="238" y="304"/>
                </a:cubicBezTo>
                <a:cubicBezTo>
                  <a:pt x="239" y="307"/>
                  <a:pt x="238" y="309"/>
                  <a:pt x="236" y="310"/>
                </a:cubicBezTo>
                <a:cubicBezTo>
                  <a:pt x="235" y="309"/>
                  <a:pt x="234" y="307"/>
                  <a:pt x="232" y="307"/>
                </a:cubicBezTo>
                <a:cubicBezTo>
                  <a:pt x="236" y="312"/>
                  <a:pt x="228" y="310"/>
                  <a:pt x="229" y="313"/>
                </a:cubicBezTo>
                <a:cubicBezTo>
                  <a:pt x="232" y="311"/>
                  <a:pt x="232" y="315"/>
                  <a:pt x="232" y="317"/>
                </a:cubicBezTo>
                <a:cubicBezTo>
                  <a:pt x="234" y="309"/>
                  <a:pt x="241" y="310"/>
                  <a:pt x="246" y="306"/>
                </a:cubicBezTo>
                <a:close/>
                <a:moveTo>
                  <a:pt x="376" y="531"/>
                </a:moveTo>
                <a:cubicBezTo>
                  <a:pt x="375" y="528"/>
                  <a:pt x="375" y="531"/>
                  <a:pt x="374" y="528"/>
                </a:cubicBezTo>
                <a:cubicBezTo>
                  <a:pt x="373" y="530"/>
                  <a:pt x="371" y="530"/>
                  <a:pt x="373" y="532"/>
                </a:cubicBezTo>
                <a:cubicBezTo>
                  <a:pt x="374" y="533"/>
                  <a:pt x="375" y="531"/>
                  <a:pt x="376" y="531"/>
                </a:cubicBezTo>
                <a:close/>
                <a:moveTo>
                  <a:pt x="377" y="527"/>
                </a:moveTo>
                <a:cubicBezTo>
                  <a:pt x="375" y="522"/>
                  <a:pt x="373" y="528"/>
                  <a:pt x="376" y="528"/>
                </a:cubicBezTo>
                <a:cubicBezTo>
                  <a:pt x="376" y="528"/>
                  <a:pt x="377" y="527"/>
                  <a:pt x="377" y="527"/>
                </a:cubicBezTo>
                <a:close/>
                <a:moveTo>
                  <a:pt x="393" y="544"/>
                </a:moveTo>
                <a:cubicBezTo>
                  <a:pt x="393" y="544"/>
                  <a:pt x="390" y="545"/>
                  <a:pt x="391" y="547"/>
                </a:cubicBezTo>
                <a:cubicBezTo>
                  <a:pt x="393" y="547"/>
                  <a:pt x="393" y="545"/>
                  <a:pt x="393" y="544"/>
                </a:cubicBezTo>
                <a:close/>
                <a:moveTo>
                  <a:pt x="404" y="556"/>
                </a:moveTo>
                <a:cubicBezTo>
                  <a:pt x="403" y="556"/>
                  <a:pt x="402" y="555"/>
                  <a:pt x="402" y="554"/>
                </a:cubicBezTo>
                <a:cubicBezTo>
                  <a:pt x="401" y="557"/>
                  <a:pt x="398" y="555"/>
                  <a:pt x="398" y="552"/>
                </a:cubicBezTo>
                <a:cubicBezTo>
                  <a:pt x="396" y="553"/>
                  <a:pt x="400" y="558"/>
                  <a:pt x="401" y="558"/>
                </a:cubicBezTo>
                <a:cubicBezTo>
                  <a:pt x="400" y="555"/>
                  <a:pt x="405" y="559"/>
                  <a:pt x="404" y="556"/>
                </a:cubicBezTo>
                <a:close/>
                <a:moveTo>
                  <a:pt x="389" y="530"/>
                </a:moveTo>
                <a:cubicBezTo>
                  <a:pt x="386" y="533"/>
                  <a:pt x="387" y="529"/>
                  <a:pt x="386" y="527"/>
                </a:cubicBezTo>
                <a:cubicBezTo>
                  <a:pt x="384" y="528"/>
                  <a:pt x="385" y="530"/>
                  <a:pt x="385" y="532"/>
                </a:cubicBezTo>
                <a:cubicBezTo>
                  <a:pt x="386" y="532"/>
                  <a:pt x="390" y="534"/>
                  <a:pt x="389" y="530"/>
                </a:cubicBezTo>
                <a:close/>
                <a:moveTo>
                  <a:pt x="403" y="550"/>
                </a:moveTo>
                <a:cubicBezTo>
                  <a:pt x="401" y="548"/>
                  <a:pt x="403" y="547"/>
                  <a:pt x="401" y="546"/>
                </a:cubicBezTo>
                <a:cubicBezTo>
                  <a:pt x="400" y="547"/>
                  <a:pt x="401" y="549"/>
                  <a:pt x="401" y="550"/>
                </a:cubicBezTo>
                <a:cubicBezTo>
                  <a:pt x="402" y="550"/>
                  <a:pt x="403" y="550"/>
                  <a:pt x="403" y="550"/>
                </a:cubicBezTo>
                <a:close/>
                <a:moveTo>
                  <a:pt x="250" y="303"/>
                </a:moveTo>
                <a:cubicBezTo>
                  <a:pt x="250" y="301"/>
                  <a:pt x="254" y="300"/>
                  <a:pt x="254" y="298"/>
                </a:cubicBezTo>
                <a:cubicBezTo>
                  <a:pt x="250" y="298"/>
                  <a:pt x="248" y="302"/>
                  <a:pt x="244" y="301"/>
                </a:cubicBezTo>
                <a:cubicBezTo>
                  <a:pt x="245" y="302"/>
                  <a:pt x="244" y="302"/>
                  <a:pt x="244" y="303"/>
                </a:cubicBezTo>
                <a:cubicBezTo>
                  <a:pt x="247" y="305"/>
                  <a:pt x="247" y="300"/>
                  <a:pt x="250" y="303"/>
                </a:cubicBezTo>
                <a:close/>
                <a:moveTo>
                  <a:pt x="412" y="543"/>
                </a:moveTo>
                <a:cubicBezTo>
                  <a:pt x="411" y="544"/>
                  <a:pt x="409" y="544"/>
                  <a:pt x="411" y="546"/>
                </a:cubicBezTo>
                <a:cubicBezTo>
                  <a:pt x="412" y="546"/>
                  <a:pt x="413" y="545"/>
                  <a:pt x="412" y="543"/>
                </a:cubicBezTo>
                <a:close/>
                <a:moveTo>
                  <a:pt x="394" y="511"/>
                </a:moveTo>
                <a:cubicBezTo>
                  <a:pt x="395" y="513"/>
                  <a:pt x="390" y="510"/>
                  <a:pt x="392" y="514"/>
                </a:cubicBezTo>
                <a:cubicBezTo>
                  <a:pt x="394" y="513"/>
                  <a:pt x="397" y="514"/>
                  <a:pt x="394" y="511"/>
                </a:cubicBezTo>
                <a:close/>
                <a:moveTo>
                  <a:pt x="258" y="296"/>
                </a:moveTo>
                <a:cubicBezTo>
                  <a:pt x="257" y="296"/>
                  <a:pt x="254" y="296"/>
                  <a:pt x="255" y="298"/>
                </a:cubicBezTo>
                <a:cubicBezTo>
                  <a:pt x="257" y="299"/>
                  <a:pt x="259" y="299"/>
                  <a:pt x="258" y="296"/>
                </a:cubicBezTo>
                <a:close/>
                <a:moveTo>
                  <a:pt x="509" y="682"/>
                </a:moveTo>
                <a:cubicBezTo>
                  <a:pt x="508" y="680"/>
                  <a:pt x="505" y="681"/>
                  <a:pt x="506" y="683"/>
                </a:cubicBezTo>
                <a:cubicBezTo>
                  <a:pt x="507" y="683"/>
                  <a:pt x="508" y="684"/>
                  <a:pt x="509" y="682"/>
                </a:cubicBezTo>
                <a:close/>
                <a:moveTo>
                  <a:pt x="399" y="510"/>
                </a:moveTo>
                <a:cubicBezTo>
                  <a:pt x="399" y="506"/>
                  <a:pt x="395" y="509"/>
                  <a:pt x="395" y="505"/>
                </a:cubicBezTo>
                <a:cubicBezTo>
                  <a:pt x="392" y="507"/>
                  <a:pt x="398" y="509"/>
                  <a:pt x="399" y="510"/>
                </a:cubicBezTo>
                <a:close/>
                <a:moveTo>
                  <a:pt x="264" y="293"/>
                </a:moveTo>
                <a:cubicBezTo>
                  <a:pt x="263" y="294"/>
                  <a:pt x="260" y="294"/>
                  <a:pt x="261" y="296"/>
                </a:cubicBezTo>
                <a:cubicBezTo>
                  <a:pt x="262" y="296"/>
                  <a:pt x="266" y="297"/>
                  <a:pt x="264" y="293"/>
                </a:cubicBezTo>
                <a:close/>
                <a:moveTo>
                  <a:pt x="422" y="536"/>
                </a:moveTo>
                <a:cubicBezTo>
                  <a:pt x="421" y="534"/>
                  <a:pt x="419" y="536"/>
                  <a:pt x="418" y="536"/>
                </a:cubicBezTo>
                <a:cubicBezTo>
                  <a:pt x="419" y="538"/>
                  <a:pt x="421" y="537"/>
                  <a:pt x="422" y="536"/>
                </a:cubicBezTo>
                <a:close/>
                <a:moveTo>
                  <a:pt x="418" y="527"/>
                </a:moveTo>
                <a:cubicBezTo>
                  <a:pt x="418" y="527"/>
                  <a:pt x="417" y="528"/>
                  <a:pt x="416" y="526"/>
                </a:cubicBezTo>
                <a:cubicBezTo>
                  <a:pt x="415" y="527"/>
                  <a:pt x="415" y="528"/>
                  <a:pt x="417" y="530"/>
                </a:cubicBezTo>
                <a:cubicBezTo>
                  <a:pt x="417" y="529"/>
                  <a:pt x="419" y="529"/>
                  <a:pt x="418" y="527"/>
                </a:cubicBezTo>
                <a:close/>
                <a:moveTo>
                  <a:pt x="528" y="687"/>
                </a:moveTo>
                <a:cubicBezTo>
                  <a:pt x="526" y="685"/>
                  <a:pt x="524" y="687"/>
                  <a:pt x="525" y="690"/>
                </a:cubicBezTo>
                <a:cubicBezTo>
                  <a:pt x="526" y="688"/>
                  <a:pt x="528" y="688"/>
                  <a:pt x="528" y="687"/>
                </a:cubicBezTo>
                <a:close/>
                <a:moveTo>
                  <a:pt x="430" y="525"/>
                </a:moveTo>
                <a:cubicBezTo>
                  <a:pt x="427" y="525"/>
                  <a:pt x="427" y="525"/>
                  <a:pt x="424" y="523"/>
                </a:cubicBezTo>
                <a:cubicBezTo>
                  <a:pt x="424" y="525"/>
                  <a:pt x="427" y="526"/>
                  <a:pt x="427" y="529"/>
                </a:cubicBezTo>
                <a:cubicBezTo>
                  <a:pt x="427" y="525"/>
                  <a:pt x="431" y="529"/>
                  <a:pt x="430" y="525"/>
                </a:cubicBezTo>
                <a:close/>
                <a:moveTo>
                  <a:pt x="542" y="674"/>
                </a:moveTo>
                <a:cubicBezTo>
                  <a:pt x="542" y="674"/>
                  <a:pt x="542" y="674"/>
                  <a:pt x="541" y="673"/>
                </a:cubicBezTo>
                <a:cubicBezTo>
                  <a:pt x="541" y="673"/>
                  <a:pt x="542" y="672"/>
                  <a:pt x="542" y="672"/>
                </a:cubicBezTo>
                <a:cubicBezTo>
                  <a:pt x="539" y="673"/>
                  <a:pt x="539" y="673"/>
                  <a:pt x="539" y="673"/>
                </a:cubicBezTo>
                <a:cubicBezTo>
                  <a:pt x="540" y="676"/>
                  <a:pt x="543" y="676"/>
                  <a:pt x="542" y="674"/>
                </a:cubicBezTo>
                <a:close/>
                <a:moveTo>
                  <a:pt x="609" y="716"/>
                </a:moveTo>
                <a:cubicBezTo>
                  <a:pt x="608" y="715"/>
                  <a:pt x="609" y="714"/>
                  <a:pt x="608" y="713"/>
                </a:cubicBezTo>
                <a:cubicBezTo>
                  <a:pt x="607" y="717"/>
                  <a:pt x="601" y="713"/>
                  <a:pt x="602" y="717"/>
                </a:cubicBezTo>
                <a:cubicBezTo>
                  <a:pt x="604" y="717"/>
                  <a:pt x="607" y="714"/>
                  <a:pt x="609" y="716"/>
                </a:cubicBezTo>
                <a:close/>
                <a:moveTo>
                  <a:pt x="334" y="257"/>
                </a:moveTo>
                <a:cubicBezTo>
                  <a:pt x="337" y="254"/>
                  <a:pt x="345" y="253"/>
                  <a:pt x="341" y="247"/>
                </a:cubicBezTo>
                <a:cubicBezTo>
                  <a:pt x="341" y="253"/>
                  <a:pt x="333" y="252"/>
                  <a:pt x="332" y="256"/>
                </a:cubicBezTo>
                <a:cubicBezTo>
                  <a:pt x="333" y="255"/>
                  <a:pt x="334" y="256"/>
                  <a:pt x="334" y="257"/>
                </a:cubicBezTo>
                <a:close/>
                <a:moveTo>
                  <a:pt x="608" y="669"/>
                </a:moveTo>
                <a:cubicBezTo>
                  <a:pt x="608" y="669"/>
                  <a:pt x="607" y="669"/>
                  <a:pt x="607" y="668"/>
                </a:cubicBezTo>
                <a:cubicBezTo>
                  <a:pt x="607" y="668"/>
                  <a:pt x="608" y="667"/>
                  <a:pt x="608" y="666"/>
                </a:cubicBezTo>
                <a:cubicBezTo>
                  <a:pt x="606" y="668"/>
                  <a:pt x="604" y="669"/>
                  <a:pt x="606" y="671"/>
                </a:cubicBezTo>
                <a:cubicBezTo>
                  <a:pt x="605" y="668"/>
                  <a:pt x="610" y="673"/>
                  <a:pt x="608" y="669"/>
                </a:cubicBezTo>
                <a:close/>
                <a:moveTo>
                  <a:pt x="347" y="246"/>
                </a:moveTo>
                <a:cubicBezTo>
                  <a:pt x="346" y="246"/>
                  <a:pt x="344" y="247"/>
                  <a:pt x="344" y="249"/>
                </a:cubicBezTo>
                <a:cubicBezTo>
                  <a:pt x="346" y="250"/>
                  <a:pt x="347" y="248"/>
                  <a:pt x="347" y="246"/>
                </a:cubicBezTo>
                <a:close/>
                <a:moveTo>
                  <a:pt x="359" y="237"/>
                </a:moveTo>
                <a:cubicBezTo>
                  <a:pt x="357" y="235"/>
                  <a:pt x="351" y="238"/>
                  <a:pt x="352" y="241"/>
                </a:cubicBezTo>
                <a:cubicBezTo>
                  <a:pt x="353" y="239"/>
                  <a:pt x="357" y="238"/>
                  <a:pt x="359" y="237"/>
                </a:cubicBezTo>
                <a:close/>
                <a:moveTo>
                  <a:pt x="640" y="663"/>
                </a:moveTo>
                <a:cubicBezTo>
                  <a:pt x="639" y="661"/>
                  <a:pt x="639" y="661"/>
                  <a:pt x="639" y="661"/>
                </a:cubicBezTo>
                <a:cubicBezTo>
                  <a:pt x="640" y="661"/>
                  <a:pt x="641" y="660"/>
                  <a:pt x="641" y="659"/>
                </a:cubicBezTo>
                <a:cubicBezTo>
                  <a:pt x="640" y="659"/>
                  <a:pt x="639" y="658"/>
                  <a:pt x="638" y="659"/>
                </a:cubicBezTo>
                <a:cubicBezTo>
                  <a:pt x="638" y="661"/>
                  <a:pt x="639" y="663"/>
                  <a:pt x="640" y="663"/>
                </a:cubicBezTo>
                <a:close/>
                <a:moveTo>
                  <a:pt x="687" y="657"/>
                </a:moveTo>
                <a:cubicBezTo>
                  <a:pt x="686" y="658"/>
                  <a:pt x="683" y="659"/>
                  <a:pt x="684" y="661"/>
                </a:cubicBezTo>
                <a:cubicBezTo>
                  <a:pt x="685" y="661"/>
                  <a:pt x="688" y="660"/>
                  <a:pt x="687" y="657"/>
                </a:cubicBezTo>
                <a:close/>
                <a:moveTo>
                  <a:pt x="405" y="213"/>
                </a:moveTo>
                <a:cubicBezTo>
                  <a:pt x="403" y="212"/>
                  <a:pt x="402" y="208"/>
                  <a:pt x="401" y="209"/>
                </a:cubicBezTo>
                <a:cubicBezTo>
                  <a:pt x="402" y="211"/>
                  <a:pt x="402" y="211"/>
                  <a:pt x="402" y="211"/>
                </a:cubicBezTo>
                <a:cubicBezTo>
                  <a:pt x="402" y="213"/>
                  <a:pt x="399" y="211"/>
                  <a:pt x="401" y="214"/>
                </a:cubicBezTo>
                <a:cubicBezTo>
                  <a:pt x="402" y="215"/>
                  <a:pt x="403" y="215"/>
                  <a:pt x="405" y="213"/>
                </a:cubicBezTo>
                <a:close/>
                <a:moveTo>
                  <a:pt x="417" y="202"/>
                </a:moveTo>
                <a:cubicBezTo>
                  <a:pt x="411" y="204"/>
                  <a:pt x="408" y="207"/>
                  <a:pt x="404" y="210"/>
                </a:cubicBezTo>
                <a:cubicBezTo>
                  <a:pt x="404" y="211"/>
                  <a:pt x="404" y="211"/>
                  <a:pt x="405" y="212"/>
                </a:cubicBezTo>
                <a:cubicBezTo>
                  <a:pt x="409" y="207"/>
                  <a:pt x="414" y="206"/>
                  <a:pt x="417" y="202"/>
                </a:cubicBezTo>
                <a:close/>
                <a:moveTo>
                  <a:pt x="435" y="196"/>
                </a:moveTo>
                <a:cubicBezTo>
                  <a:pt x="440" y="187"/>
                  <a:pt x="451" y="183"/>
                  <a:pt x="457" y="178"/>
                </a:cubicBezTo>
                <a:cubicBezTo>
                  <a:pt x="457" y="173"/>
                  <a:pt x="460" y="178"/>
                  <a:pt x="458" y="172"/>
                </a:cubicBezTo>
                <a:cubicBezTo>
                  <a:pt x="455" y="174"/>
                  <a:pt x="450" y="176"/>
                  <a:pt x="448" y="178"/>
                </a:cubicBezTo>
                <a:cubicBezTo>
                  <a:pt x="449" y="178"/>
                  <a:pt x="450" y="177"/>
                  <a:pt x="451" y="178"/>
                </a:cubicBezTo>
                <a:cubicBezTo>
                  <a:pt x="446" y="182"/>
                  <a:pt x="439" y="183"/>
                  <a:pt x="436" y="191"/>
                </a:cubicBezTo>
                <a:cubicBezTo>
                  <a:pt x="434" y="190"/>
                  <a:pt x="433" y="193"/>
                  <a:pt x="432" y="191"/>
                </a:cubicBezTo>
                <a:cubicBezTo>
                  <a:pt x="429" y="195"/>
                  <a:pt x="424" y="194"/>
                  <a:pt x="423" y="199"/>
                </a:cubicBezTo>
                <a:cubicBezTo>
                  <a:pt x="422" y="197"/>
                  <a:pt x="415" y="202"/>
                  <a:pt x="418" y="203"/>
                </a:cubicBezTo>
                <a:cubicBezTo>
                  <a:pt x="423" y="202"/>
                  <a:pt x="425" y="194"/>
                  <a:pt x="432" y="197"/>
                </a:cubicBezTo>
                <a:cubicBezTo>
                  <a:pt x="432" y="198"/>
                  <a:pt x="431" y="199"/>
                  <a:pt x="431" y="201"/>
                </a:cubicBezTo>
                <a:cubicBezTo>
                  <a:pt x="432" y="199"/>
                  <a:pt x="434" y="192"/>
                  <a:pt x="435" y="196"/>
                </a:cubicBezTo>
                <a:close/>
                <a:moveTo>
                  <a:pt x="793" y="647"/>
                </a:moveTo>
                <a:cubicBezTo>
                  <a:pt x="792" y="645"/>
                  <a:pt x="791" y="646"/>
                  <a:pt x="790" y="645"/>
                </a:cubicBezTo>
                <a:cubicBezTo>
                  <a:pt x="790" y="646"/>
                  <a:pt x="790" y="646"/>
                  <a:pt x="789" y="647"/>
                </a:cubicBezTo>
                <a:cubicBezTo>
                  <a:pt x="790" y="649"/>
                  <a:pt x="791" y="648"/>
                  <a:pt x="791" y="650"/>
                </a:cubicBezTo>
                <a:cubicBezTo>
                  <a:pt x="792" y="649"/>
                  <a:pt x="791" y="647"/>
                  <a:pt x="793" y="647"/>
                </a:cubicBezTo>
                <a:close/>
                <a:moveTo>
                  <a:pt x="489" y="144"/>
                </a:moveTo>
                <a:cubicBezTo>
                  <a:pt x="487" y="146"/>
                  <a:pt x="487" y="146"/>
                  <a:pt x="487" y="146"/>
                </a:cubicBezTo>
                <a:cubicBezTo>
                  <a:pt x="489" y="149"/>
                  <a:pt x="489" y="149"/>
                  <a:pt x="489" y="149"/>
                </a:cubicBezTo>
                <a:cubicBezTo>
                  <a:pt x="490" y="148"/>
                  <a:pt x="490" y="146"/>
                  <a:pt x="489" y="144"/>
                </a:cubicBezTo>
                <a:close/>
                <a:moveTo>
                  <a:pt x="812" y="575"/>
                </a:moveTo>
                <a:cubicBezTo>
                  <a:pt x="810" y="571"/>
                  <a:pt x="810" y="571"/>
                  <a:pt x="810" y="571"/>
                </a:cubicBezTo>
                <a:cubicBezTo>
                  <a:pt x="811" y="576"/>
                  <a:pt x="806" y="575"/>
                  <a:pt x="806" y="579"/>
                </a:cubicBezTo>
                <a:cubicBezTo>
                  <a:pt x="809" y="578"/>
                  <a:pt x="809" y="577"/>
                  <a:pt x="812" y="575"/>
                </a:cubicBezTo>
                <a:close/>
                <a:moveTo>
                  <a:pt x="815" y="581"/>
                </a:moveTo>
                <a:cubicBezTo>
                  <a:pt x="812" y="576"/>
                  <a:pt x="820" y="580"/>
                  <a:pt x="819" y="577"/>
                </a:cubicBezTo>
                <a:cubicBezTo>
                  <a:pt x="817" y="578"/>
                  <a:pt x="815" y="575"/>
                  <a:pt x="813" y="576"/>
                </a:cubicBezTo>
                <a:cubicBezTo>
                  <a:pt x="816" y="579"/>
                  <a:pt x="812" y="578"/>
                  <a:pt x="813" y="580"/>
                </a:cubicBezTo>
                <a:cubicBezTo>
                  <a:pt x="813" y="580"/>
                  <a:pt x="814" y="581"/>
                  <a:pt x="815" y="581"/>
                </a:cubicBezTo>
                <a:close/>
                <a:moveTo>
                  <a:pt x="819" y="536"/>
                </a:moveTo>
                <a:cubicBezTo>
                  <a:pt x="818" y="538"/>
                  <a:pt x="813" y="535"/>
                  <a:pt x="814" y="538"/>
                </a:cubicBezTo>
                <a:cubicBezTo>
                  <a:pt x="816" y="538"/>
                  <a:pt x="819" y="540"/>
                  <a:pt x="819" y="536"/>
                </a:cubicBezTo>
                <a:close/>
                <a:moveTo>
                  <a:pt x="842" y="554"/>
                </a:moveTo>
                <a:cubicBezTo>
                  <a:pt x="841" y="552"/>
                  <a:pt x="842" y="552"/>
                  <a:pt x="843" y="552"/>
                </a:cubicBezTo>
                <a:cubicBezTo>
                  <a:pt x="842" y="550"/>
                  <a:pt x="840" y="550"/>
                  <a:pt x="839" y="551"/>
                </a:cubicBezTo>
                <a:cubicBezTo>
                  <a:pt x="840" y="552"/>
                  <a:pt x="841" y="554"/>
                  <a:pt x="842" y="554"/>
                </a:cubicBezTo>
                <a:close/>
                <a:moveTo>
                  <a:pt x="820" y="514"/>
                </a:moveTo>
                <a:cubicBezTo>
                  <a:pt x="819" y="510"/>
                  <a:pt x="822" y="514"/>
                  <a:pt x="823" y="515"/>
                </a:cubicBezTo>
                <a:cubicBezTo>
                  <a:pt x="822" y="513"/>
                  <a:pt x="824" y="512"/>
                  <a:pt x="823" y="510"/>
                </a:cubicBezTo>
                <a:cubicBezTo>
                  <a:pt x="822" y="511"/>
                  <a:pt x="816" y="510"/>
                  <a:pt x="818" y="514"/>
                </a:cubicBezTo>
                <a:cubicBezTo>
                  <a:pt x="819" y="514"/>
                  <a:pt x="819" y="514"/>
                  <a:pt x="820" y="514"/>
                </a:cubicBezTo>
                <a:close/>
                <a:moveTo>
                  <a:pt x="842" y="524"/>
                </a:moveTo>
                <a:cubicBezTo>
                  <a:pt x="840" y="522"/>
                  <a:pt x="841" y="520"/>
                  <a:pt x="838" y="520"/>
                </a:cubicBezTo>
                <a:cubicBezTo>
                  <a:pt x="838" y="521"/>
                  <a:pt x="841" y="525"/>
                  <a:pt x="842" y="524"/>
                </a:cubicBezTo>
                <a:close/>
                <a:moveTo>
                  <a:pt x="855" y="517"/>
                </a:moveTo>
                <a:cubicBezTo>
                  <a:pt x="853" y="515"/>
                  <a:pt x="855" y="515"/>
                  <a:pt x="854" y="513"/>
                </a:cubicBezTo>
                <a:cubicBezTo>
                  <a:pt x="852" y="512"/>
                  <a:pt x="852" y="518"/>
                  <a:pt x="855" y="517"/>
                </a:cubicBezTo>
                <a:close/>
                <a:moveTo>
                  <a:pt x="877" y="517"/>
                </a:moveTo>
                <a:cubicBezTo>
                  <a:pt x="878" y="516"/>
                  <a:pt x="879" y="517"/>
                  <a:pt x="880" y="516"/>
                </a:cubicBezTo>
                <a:cubicBezTo>
                  <a:pt x="877" y="513"/>
                  <a:pt x="880" y="516"/>
                  <a:pt x="880" y="513"/>
                </a:cubicBezTo>
                <a:cubicBezTo>
                  <a:pt x="878" y="512"/>
                  <a:pt x="876" y="511"/>
                  <a:pt x="878" y="509"/>
                </a:cubicBezTo>
                <a:cubicBezTo>
                  <a:pt x="876" y="506"/>
                  <a:pt x="875" y="508"/>
                  <a:pt x="874" y="509"/>
                </a:cubicBezTo>
                <a:cubicBezTo>
                  <a:pt x="875" y="512"/>
                  <a:pt x="875" y="514"/>
                  <a:pt x="877" y="517"/>
                </a:cubicBezTo>
                <a:close/>
                <a:moveTo>
                  <a:pt x="884" y="516"/>
                </a:moveTo>
                <a:cubicBezTo>
                  <a:pt x="881" y="514"/>
                  <a:pt x="883" y="521"/>
                  <a:pt x="885" y="521"/>
                </a:cubicBezTo>
                <a:cubicBezTo>
                  <a:pt x="883" y="519"/>
                  <a:pt x="885" y="518"/>
                  <a:pt x="884" y="516"/>
                </a:cubicBezTo>
                <a:close/>
                <a:moveTo>
                  <a:pt x="920" y="540"/>
                </a:moveTo>
                <a:cubicBezTo>
                  <a:pt x="919" y="541"/>
                  <a:pt x="918" y="540"/>
                  <a:pt x="918" y="539"/>
                </a:cubicBezTo>
                <a:cubicBezTo>
                  <a:pt x="917" y="539"/>
                  <a:pt x="917" y="539"/>
                  <a:pt x="916" y="540"/>
                </a:cubicBezTo>
                <a:cubicBezTo>
                  <a:pt x="917" y="542"/>
                  <a:pt x="921" y="543"/>
                  <a:pt x="920" y="540"/>
                </a:cubicBezTo>
                <a:close/>
                <a:moveTo>
                  <a:pt x="871" y="458"/>
                </a:moveTo>
                <a:cubicBezTo>
                  <a:pt x="869" y="458"/>
                  <a:pt x="865" y="461"/>
                  <a:pt x="865" y="462"/>
                </a:cubicBezTo>
                <a:cubicBezTo>
                  <a:pt x="868" y="461"/>
                  <a:pt x="871" y="462"/>
                  <a:pt x="871" y="458"/>
                </a:cubicBezTo>
                <a:close/>
                <a:moveTo>
                  <a:pt x="918" y="531"/>
                </a:moveTo>
                <a:cubicBezTo>
                  <a:pt x="916" y="528"/>
                  <a:pt x="914" y="528"/>
                  <a:pt x="912" y="529"/>
                </a:cubicBezTo>
                <a:cubicBezTo>
                  <a:pt x="914" y="532"/>
                  <a:pt x="916" y="530"/>
                  <a:pt x="918" y="531"/>
                </a:cubicBezTo>
                <a:close/>
                <a:moveTo>
                  <a:pt x="632" y="84"/>
                </a:moveTo>
                <a:cubicBezTo>
                  <a:pt x="633" y="83"/>
                  <a:pt x="633" y="82"/>
                  <a:pt x="632" y="81"/>
                </a:cubicBezTo>
                <a:cubicBezTo>
                  <a:pt x="630" y="79"/>
                  <a:pt x="627" y="84"/>
                  <a:pt x="630" y="85"/>
                </a:cubicBezTo>
                <a:cubicBezTo>
                  <a:pt x="628" y="83"/>
                  <a:pt x="632" y="83"/>
                  <a:pt x="632" y="83"/>
                </a:cubicBezTo>
                <a:cubicBezTo>
                  <a:pt x="632" y="83"/>
                  <a:pt x="632" y="83"/>
                  <a:pt x="632" y="84"/>
                </a:cubicBezTo>
                <a:close/>
                <a:moveTo>
                  <a:pt x="910" y="486"/>
                </a:moveTo>
                <a:cubicBezTo>
                  <a:pt x="911" y="487"/>
                  <a:pt x="910" y="488"/>
                  <a:pt x="911" y="490"/>
                </a:cubicBezTo>
                <a:cubicBezTo>
                  <a:pt x="913" y="490"/>
                  <a:pt x="915" y="490"/>
                  <a:pt x="917" y="490"/>
                </a:cubicBezTo>
                <a:cubicBezTo>
                  <a:pt x="919" y="488"/>
                  <a:pt x="916" y="487"/>
                  <a:pt x="917" y="485"/>
                </a:cubicBezTo>
                <a:cubicBezTo>
                  <a:pt x="919" y="483"/>
                  <a:pt x="922" y="489"/>
                  <a:pt x="925" y="489"/>
                </a:cubicBezTo>
                <a:cubicBezTo>
                  <a:pt x="923" y="485"/>
                  <a:pt x="922" y="487"/>
                  <a:pt x="920" y="484"/>
                </a:cubicBezTo>
                <a:cubicBezTo>
                  <a:pt x="920" y="480"/>
                  <a:pt x="923" y="483"/>
                  <a:pt x="923" y="479"/>
                </a:cubicBezTo>
                <a:cubicBezTo>
                  <a:pt x="920" y="479"/>
                  <a:pt x="919" y="481"/>
                  <a:pt x="915" y="483"/>
                </a:cubicBezTo>
                <a:cubicBezTo>
                  <a:pt x="913" y="479"/>
                  <a:pt x="912" y="479"/>
                  <a:pt x="910" y="481"/>
                </a:cubicBezTo>
                <a:cubicBezTo>
                  <a:pt x="912" y="484"/>
                  <a:pt x="913" y="480"/>
                  <a:pt x="915" y="484"/>
                </a:cubicBezTo>
                <a:cubicBezTo>
                  <a:pt x="912" y="485"/>
                  <a:pt x="909" y="482"/>
                  <a:pt x="906" y="481"/>
                </a:cubicBezTo>
                <a:cubicBezTo>
                  <a:pt x="910" y="487"/>
                  <a:pt x="904" y="485"/>
                  <a:pt x="906" y="489"/>
                </a:cubicBezTo>
                <a:cubicBezTo>
                  <a:pt x="908" y="489"/>
                  <a:pt x="908" y="484"/>
                  <a:pt x="910" y="486"/>
                </a:cubicBezTo>
                <a:close/>
                <a:moveTo>
                  <a:pt x="674" y="133"/>
                </a:moveTo>
                <a:cubicBezTo>
                  <a:pt x="672" y="134"/>
                  <a:pt x="671" y="130"/>
                  <a:pt x="670" y="132"/>
                </a:cubicBezTo>
                <a:cubicBezTo>
                  <a:pt x="670" y="133"/>
                  <a:pt x="671" y="134"/>
                  <a:pt x="671" y="135"/>
                </a:cubicBezTo>
                <a:cubicBezTo>
                  <a:pt x="672" y="135"/>
                  <a:pt x="675" y="136"/>
                  <a:pt x="674" y="133"/>
                </a:cubicBezTo>
                <a:close/>
                <a:moveTo>
                  <a:pt x="916" y="455"/>
                </a:moveTo>
                <a:cubicBezTo>
                  <a:pt x="913" y="452"/>
                  <a:pt x="909" y="458"/>
                  <a:pt x="908" y="452"/>
                </a:cubicBezTo>
                <a:cubicBezTo>
                  <a:pt x="906" y="454"/>
                  <a:pt x="911" y="459"/>
                  <a:pt x="907" y="457"/>
                </a:cubicBezTo>
                <a:cubicBezTo>
                  <a:pt x="908" y="458"/>
                  <a:pt x="909" y="461"/>
                  <a:pt x="910" y="460"/>
                </a:cubicBezTo>
                <a:cubicBezTo>
                  <a:pt x="909" y="455"/>
                  <a:pt x="914" y="457"/>
                  <a:pt x="916" y="455"/>
                </a:cubicBezTo>
                <a:close/>
                <a:moveTo>
                  <a:pt x="916" y="464"/>
                </a:moveTo>
                <a:cubicBezTo>
                  <a:pt x="916" y="464"/>
                  <a:pt x="916" y="465"/>
                  <a:pt x="917" y="465"/>
                </a:cubicBezTo>
                <a:cubicBezTo>
                  <a:pt x="920" y="464"/>
                  <a:pt x="916" y="458"/>
                  <a:pt x="914" y="459"/>
                </a:cubicBezTo>
                <a:cubicBezTo>
                  <a:pt x="917" y="464"/>
                  <a:pt x="915" y="461"/>
                  <a:pt x="916" y="464"/>
                </a:cubicBezTo>
                <a:close/>
                <a:moveTo>
                  <a:pt x="925" y="468"/>
                </a:moveTo>
                <a:cubicBezTo>
                  <a:pt x="926" y="469"/>
                  <a:pt x="927" y="470"/>
                  <a:pt x="926" y="468"/>
                </a:cubicBezTo>
                <a:cubicBezTo>
                  <a:pt x="924" y="467"/>
                  <a:pt x="923" y="463"/>
                  <a:pt x="921" y="462"/>
                </a:cubicBezTo>
                <a:cubicBezTo>
                  <a:pt x="921" y="464"/>
                  <a:pt x="922" y="467"/>
                  <a:pt x="924" y="470"/>
                </a:cubicBezTo>
                <a:cubicBezTo>
                  <a:pt x="925" y="469"/>
                  <a:pt x="925" y="469"/>
                  <a:pt x="925" y="468"/>
                </a:cubicBezTo>
                <a:close/>
                <a:moveTo>
                  <a:pt x="683" y="101"/>
                </a:moveTo>
                <a:cubicBezTo>
                  <a:pt x="680" y="99"/>
                  <a:pt x="685" y="98"/>
                  <a:pt x="683" y="97"/>
                </a:cubicBezTo>
                <a:cubicBezTo>
                  <a:pt x="679" y="98"/>
                  <a:pt x="681" y="99"/>
                  <a:pt x="682" y="101"/>
                </a:cubicBezTo>
                <a:cubicBezTo>
                  <a:pt x="682" y="102"/>
                  <a:pt x="681" y="102"/>
                  <a:pt x="682" y="102"/>
                </a:cubicBezTo>
                <a:lnTo>
                  <a:pt x="683" y="101"/>
                </a:lnTo>
                <a:close/>
                <a:moveTo>
                  <a:pt x="687" y="105"/>
                </a:moveTo>
                <a:cubicBezTo>
                  <a:pt x="686" y="104"/>
                  <a:pt x="685" y="103"/>
                  <a:pt x="685" y="102"/>
                </a:cubicBezTo>
                <a:cubicBezTo>
                  <a:pt x="683" y="103"/>
                  <a:pt x="685" y="107"/>
                  <a:pt x="687" y="105"/>
                </a:cubicBezTo>
                <a:close/>
                <a:moveTo>
                  <a:pt x="937" y="472"/>
                </a:moveTo>
                <a:cubicBezTo>
                  <a:pt x="935" y="468"/>
                  <a:pt x="934" y="472"/>
                  <a:pt x="932" y="471"/>
                </a:cubicBezTo>
                <a:cubicBezTo>
                  <a:pt x="934" y="474"/>
                  <a:pt x="935" y="472"/>
                  <a:pt x="937" y="472"/>
                </a:cubicBezTo>
                <a:close/>
                <a:moveTo>
                  <a:pt x="666" y="62"/>
                </a:moveTo>
                <a:cubicBezTo>
                  <a:pt x="665" y="63"/>
                  <a:pt x="663" y="62"/>
                  <a:pt x="665" y="65"/>
                </a:cubicBezTo>
                <a:cubicBezTo>
                  <a:pt x="666" y="65"/>
                  <a:pt x="668" y="64"/>
                  <a:pt x="666" y="62"/>
                </a:cubicBezTo>
                <a:close/>
                <a:moveTo>
                  <a:pt x="668" y="65"/>
                </a:moveTo>
                <a:cubicBezTo>
                  <a:pt x="669" y="63"/>
                  <a:pt x="670" y="67"/>
                  <a:pt x="671" y="65"/>
                </a:cubicBezTo>
                <a:cubicBezTo>
                  <a:pt x="671" y="63"/>
                  <a:pt x="668" y="62"/>
                  <a:pt x="667" y="62"/>
                </a:cubicBezTo>
                <a:cubicBezTo>
                  <a:pt x="668" y="63"/>
                  <a:pt x="666" y="64"/>
                  <a:pt x="668" y="65"/>
                </a:cubicBezTo>
                <a:close/>
                <a:moveTo>
                  <a:pt x="922" y="437"/>
                </a:moveTo>
                <a:cubicBezTo>
                  <a:pt x="923" y="437"/>
                  <a:pt x="924" y="440"/>
                  <a:pt x="925" y="438"/>
                </a:cubicBezTo>
                <a:cubicBezTo>
                  <a:pt x="922" y="436"/>
                  <a:pt x="922" y="434"/>
                  <a:pt x="921" y="432"/>
                </a:cubicBezTo>
                <a:cubicBezTo>
                  <a:pt x="921" y="433"/>
                  <a:pt x="920" y="433"/>
                  <a:pt x="920" y="433"/>
                </a:cubicBezTo>
                <a:cubicBezTo>
                  <a:pt x="921" y="435"/>
                  <a:pt x="921" y="438"/>
                  <a:pt x="922" y="441"/>
                </a:cubicBezTo>
                <a:cubicBezTo>
                  <a:pt x="924" y="440"/>
                  <a:pt x="921" y="438"/>
                  <a:pt x="922" y="437"/>
                </a:cubicBezTo>
                <a:close/>
                <a:moveTo>
                  <a:pt x="919" y="424"/>
                </a:moveTo>
                <a:cubicBezTo>
                  <a:pt x="919" y="424"/>
                  <a:pt x="918" y="423"/>
                  <a:pt x="918" y="423"/>
                </a:cubicBezTo>
                <a:cubicBezTo>
                  <a:pt x="916" y="423"/>
                  <a:pt x="916" y="425"/>
                  <a:pt x="918" y="427"/>
                </a:cubicBezTo>
                <a:cubicBezTo>
                  <a:pt x="919" y="426"/>
                  <a:pt x="919" y="425"/>
                  <a:pt x="919" y="424"/>
                </a:cubicBezTo>
                <a:close/>
                <a:moveTo>
                  <a:pt x="715" y="107"/>
                </a:moveTo>
                <a:cubicBezTo>
                  <a:pt x="717" y="110"/>
                  <a:pt x="713" y="108"/>
                  <a:pt x="714" y="112"/>
                </a:cubicBezTo>
                <a:cubicBezTo>
                  <a:pt x="717" y="111"/>
                  <a:pt x="718" y="107"/>
                  <a:pt x="715" y="107"/>
                </a:cubicBezTo>
                <a:close/>
                <a:moveTo>
                  <a:pt x="1001" y="542"/>
                </a:moveTo>
                <a:cubicBezTo>
                  <a:pt x="1001" y="543"/>
                  <a:pt x="1001" y="544"/>
                  <a:pt x="1002" y="545"/>
                </a:cubicBezTo>
                <a:cubicBezTo>
                  <a:pt x="1006" y="545"/>
                  <a:pt x="1003" y="541"/>
                  <a:pt x="1001" y="542"/>
                </a:cubicBezTo>
                <a:close/>
                <a:moveTo>
                  <a:pt x="1006" y="546"/>
                </a:moveTo>
                <a:cubicBezTo>
                  <a:pt x="1005" y="546"/>
                  <a:pt x="1004" y="546"/>
                  <a:pt x="1004" y="546"/>
                </a:cubicBezTo>
                <a:cubicBezTo>
                  <a:pt x="1006" y="550"/>
                  <a:pt x="1006" y="550"/>
                  <a:pt x="1006" y="550"/>
                </a:cubicBezTo>
                <a:cubicBezTo>
                  <a:pt x="1008" y="549"/>
                  <a:pt x="1006" y="547"/>
                  <a:pt x="1006" y="546"/>
                </a:cubicBezTo>
                <a:close/>
                <a:moveTo>
                  <a:pt x="1016" y="558"/>
                </a:moveTo>
                <a:cubicBezTo>
                  <a:pt x="1015" y="556"/>
                  <a:pt x="1014" y="558"/>
                  <a:pt x="1013" y="557"/>
                </a:cubicBezTo>
                <a:cubicBezTo>
                  <a:pt x="1013" y="556"/>
                  <a:pt x="1012" y="556"/>
                  <a:pt x="1012" y="555"/>
                </a:cubicBezTo>
                <a:cubicBezTo>
                  <a:pt x="1010" y="555"/>
                  <a:pt x="1013" y="558"/>
                  <a:pt x="1013" y="559"/>
                </a:cubicBezTo>
                <a:cubicBezTo>
                  <a:pt x="1014" y="557"/>
                  <a:pt x="1018" y="561"/>
                  <a:pt x="1016" y="558"/>
                </a:cubicBezTo>
                <a:close/>
                <a:moveTo>
                  <a:pt x="723" y="83"/>
                </a:moveTo>
                <a:cubicBezTo>
                  <a:pt x="720" y="81"/>
                  <a:pt x="717" y="85"/>
                  <a:pt x="718" y="87"/>
                </a:cubicBezTo>
                <a:cubicBezTo>
                  <a:pt x="721" y="85"/>
                  <a:pt x="721" y="84"/>
                  <a:pt x="723" y="83"/>
                </a:cubicBezTo>
                <a:close/>
                <a:moveTo>
                  <a:pt x="730" y="87"/>
                </a:moveTo>
                <a:cubicBezTo>
                  <a:pt x="728" y="84"/>
                  <a:pt x="724" y="86"/>
                  <a:pt x="726" y="89"/>
                </a:cubicBezTo>
                <a:cubicBezTo>
                  <a:pt x="727" y="87"/>
                  <a:pt x="728" y="87"/>
                  <a:pt x="730" y="87"/>
                </a:cubicBezTo>
                <a:close/>
                <a:moveTo>
                  <a:pt x="770" y="133"/>
                </a:moveTo>
                <a:cubicBezTo>
                  <a:pt x="772" y="136"/>
                  <a:pt x="769" y="137"/>
                  <a:pt x="770" y="139"/>
                </a:cubicBezTo>
                <a:cubicBezTo>
                  <a:pt x="772" y="137"/>
                  <a:pt x="772" y="136"/>
                  <a:pt x="773" y="133"/>
                </a:cubicBezTo>
                <a:cubicBezTo>
                  <a:pt x="772" y="133"/>
                  <a:pt x="771" y="134"/>
                  <a:pt x="770" y="133"/>
                </a:cubicBezTo>
                <a:close/>
                <a:moveTo>
                  <a:pt x="700" y="19"/>
                </a:moveTo>
                <a:cubicBezTo>
                  <a:pt x="699" y="18"/>
                  <a:pt x="697" y="21"/>
                  <a:pt x="698" y="23"/>
                </a:cubicBezTo>
                <a:cubicBezTo>
                  <a:pt x="699" y="21"/>
                  <a:pt x="702" y="21"/>
                  <a:pt x="700" y="19"/>
                </a:cubicBezTo>
                <a:close/>
                <a:moveTo>
                  <a:pt x="966" y="413"/>
                </a:moveTo>
                <a:cubicBezTo>
                  <a:pt x="967" y="412"/>
                  <a:pt x="966" y="411"/>
                  <a:pt x="966" y="410"/>
                </a:cubicBezTo>
                <a:cubicBezTo>
                  <a:pt x="965" y="407"/>
                  <a:pt x="964" y="410"/>
                  <a:pt x="963" y="407"/>
                </a:cubicBezTo>
                <a:cubicBezTo>
                  <a:pt x="964" y="407"/>
                  <a:pt x="965" y="406"/>
                  <a:pt x="964" y="405"/>
                </a:cubicBezTo>
                <a:cubicBezTo>
                  <a:pt x="963" y="405"/>
                  <a:pt x="962" y="403"/>
                  <a:pt x="960" y="404"/>
                </a:cubicBezTo>
                <a:cubicBezTo>
                  <a:pt x="963" y="407"/>
                  <a:pt x="963" y="410"/>
                  <a:pt x="964" y="414"/>
                </a:cubicBezTo>
                <a:cubicBezTo>
                  <a:pt x="963" y="410"/>
                  <a:pt x="960" y="412"/>
                  <a:pt x="961" y="414"/>
                </a:cubicBezTo>
                <a:cubicBezTo>
                  <a:pt x="962" y="413"/>
                  <a:pt x="965" y="414"/>
                  <a:pt x="964" y="416"/>
                </a:cubicBezTo>
                <a:cubicBezTo>
                  <a:pt x="963" y="416"/>
                  <a:pt x="961" y="414"/>
                  <a:pt x="960" y="414"/>
                </a:cubicBezTo>
                <a:cubicBezTo>
                  <a:pt x="963" y="420"/>
                  <a:pt x="968" y="417"/>
                  <a:pt x="971" y="424"/>
                </a:cubicBezTo>
                <a:cubicBezTo>
                  <a:pt x="970" y="422"/>
                  <a:pt x="971" y="419"/>
                  <a:pt x="972" y="417"/>
                </a:cubicBezTo>
                <a:cubicBezTo>
                  <a:pt x="970" y="418"/>
                  <a:pt x="969" y="419"/>
                  <a:pt x="969" y="419"/>
                </a:cubicBezTo>
                <a:cubicBezTo>
                  <a:pt x="970" y="417"/>
                  <a:pt x="967" y="415"/>
                  <a:pt x="966" y="413"/>
                </a:cubicBezTo>
                <a:close/>
                <a:moveTo>
                  <a:pt x="959" y="405"/>
                </a:moveTo>
                <a:cubicBezTo>
                  <a:pt x="958" y="404"/>
                  <a:pt x="955" y="405"/>
                  <a:pt x="957" y="408"/>
                </a:cubicBezTo>
                <a:cubicBezTo>
                  <a:pt x="958" y="406"/>
                  <a:pt x="959" y="407"/>
                  <a:pt x="959" y="405"/>
                </a:cubicBezTo>
                <a:close/>
                <a:moveTo>
                  <a:pt x="762" y="96"/>
                </a:moveTo>
                <a:cubicBezTo>
                  <a:pt x="761" y="94"/>
                  <a:pt x="759" y="93"/>
                  <a:pt x="758" y="92"/>
                </a:cubicBezTo>
                <a:cubicBezTo>
                  <a:pt x="758" y="96"/>
                  <a:pt x="751" y="96"/>
                  <a:pt x="753" y="101"/>
                </a:cubicBezTo>
                <a:cubicBezTo>
                  <a:pt x="755" y="98"/>
                  <a:pt x="759" y="98"/>
                  <a:pt x="762" y="96"/>
                </a:cubicBezTo>
                <a:close/>
                <a:moveTo>
                  <a:pt x="883" y="293"/>
                </a:moveTo>
                <a:cubicBezTo>
                  <a:pt x="885" y="293"/>
                  <a:pt x="884" y="291"/>
                  <a:pt x="883" y="289"/>
                </a:cubicBezTo>
                <a:cubicBezTo>
                  <a:pt x="882" y="290"/>
                  <a:pt x="881" y="291"/>
                  <a:pt x="882" y="293"/>
                </a:cubicBezTo>
                <a:cubicBezTo>
                  <a:pt x="882" y="292"/>
                  <a:pt x="883" y="292"/>
                  <a:pt x="883" y="293"/>
                </a:cubicBezTo>
                <a:close/>
                <a:moveTo>
                  <a:pt x="795" y="156"/>
                </a:moveTo>
                <a:cubicBezTo>
                  <a:pt x="797" y="157"/>
                  <a:pt x="796" y="157"/>
                  <a:pt x="797" y="159"/>
                </a:cubicBezTo>
                <a:cubicBezTo>
                  <a:pt x="799" y="159"/>
                  <a:pt x="797" y="156"/>
                  <a:pt x="796" y="155"/>
                </a:cubicBezTo>
                <a:cubicBezTo>
                  <a:pt x="794" y="155"/>
                  <a:pt x="793" y="157"/>
                  <a:pt x="794" y="160"/>
                </a:cubicBezTo>
                <a:cubicBezTo>
                  <a:pt x="796" y="159"/>
                  <a:pt x="795" y="158"/>
                  <a:pt x="795" y="156"/>
                </a:cubicBezTo>
                <a:close/>
                <a:moveTo>
                  <a:pt x="781" y="133"/>
                </a:moveTo>
                <a:cubicBezTo>
                  <a:pt x="778" y="131"/>
                  <a:pt x="782" y="131"/>
                  <a:pt x="780" y="130"/>
                </a:cubicBezTo>
                <a:cubicBezTo>
                  <a:pt x="777" y="127"/>
                  <a:pt x="781" y="131"/>
                  <a:pt x="778" y="132"/>
                </a:cubicBezTo>
                <a:cubicBezTo>
                  <a:pt x="779" y="134"/>
                  <a:pt x="780" y="132"/>
                  <a:pt x="781" y="133"/>
                </a:cubicBezTo>
                <a:close/>
                <a:moveTo>
                  <a:pt x="786" y="125"/>
                </a:moveTo>
                <a:cubicBezTo>
                  <a:pt x="785" y="127"/>
                  <a:pt x="784" y="124"/>
                  <a:pt x="783" y="125"/>
                </a:cubicBezTo>
                <a:cubicBezTo>
                  <a:pt x="783" y="127"/>
                  <a:pt x="784" y="130"/>
                  <a:pt x="781" y="129"/>
                </a:cubicBezTo>
                <a:cubicBezTo>
                  <a:pt x="784" y="132"/>
                  <a:pt x="787" y="128"/>
                  <a:pt x="786" y="125"/>
                </a:cubicBezTo>
                <a:close/>
                <a:moveTo>
                  <a:pt x="806" y="148"/>
                </a:moveTo>
                <a:cubicBezTo>
                  <a:pt x="805" y="146"/>
                  <a:pt x="803" y="146"/>
                  <a:pt x="802" y="145"/>
                </a:cubicBezTo>
                <a:cubicBezTo>
                  <a:pt x="806" y="150"/>
                  <a:pt x="802" y="148"/>
                  <a:pt x="803" y="151"/>
                </a:cubicBezTo>
                <a:cubicBezTo>
                  <a:pt x="804" y="150"/>
                  <a:pt x="805" y="149"/>
                  <a:pt x="806" y="148"/>
                </a:cubicBezTo>
                <a:close/>
                <a:moveTo>
                  <a:pt x="798" y="116"/>
                </a:moveTo>
                <a:cubicBezTo>
                  <a:pt x="798" y="119"/>
                  <a:pt x="793" y="118"/>
                  <a:pt x="795" y="121"/>
                </a:cubicBezTo>
                <a:cubicBezTo>
                  <a:pt x="796" y="120"/>
                  <a:pt x="799" y="119"/>
                  <a:pt x="798" y="116"/>
                </a:cubicBezTo>
                <a:close/>
                <a:moveTo>
                  <a:pt x="811" y="136"/>
                </a:moveTo>
                <a:cubicBezTo>
                  <a:pt x="808" y="132"/>
                  <a:pt x="812" y="132"/>
                  <a:pt x="810" y="129"/>
                </a:cubicBezTo>
                <a:cubicBezTo>
                  <a:pt x="809" y="132"/>
                  <a:pt x="808" y="133"/>
                  <a:pt x="806" y="134"/>
                </a:cubicBezTo>
                <a:cubicBezTo>
                  <a:pt x="808" y="134"/>
                  <a:pt x="810" y="136"/>
                  <a:pt x="811" y="136"/>
                </a:cubicBezTo>
                <a:close/>
                <a:moveTo>
                  <a:pt x="775" y="82"/>
                </a:moveTo>
                <a:cubicBezTo>
                  <a:pt x="775" y="84"/>
                  <a:pt x="773" y="84"/>
                  <a:pt x="775" y="86"/>
                </a:cubicBezTo>
                <a:cubicBezTo>
                  <a:pt x="776" y="86"/>
                  <a:pt x="777" y="82"/>
                  <a:pt x="775" y="82"/>
                </a:cubicBezTo>
                <a:close/>
                <a:moveTo>
                  <a:pt x="801" y="114"/>
                </a:moveTo>
                <a:cubicBezTo>
                  <a:pt x="801" y="114"/>
                  <a:pt x="800" y="113"/>
                  <a:pt x="799" y="113"/>
                </a:cubicBezTo>
                <a:cubicBezTo>
                  <a:pt x="802" y="115"/>
                  <a:pt x="798" y="115"/>
                  <a:pt x="799" y="117"/>
                </a:cubicBezTo>
                <a:cubicBezTo>
                  <a:pt x="800" y="117"/>
                  <a:pt x="802" y="116"/>
                  <a:pt x="801" y="114"/>
                </a:cubicBezTo>
                <a:close/>
                <a:moveTo>
                  <a:pt x="825" y="145"/>
                </a:moveTo>
                <a:cubicBezTo>
                  <a:pt x="824" y="143"/>
                  <a:pt x="822" y="144"/>
                  <a:pt x="821" y="146"/>
                </a:cubicBezTo>
                <a:cubicBezTo>
                  <a:pt x="823" y="149"/>
                  <a:pt x="823" y="149"/>
                  <a:pt x="823" y="149"/>
                </a:cubicBezTo>
                <a:cubicBezTo>
                  <a:pt x="824" y="147"/>
                  <a:pt x="825" y="146"/>
                  <a:pt x="825" y="145"/>
                </a:cubicBezTo>
                <a:close/>
                <a:moveTo>
                  <a:pt x="827" y="143"/>
                </a:moveTo>
                <a:cubicBezTo>
                  <a:pt x="827" y="141"/>
                  <a:pt x="826" y="142"/>
                  <a:pt x="825" y="140"/>
                </a:cubicBezTo>
                <a:cubicBezTo>
                  <a:pt x="824" y="143"/>
                  <a:pt x="820" y="140"/>
                  <a:pt x="822" y="144"/>
                </a:cubicBezTo>
                <a:cubicBezTo>
                  <a:pt x="824" y="141"/>
                  <a:pt x="826" y="142"/>
                  <a:pt x="827" y="143"/>
                </a:cubicBezTo>
                <a:close/>
                <a:moveTo>
                  <a:pt x="743" y="24"/>
                </a:moveTo>
                <a:cubicBezTo>
                  <a:pt x="744" y="23"/>
                  <a:pt x="744" y="22"/>
                  <a:pt x="746" y="23"/>
                </a:cubicBezTo>
                <a:cubicBezTo>
                  <a:pt x="743" y="20"/>
                  <a:pt x="747" y="21"/>
                  <a:pt x="748" y="22"/>
                </a:cubicBezTo>
                <a:cubicBezTo>
                  <a:pt x="745" y="18"/>
                  <a:pt x="745" y="18"/>
                  <a:pt x="745" y="18"/>
                </a:cubicBezTo>
                <a:cubicBezTo>
                  <a:pt x="744" y="19"/>
                  <a:pt x="743" y="17"/>
                  <a:pt x="741" y="16"/>
                </a:cubicBezTo>
                <a:cubicBezTo>
                  <a:pt x="742" y="18"/>
                  <a:pt x="739" y="19"/>
                  <a:pt x="741" y="22"/>
                </a:cubicBezTo>
                <a:cubicBezTo>
                  <a:pt x="743" y="20"/>
                  <a:pt x="741" y="23"/>
                  <a:pt x="743" y="24"/>
                </a:cubicBezTo>
                <a:close/>
                <a:moveTo>
                  <a:pt x="804" y="110"/>
                </a:moveTo>
                <a:cubicBezTo>
                  <a:pt x="805" y="112"/>
                  <a:pt x="804" y="113"/>
                  <a:pt x="803" y="113"/>
                </a:cubicBezTo>
                <a:cubicBezTo>
                  <a:pt x="805" y="115"/>
                  <a:pt x="805" y="115"/>
                  <a:pt x="805" y="115"/>
                </a:cubicBezTo>
                <a:cubicBezTo>
                  <a:pt x="807" y="114"/>
                  <a:pt x="807" y="111"/>
                  <a:pt x="804" y="110"/>
                </a:cubicBezTo>
                <a:close/>
                <a:moveTo>
                  <a:pt x="784" y="74"/>
                </a:moveTo>
                <a:cubicBezTo>
                  <a:pt x="783" y="74"/>
                  <a:pt x="780" y="74"/>
                  <a:pt x="781" y="76"/>
                </a:cubicBezTo>
                <a:cubicBezTo>
                  <a:pt x="782" y="75"/>
                  <a:pt x="785" y="76"/>
                  <a:pt x="784" y="74"/>
                </a:cubicBezTo>
                <a:close/>
                <a:moveTo>
                  <a:pt x="808" y="106"/>
                </a:moveTo>
                <a:cubicBezTo>
                  <a:pt x="806" y="107"/>
                  <a:pt x="807" y="109"/>
                  <a:pt x="807" y="111"/>
                </a:cubicBezTo>
                <a:cubicBezTo>
                  <a:pt x="808" y="110"/>
                  <a:pt x="809" y="108"/>
                  <a:pt x="808" y="106"/>
                </a:cubicBezTo>
                <a:close/>
                <a:moveTo>
                  <a:pt x="855" y="176"/>
                </a:moveTo>
                <a:cubicBezTo>
                  <a:pt x="855" y="174"/>
                  <a:pt x="856" y="173"/>
                  <a:pt x="857" y="173"/>
                </a:cubicBezTo>
                <a:cubicBezTo>
                  <a:pt x="856" y="172"/>
                  <a:pt x="855" y="170"/>
                  <a:pt x="854" y="170"/>
                </a:cubicBezTo>
                <a:cubicBezTo>
                  <a:pt x="855" y="173"/>
                  <a:pt x="855" y="173"/>
                  <a:pt x="853" y="173"/>
                </a:cubicBezTo>
                <a:cubicBezTo>
                  <a:pt x="853" y="174"/>
                  <a:pt x="854" y="176"/>
                  <a:pt x="855" y="176"/>
                </a:cubicBezTo>
                <a:close/>
                <a:moveTo>
                  <a:pt x="789" y="76"/>
                </a:moveTo>
                <a:cubicBezTo>
                  <a:pt x="792" y="74"/>
                  <a:pt x="787" y="70"/>
                  <a:pt x="785" y="71"/>
                </a:cubicBezTo>
                <a:cubicBezTo>
                  <a:pt x="786" y="73"/>
                  <a:pt x="788" y="73"/>
                  <a:pt x="789" y="76"/>
                </a:cubicBezTo>
                <a:close/>
                <a:moveTo>
                  <a:pt x="814" y="109"/>
                </a:moveTo>
                <a:cubicBezTo>
                  <a:pt x="812" y="105"/>
                  <a:pt x="812" y="106"/>
                  <a:pt x="811" y="102"/>
                </a:cubicBezTo>
                <a:cubicBezTo>
                  <a:pt x="811" y="102"/>
                  <a:pt x="810" y="103"/>
                  <a:pt x="810" y="102"/>
                </a:cubicBezTo>
                <a:cubicBezTo>
                  <a:pt x="809" y="103"/>
                  <a:pt x="809" y="103"/>
                  <a:pt x="809" y="103"/>
                </a:cubicBezTo>
                <a:cubicBezTo>
                  <a:pt x="810" y="104"/>
                  <a:pt x="811" y="109"/>
                  <a:pt x="814" y="109"/>
                </a:cubicBezTo>
                <a:close/>
                <a:moveTo>
                  <a:pt x="864" y="177"/>
                </a:moveTo>
                <a:cubicBezTo>
                  <a:pt x="866" y="177"/>
                  <a:pt x="867" y="182"/>
                  <a:pt x="868" y="184"/>
                </a:cubicBezTo>
                <a:cubicBezTo>
                  <a:pt x="873" y="183"/>
                  <a:pt x="864" y="173"/>
                  <a:pt x="864" y="177"/>
                </a:cubicBezTo>
                <a:close/>
                <a:moveTo>
                  <a:pt x="837" y="128"/>
                </a:moveTo>
                <a:cubicBezTo>
                  <a:pt x="836" y="127"/>
                  <a:pt x="836" y="126"/>
                  <a:pt x="836" y="125"/>
                </a:cubicBezTo>
                <a:cubicBezTo>
                  <a:pt x="834" y="126"/>
                  <a:pt x="833" y="126"/>
                  <a:pt x="834" y="128"/>
                </a:cubicBezTo>
                <a:cubicBezTo>
                  <a:pt x="835" y="128"/>
                  <a:pt x="836" y="128"/>
                  <a:pt x="837" y="128"/>
                </a:cubicBezTo>
                <a:close/>
                <a:moveTo>
                  <a:pt x="814" y="87"/>
                </a:moveTo>
                <a:cubicBezTo>
                  <a:pt x="813" y="87"/>
                  <a:pt x="811" y="84"/>
                  <a:pt x="810" y="86"/>
                </a:cubicBezTo>
                <a:cubicBezTo>
                  <a:pt x="810" y="87"/>
                  <a:pt x="808" y="88"/>
                  <a:pt x="810" y="90"/>
                </a:cubicBezTo>
                <a:cubicBezTo>
                  <a:pt x="812" y="89"/>
                  <a:pt x="814" y="89"/>
                  <a:pt x="814" y="87"/>
                </a:cubicBezTo>
                <a:close/>
                <a:moveTo>
                  <a:pt x="967" y="323"/>
                </a:moveTo>
                <a:cubicBezTo>
                  <a:pt x="970" y="326"/>
                  <a:pt x="968" y="325"/>
                  <a:pt x="969" y="328"/>
                </a:cubicBezTo>
                <a:cubicBezTo>
                  <a:pt x="970" y="325"/>
                  <a:pt x="973" y="327"/>
                  <a:pt x="975" y="325"/>
                </a:cubicBezTo>
                <a:cubicBezTo>
                  <a:pt x="973" y="322"/>
                  <a:pt x="967" y="319"/>
                  <a:pt x="969" y="323"/>
                </a:cubicBezTo>
                <a:cubicBezTo>
                  <a:pt x="969" y="323"/>
                  <a:pt x="970" y="323"/>
                  <a:pt x="969" y="324"/>
                </a:cubicBezTo>
                <a:cubicBezTo>
                  <a:pt x="969" y="324"/>
                  <a:pt x="968" y="323"/>
                  <a:pt x="967" y="323"/>
                </a:cubicBezTo>
                <a:close/>
                <a:moveTo>
                  <a:pt x="825" y="100"/>
                </a:moveTo>
                <a:cubicBezTo>
                  <a:pt x="824" y="102"/>
                  <a:pt x="823" y="103"/>
                  <a:pt x="824" y="105"/>
                </a:cubicBezTo>
                <a:cubicBezTo>
                  <a:pt x="824" y="103"/>
                  <a:pt x="826" y="103"/>
                  <a:pt x="825" y="100"/>
                </a:cubicBezTo>
                <a:close/>
                <a:moveTo>
                  <a:pt x="882" y="181"/>
                </a:moveTo>
                <a:cubicBezTo>
                  <a:pt x="880" y="178"/>
                  <a:pt x="877" y="178"/>
                  <a:pt x="877" y="180"/>
                </a:cubicBezTo>
                <a:cubicBezTo>
                  <a:pt x="879" y="179"/>
                  <a:pt x="880" y="181"/>
                  <a:pt x="882" y="181"/>
                </a:cubicBezTo>
                <a:close/>
                <a:moveTo>
                  <a:pt x="858" y="121"/>
                </a:moveTo>
                <a:cubicBezTo>
                  <a:pt x="853" y="120"/>
                  <a:pt x="846" y="120"/>
                  <a:pt x="843" y="126"/>
                </a:cubicBezTo>
                <a:cubicBezTo>
                  <a:pt x="847" y="122"/>
                  <a:pt x="854" y="124"/>
                  <a:pt x="858" y="121"/>
                </a:cubicBezTo>
                <a:close/>
                <a:moveTo>
                  <a:pt x="1014" y="370"/>
                </a:moveTo>
                <a:cubicBezTo>
                  <a:pt x="1012" y="368"/>
                  <a:pt x="1008" y="368"/>
                  <a:pt x="1008" y="370"/>
                </a:cubicBezTo>
                <a:cubicBezTo>
                  <a:pt x="1010" y="371"/>
                  <a:pt x="1012" y="373"/>
                  <a:pt x="1014" y="370"/>
                </a:cubicBezTo>
                <a:close/>
                <a:moveTo>
                  <a:pt x="906" y="212"/>
                </a:moveTo>
                <a:cubicBezTo>
                  <a:pt x="907" y="209"/>
                  <a:pt x="908" y="204"/>
                  <a:pt x="912" y="207"/>
                </a:cubicBezTo>
                <a:cubicBezTo>
                  <a:pt x="912" y="205"/>
                  <a:pt x="910" y="204"/>
                  <a:pt x="909" y="203"/>
                </a:cubicBezTo>
                <a:cubicBezTo>
                  <a:pt x="908" y="205"/>
                  <a:pt x="907" y="205"/>
                  <a:pt x="905" y="206"/>
                </a:cubicBezTo>
                <a:cubicBezTo>
                  <a:pt x="907" y="208"/>
                  <a:pt x="903" y="208"/>
                  <a:pt x="906" y="212"/>
                </a:cubicBezTo>
                <a:close/>
                <a:moveTo>
                  <a:pt x="905" y="204"/>
                </a:moveTo>
                <a:cubicBezTo>
                  <a:pt x="904" y="202"/>
                  <a:pt x="904" y="201"/>
                  <a:pt x="903" y="199"/>
                </a:cubicBezTo>
                <a:cubicBezTo>
                  <a:pt x="901" y="200"/>
                  <a:pt x="904" y="202"/>
                  <a:pt x="903" y="203"/>
                </a:cubicBezTo>
                <a:cubicBezTo>
                  <a:pt x="903" y="202"/>
                  <a:pt x="903" y="202"/>
                  <a:pt x="902" y="202"/>
                </a:cubicBezTo>
                <a:cubicBezTo>
                  <a:pt x="903" y="204"/>
                  <a:pt x="903" y="204"/>
                  <a:pt x="903" y="204"/>
                </a:cubicBezTo>
                <a:cubicBezTo>
                  <a:pt x="904" y="203"/>
                  <a:pt x="904" y="204"/>
                  <a:pt x="905" y="204"/>
                </a:cubicBezTo>
                <a:close/>
                <a:moveTo>
                  <a:pt x="1019" y="373"/>
                </a:moveTo>
                <a:cubicBezTo>
                  <a:pt x="1019" y="371"/>
                  <a:pt x="1020" y="370"/>
                  <a:pt x="1022" y="372"/>
                </a:cubicBezTo>
                <a:cubicBezTo>
                  <a:pt x="1020" y="367"/>
                  <a:pt x="1018" y="367"/>
                  <a:pt x="1015" y="368"/>
                </a:cubicBezTo>
                <a:cubicBezTo>
                  <a:pt x="1015" y="370"/>
                  <a:pt x="1017" y="372"/>
                  <a:pt x="1019" y="373"/>
                </a:cubicBezTo>
                <a:close/>
                <a:moveTo>
                  <a:pt x="936" y="242"/>
                </a:moveTo>
                <a:cubicBezTo>
                  <a:pt x="935" y="241"/>
                  <a:pt x="932" y="242"/>
                  <a:pt x="934" y="245"/>
                </a:cubicBezTo>
                <a:cubicBezTo>
                  <a:pt x="934" y="244"/>
                  <a:pt x="937" y="243"/>
                  <a:pt x="936" y="242"/>
                </a:cubicBezTo>
                <a:close/>
                <a:moveTo>
                  <a:pt x="870" y="135"/>
                </a:moveTo>
                <a:cubicBezTo>
                  <a:pt x="869" y="136"/>
                  <a:pt x="868" y="137"/>
                  <a:pt x="869" y="139"/>
                </a:cubicBezTo>
                <a:cubicBezTo>
                  <a:pt x="871" y="140"/>
                  <a:pt x="872" y="137"/>
                  <a:pt x="870" y="135"/>
                </a:cubicBezTo>
                <a:close/>
                <a:moveTo>
                  <a:pt x="872" y="131"/>
                </a:moveTo>
                <a:cubicBezTo>
                  <a:pt x="870" y="130"/>
                  <a:pt x="871" y="132"/>
                  <a:pt x="869" y="133"/>
                </a:cubicBezTo>
                <a:cubicBezTo>
                  <a:pt x="871" y="135"/>
                  <a:pt x="871" y="135"/>
                  <a:pt x="871" y="135"/>
                </a:cubicBezTo>
                <a:cubicBezTo>
                  <a:pt x="873" y="134"/>
                  <a:pt x="872" y="132"/>
                  <a:pt x="872" y="131"/>
                </a:cubicBezTo>
                <a:close/>
                <a:moveTo>
                  <a:pt x="886" y="18"/>
                </a:moveTo>
                <a:cubicBezTo>
                  <a:pt x="885" y="17"/>
                  <a:pt x="881" y="18"/>
                  <a:pt x="883" y="20"/>
                </a:cubicBezTo>
                <a:cubicBezTo>
                  <a:pt x="885" y="21"/>
                  <a:pt x="886" y="19"/>
                  <a:pt x="886" y="18"/>
                </a:cubicBezTo>
                <a:close/>
                <a:moveTo>
                  <a:pt x="906" y="22"/>
                </a:moveTo>
                <a:cubicBezTo>
                  <a:pt x="905" y="19"/>
                  <a:pt x="904" y="18"/>
                  <a:pt x="902" y="18"/>
                </a:cubicBezTo>
                <a:cubicBezTo>
                  <a:pt x="902" y="19"/>
                  <a:pt x="902" y="20"/>
                  <a:pt x="902" y="21"/>
                </a:cubicBezTo>
                <a:cubicBezTo>
                  <a:pt x="901" y="20"/>
                  <a:pt x="897" y="21"/>
                  <a:pt x="899" y="23"/>
                </a:cubicBezTo>
                <a:cubicBezTo>
                  <a:pt x="901" y="21"/>
                  <a:pt x="904" y="22"/>
                  <a:pt x="906" y="22"/>
                </a:cubicBezTo>
                <a:close/>
                <a:moveTo>
                  <a:pt x="940" y="12"/>
                </a:moveTo>
                <a:cubicBezTo>
                  <a:pt x="937" y="9"/>
                  <a:pt x="934" y="8"/>
                  <a:pt x="931" y="9"/>
                </a:cubicBezTo>
                <a:cubicBezTo>
                  <a:pt x="931" y="10"/>
                  <a:pt x="933" y="12"/>
                  <a:pt x="933" y="14"/>
                </a:cubicBezTo>
                <a:cubicBezTo>
                  <a:pt x="935" y="12"/>
                  <a:pt x="940" y="15"/>
                  <a:pt x="940" y="12"/>
                </a:cubicBezTo>
                <a:close/>
                <a:moveTo>
                  <a:pt x="20" y="691"/>
                </a:moveTo>
                <a:cubicBezTo>
                  <a:pt x="21" y="689"/>
                  <a:pt x="28" y="690"/>
                  <a:pt x="26" y="685"/>
                </a:cubicBezTo>
                <a:cubicBezTo>
                  <a:pt x="23" y="687"/>
                  <a:pt x="22" y="689"/>
                  <a:pt x="19" y="688"/>
                </a:cubicBezTo>
                <a:cubicBezTo>
                  <a:pt x="20" y="689"/>
                  <a:pt x="19" y="690"/>
                  <a:pt x="20" y="691"/>
                </a:cubicBezTo>
                <a:close/>
                <a:moveTo>
                  <a:pt x="71" y="741"/>
                </a:moveTo>
                <a:cubicBezTo>
                  <a:pt x="74" y="741"/>
                  <a:pt x="78" y="739"/>
                  <a:pt x="81" y="740"/>
                </a:cubicBezTo>
                <a:cubicBezTo>
                  <a:pt x="80" y="738"/>
                  <a:pt x="79" y="740"/>
                  <a:pt x="78" y="738"/>
                </a:cubicBezTo>
                <a:cubicBezTo>
                  <a:pt x="78" y="738"/>
                  <a:pt x="78" y="738"/>
                  <a:pt x="78" y="737"/>
                </a:cubicBezTo>
                <a:cubicBezTo>
                  <a:pt x="80" y="737"/>
                  <a:pt x="81" y="740"/>
                  <a:pt x="83" y="739"/>
                </a:cubicBezTo>
                <a:cubicBezTo>
                  <a:pt x="81" y="736"/>
                  <a:pt x="85" y="739"/>
                  <a:pt x="84" y="736"/>
                </a:cubicBezTo>
                <a:cubicBezTo>
                  <a:pt x="82" y="736"/>
                  <a:pt x="80" y="738"/>
                  <a:pt x="78" y="736"/>
                </a:cubicBezTo>
                <a:cubicBezTo>
                  <a:pt x="80" y="735"/>
                  <a:pt x="82" y="735"/>
                  <a:pt x="82" y="732"/>
                </a:cubicBezTo>
                <a:cubicBezTo>
                  <a:pt x="81" y="733"/>
                  <a:pt x="79" y="733"/>
                  <a:pt x="78" y="733"/>
                </a:cubicBezTo>
                <a:cubicBezTo>
                  <a:pt x="79" y="731"/>
                  <a:pt x="82" y="732"/>
                  <a:pt x="82" y="730"/>
                </a:cubicBezTo>
                <a:cubicBezTo>
                  <a:pt x="77" y="731"/>
                  <a:pt x="65" y="729"/>
                  <a:pt x="62" y="731"/>
                </a:cubicBezTo>
                <a:cubicBezTo>
                  <a:pt x="63" y="731"/>
                  <a:pt x="65" y="729"/>
                  <a:pt x="66" y="732"/>
                </a:cubicBezTo>
                <a:cubicBezTo>
                  <a:pt x="64" y="732"/>
                  <a:pt x="65" y="733"/>
                  <a:pt x="67" y="735"/>
                </a:cubicBezTo>
                <a:cubicBezTo>
                  <a:pt x="65" y="735"/>
                  <a:pt x="64" y="733"/>
                  <a:pt x="63" y="734"/>
                </a:cubicBezTo>
                <a:cubicBezTo>
                  <a:pt x="65" y="737"/>
                  <a:pt x="66" y="740"/>
                  <a:pt x="63" y="739"/>
                </a:cubicBezTo>
                <a:cubicBezTo>
                  <a:pt x="65" y="742"/>
                  <a:pt x="66" y="741"/>
                  <a:pt x="66" y="744"/>
                </a:cubicBezTo>
                <a:cubicBezTo>
                  <a:pt x="68" y="744"/>
                  <a:pt x="69" y="743"/>
                  <a:pt x="70" y="745"/>
                </a:cubicBezTo>
                <a:cubicBezTo>
                  <a:pt x="70" y="745"/>
                  <a:pt x="70" y="746"/>
                  <a:pt x="71" y="746"/>
                </a:cubicBezTo>
                <a:cubicBezTo>
                  <a:pt x="71" y="744"/>
                  <a:pt x="70" y="742"/>
                  <a:pt x="71" y="741"/>
                </a:cubicBezTo>
                <a:close/>
                <a:moveTo>
                  <a:pt x="89" y="764"/>
                </a:moveTo>
                <a:cubicBezTo>
                  <a:pt x="91" y="769"/>
                  <a:pt x="86" y="771"/>
                  <a:pt x="88" y="777"/>
                </a:cubicBezTo>
                <a:cubicBezTo>
                  <a:pt x="89" y="775"/>
                  <a:pt x="92" y="777"/>
                  <a:pt x="91" y="775"/>
                </a:cubicBezTo>
                <a:cubicBezTo>
                  <a:pt x="87" y="774"/>
                  <a:pt x="93" y="766"/>
                  <a:pt x="89" y="764"/>
                </a:cubicBezTo>
                <a:close/>
                <a:moveTo>
                  <a:pt x="87" y="749"/>
                </a:moveTo>
                <a:cubicBezTo>
                  <a:pt x="85" y="746"/>
                  <a:pt x="89" y="749"/>
                  <a:pt x="88" y="747"/>
                </a:cubicBezTo>
                <a:cubicBezTo>
                  <a:pt x="81" y="744"/>
                  <a:pt x="78" y="751"/>
                  <a:pt x="76" y="750"/>
                </a:cubicBezTo>
                <a:cubicBezTo>
                  <a:pt x="77" y="752"/>
                  <a:pt x="76" y="755"/>
                  <a:pt x="79" y="755"/>
                </a:cubicBezTo>
                <a:cubicBezTo>
                  <a:pt x="77" y="750"/>
                  <a:pt x="84" y="748"/>
                  <a:pt x="87" y="749"/>
                </a:cubicBezTo>
                <a:close/>
                <a:moveTo>
                  <a:pt x="150" y="836"/>
                </a:moveTo>
                <a:cubicBezTo>
                  <a:pt x="149" y="838"/>
                  <a:pt x="146" y="835"/>
                  <a:pt x="146" y="837"/>
                </a:cubicBezTo>
                <a:cubicBezTo>
                  <a:pt x="147" y="838"/>
                  <a:pt x="148" y="837"/>
                  <a:pt x="149" y="838"/>
                </a:cubicBezTo>
                <a:cubicBezTo>
                  <a:pt x="148" y="839"/>
                  <a:pt x="147" y="838"/>
                  <a:pt x="148" y="840"/>
                </a:cubicBezTo>
                <a:cubicBezTo>
                  <a:pt x="150" y="841"/>
                  <a:pt x="150" y="838"/>
                  <a:pt x="150" y="836"/>
                </a:cubicBezTo>
                <a:close/>
                <a:moveTo>
                  <a:pt x="93" y="749"/>
                </a:moveTo>
                <a:cubicBezTo>
                  <a:pt x="90" y="744"/>
                  <a:pt x="89" y="751"/>
                  <a:pt x="91" y="751"/>
                </a:cubicBezTo>
                <a:cubicBezTo>
                  <a:pt x="90" y="750"/>
                  <a:pt x="93" y="750"/>
                  <a:pt x="93" y="749"/>
                </a:cubicBezTo>
                <a:close/>
                <a:moveTo>
                  <a:pt x="98" y="728"/>
                </a:moveTo>
                <a:cubicBezTo>
                  <a:pt x="95" y="732"/>
                  <a:pt x="92" y="733"/>
                  <a:pt x="87" y="730"/>
                </a:cubicBezTo>
                <a:cubicBezTo>
                  <a:pt x="88" y="732"/>
                  <a:pt x="88" y="734"/>
                  <a:pt x="87" y="735"/>
                </a:cubicBezTo>
                <a:cubicBezTo>
                  <a:pt x="87" y="733"/>
                  <a:pt x="86" y="732"/>
                  <a:pt x="85" y="732"/>
                </a:cubicBezTo>
                <a:cubicBezTo>
                  <a:pt x="84" y="733"/>
                  <a:pt x="84" y="734"/>
                  <a:pt x="85" y="736"/>
                </a:cubicBezTo>
                <a:cubicBezTo>
                  <a:pt x="91" y="735"/>
                  <a:pt x="94" y="732"/>
                  <a:pt x="100" y="731"/>
                </a:cubicBezTo>
                <a:cubicBezTo>
                  <a:pt x="97" y="729"/>
                  <a:pt x="99" y="728"/>
                  <a:pt x="98" y="728"/>
                </a:cubicBezTo>
                <a:close/>
                <a:moveTo>
                  <a:pt x="197" y="802"/>
                </a:moveTo>
                <a:cubicBezTo>
                  <a:pt x="196" y="799"/>
                  <a:pt x="195" y="803"/>
                  <a:pt x="194" y="800"/>
                </a:cubicBezTo>
                <a:cubicBezTo>
                  <a:pt x="195" y="799"/>
                  <a:pt x="196" y="800"/>
                  <a:pt x="197" y="799"/>
                </a:cubicBezTo>
                <a:cubicBezTo>
                  <a:pt x="197" y="800"/>
                  <a:pt x="197" y="801"/>
                  <a:pt x="198" y="801"/>
                </a:cubicBezTo>
                <a:cubicBezTo>
                  <a:pt x="199" y="799"/>
                  <a:pt x="200" y="802"/>
                  <a:pt x="201" y="801"/>
                </a:cubicBezTo>
                <a:cubicBezTo>
                  <a:pt x="199" y="797"/>
                  <a:pt x="196" y="801"/>
                  <a:pt x="194" y="796"/>
                </a:cubicBezTo>
                <a:cubicBezTo>
                  <a:pt x="187" y="795"/>
                  <a:pt x="182" y="805"/>
                  <a:pt x="175" y="805"/>
                </a:cubicBezTo>
                <a:cubicBezTo>
                  <a:pt x="174" y="806"/>
                  <a:pt x="175" y="806"/>
                  <a:pt x="175" y="807"/>
                </a:cubicBezTo>
                <a:cubicBezTo>
                  <a:pt x="173" y="806"/>
                  <a:pt x="173" y="809"/>
                  <a:pt x="171" y="808"/>
                </a:cubicBezTo>
                <a:cubicBezTo>
                  <a:pt x="172" y="810"/>
                  <a:pt x="172" y="811"/>
                  <a:pt x="171" y="812"/>
                </a:cubicBezTo>
                <a:cubicBezTo>
                  <a:pt x="170" y="811"/>
                  <a:pt x="170" y="812"/>
                  <a:pt x="169" y="810"/>
                </a:cubicBezTo>
                <a:cubicBezTo>
                  <a:pt x="168" y="809"/>
                  <a:pt x="171" y="809"/>
                  <a:pt x="170" y="807"/>
                </a:cubicBezTo>
                <a:cubicBezTo>
                  <a:pt x="169" y="808"/>
                  <a:pt x="166" y="807"/>
                  <a:pt x="167" y="808"/>
                </a:cubicBezTo>
                <a:cubicBezTo>
                  <a:pt x="168" y="810"/>
                  <a:pt x="170" y="812"/>
                  <a:pt x="170" y="814"/>
                </a:cubicBezTo>
                <a:cubicBezTo>
                  <a:pt x="174" y="814"/>
                  <a:pt x="176" y="810"/>
                  <a:pt x="177" y="806"/>
                </a:cubicBezTo>
                <a:cubicBezTo>
                  <a:pt x="176" y="807"/>
                  <a:pt x="176" y="806"/>
                  <a:pt x="176" y="806"/>
                </a:cubicBezTo>
                <a:cubicBezTo>
                  <a:pt x="177" y="807"/>
                  <a:pt x="178" y="806"/>
                  <a:pt x="179" y="807"/>
                </a:cubicBezTo>
                <a:cubicBezTo>
                  <a:pt x="179" y="809"/>
                  <a:pt x="177" y="809"/>
                  <a:pt x="178" y="811"/>
                </a:cubicBezTo>
                <a:cubicBezTo>
                  <a:pt x="178" y="811"/>
                  <a:pt x="179" y="812"/>
                  <a:pt x="179" y="813"/>
                </a:cubicBezTo>
                <a:cubicBezTo>
                  <a:pt x="183" y="807"/>
                  <a:pt x="188" y="808"/>
                  <a:pt x="189" y="802"/>
                </a:cubicBezTo>
                <a:cubicBezTo>
                  <a:pt x="188" y="802"/>
                  <a:pt x="187" y="803"/>
                  <a:pt x="187" y="802"/>
                </a:cubicBezTo>
                <a:cubicBezTo>
                  <a:pt x="188" y="801"/>
                  <a:pt x="189" y="801"/>
                  <a:pt x="191" y="801"/>
                </a:cubicBezTo>
                <a:cubicBezTo>
                  <a:pt x="192" y="804"/>
                  <a:pt x="193" y="808"/>
                  <a:pt x="194" y="809"/>
                </a:cubicBezTo>
                <a:cubicBezTo>
                  <a:pt x="193" y="805"/>
                  <a:pt x="193" y="800"/>
                  <a:pt x="197" y="802"/>
                </a:cubicBezTo>
                <a:close/>
                <a:moveTo>
                  <a:pt x="181" y="822"/>
                </a:moveTo>
                <a:cubicBezTo>
                  <a:pt x="182" y="816"/>
                  <a:pt x="190" y="822"/>
                  <a:pt x="189" y="815"/>
                </a:cubicBezTo>
                <a:cubicBezTo>
                  <a:pt x="191" y="816"/>
                  <a:pt x="192" y="817"/>
                  <a:pt x="194" y="818"/>
                </a:cubicBezTo>
                <a:cubicBezTo>
                  <a:pt x="194" y="817"/>
                  <a:pt x="192" y="815"/>
                  <a:pt x="192" y="814"/>
                </a:cubicBezTo>
                <a:cubicBezTo>
                  <a:pt x="192" y="814"/>
                  <a:pt x="194" y="814"/>
                  <a:pt x="197" y="813"/>
                </a:cubicBezTo>
                <a:cubicBezTo>
                  <a:pt x="199" y="812"/>
                  <a:pt x="202" y="811"/>
                  <a:pt x="204" y="811"/>
                </a:cubicBezTo>
                <a:cubicBezTo>
                  <a:pt x="204" y="810"/>
                  <a:pt x="203" y="809"/>
                  <a:pt x="202" y="808"/>
                </a:cubicBezTo>
                <a:cubicBezTo>
                  <a:pt x="208" y="811"/>
                  <a:pt x="215" y="804"/>
                  <a:pt x="218" y="803"/>
                </a:cubicBezTo>
                <a:cubicBezTo>
                  <a:pt x="222" y="803"/>
                  <a:pt x="232" y="798"/>
                  <a:pt x="235" y="794"/>
                </a:cubicBezTo>
                <a:cubicBezTo>
                  <a:pt x="237" y="793"/>
                  <a:pt x="239" y="796"/>
                  <a:pt x="240" y="793"/>
                </a:cubicBezTo>
                <a:cubicBezTo>
                  <a:pt x="241" y="793"/>
                  <a:pt x="242" y="794"/>
                  <a:pt x="243" y="796"/>
                </a:cubicBezTo>
                <a:cubicBezTo>
                  <a:pt x="244" y="795"/>
                  <a:pt x="244" y="795"/>
                  <a:pt x="244" y="795"/>
                </a:cubicBezTo>
                <a:cubicBezTo>
                  <a:pt x="245" y="795"/>
                  <a:pt x="244" y="793"/>
                  <a:pt x="243" y="794"/>
                </a:cubicBezTo>
                <a:cubicBezTo>
                  <a:pt x="248" y="790"/>
                  <a:pt x="255" y="788"/>
                  <a:pt x="260" y="781"/>
                </a:cubicBezTo>
                <a:cubicBezTo>
                  <a:pt x="255" y="779"/>
                  <a:pt x="252" y="788"/>
                  <a:pt x="246" y="781"/>
                </a:cubicBezTo>
                <a:cubicBezTo>
                  <a:pt x="244" y="781"/>
                  <a:pt x="247" y="783"/>
                  <a:pt x="247" y="784"/>
                </a:cubicBezTo>
                <a:cubicBezTo>
                  <a:pt x="246" y="784"/>
                  <a:pt x="244" y="782"/>
                  <a:pt x="243" y="782"/>
                </a:cubicBezTo>
                <a:cubicBezTo>
                  <a:pt x="243" y="784"/>
                  <a:pt x="242" y="784"/>
                  <a:pt x="241" y="786"/>
                </a:cubicBezTo>
                <a:cubicBezTo>
                  <a:pt x="239" y="786"/>
                  <a:pt x="242" y="784"/>
                  <a:pt x="242" y="783"/>
                </a:cubicBezTo>
                <a:cubicBezTo>
                  <a:pt x="239" y="781"/>
                  <a:pt x="239" y="786"/>
                  <a:pt x="237" y="785"/>
                </a:cubicBezTo>
                <a:cubicBezTo>
                  <a:pt x="235" y="782"/>
                  <a:pt x="238" y="781"/>
                  <a:pt x="235" y="782"/>
                </a:cubicBezTo>
                <a:cubicBezTo>
                  <a:pt x="233" y="780"/>
                  <a:pt x="238" y="782"/>
                  <a:pt x="240" y="781"/>
                </a:cubicBezTo>
                <a:cubicBezTo>
                  <a:pt x="237" y="776"/>
                  <a:pt x="247" y="783"/>
                  <a:pt x="249" y="777"/>
                </a:cubicBezTo>
                <a:cubicBezTo>
                  <a:pt x="247" y="777"/>
                  <a:pt x="245" y="776"/>
                  <a:pt x="248" y="774"/>
                </a:cubicBezTo>
                <a:cubicBezTo>
                  <a:pt x="244" y="771"/>
                  <a:pt x="240" y="781"/>
                  <a:pt x="236" y="773"/>
                </a:cubicBezTo>
                <a:cubicBezTo>
                  <a:pt x="237" y="773"/>
                  <a:pt x="237" y="772"/>
                  <a:pt x="236" y="772"/>
                </a:cubicBezTo>
                <a:cubicBezTo>
                  <a:pt x="238" y="775"/>
                  <a:pt x="240" y="768"/>
                  <a:pt x="242" y="772"/>
                </a:cubicBezTo>
                <a:cubicBezTo>
                  <a:pt x="243" y="769"/>
                  <a:pt x="246" y="770"/>
                  <a:pt x="245" y="767"/>
                </a:cubicBezTo>
                <a:cubicBezTo>
                  <a:pt x="248" y="768"/>
                  <a:pt x="251" y="766"/>
                  <a:pt x="253" y="767"/>
                </a:cubicBezTo>
                <a:cubicBezTo>
                  <a:pt x="254" y="766"/>
                  <a:pt x="252" y="766"/>
                  <a:pt x="252" y="765"/>
                </a:cubicBezTo>
                <a:cubicBezTo>
                  <a:pt x="254" y="763"/>
                  <a:pt x="257" y="765"/>
                  <a:pt x="260" y="768"/>
                </a:cubicBezTo>
                <a:cubicBezTo>
                  <a:pt x="260" y="768"/>
                  <a:pt x="260" y="766"/>
                  <a:pt x="259" y="765"/>
                </a:cubicBezTo>
                <a:cubicBezTo>
                  <a:pt x="260" y="765"/>
                  <a:pt x="261" y="765"/>
                  <a:pt x="262" y="765"/>
                </a:cubicBezTo>
                <a:cubicBezTo>
                  <a:pt x="262" y="766"/>
                  <a:pt x="261" y="766"/>
                  <a:pt x="262" y="767"/>
                </a:cubicBezTo>
                <a:cubicBezTo>
                  <a:pt x="263" y="768"/>
                  <a:pt x="263" y="763"/>
                  <a:pt x="264" y="762"/>
                </a:cubicBezTo>
                <a:cubicBezTo>
                  <a:pt x="266" y="761"/>
                  <a:pt x="268" y="766"/>
                  <a:pt x="270" y="763"/>
                </a:cubicBezTo>
                <a:cubicBezTo>
                  <a:pt x="266" y="760"/>
                  <a:pt x="265" y="762"/>
                  <a:pt x="264" y="758"/>
                </a:cubicBezTo>
                <a:cubicBezTo>
                  <a:pt x="263" y="757"/>
                  <a:pt x="262" y="757"/>
                  <a:pt x="261" y="757"/>
                </a:cubicBezTo>
                <a:cubicBezTo>
                  <a:pt x="260" y="758"/>
                  <a:pt x="264" y="759"/>
                  <a:pt x="263" y="761"/>
                </a:cubicBezTo>
                <a:cubicBezTo>
                  <a:pt x="257" y="760"/>
                  <a:pt x="249" y="758"/>
                  <a:pt x="247" y="766"/>
                </a:cubicBezTo>
                <a:cubicBezTo>
                  <a:pt x="245" y="762"/>
                  <a:pt x="250" y="761"/>
                  <a:pt x="248" y="757"/>
                </a:cubicBezTo>
                <a:cubicBezTo>
                  <a:pt x="250" y="756"/>
                  <a:pt x="250" y="756"/>
                  <a:pt x="252" y="756"/>
                </a:cubicBezTo>
                <a:cubicBezTo>
                  <a:pt x="252" y="755"/>
                  <a:pt x="252" y="752"/>
                  <a:pt x="251" y="754"/>
                </a:cubicBezTo>
                <a:cubicBezTo>
                  <a:pt x="252" y="751"/>
                  <a:pt x="254" y="754"/>
                  <a:pt x="257" y="753"/>
                </a:cubicBezTo>
                <a:cubicBezTo>
                  <a:pt x="256" y="749"/>
                  <a:pt x="260" y="753"/>
                  <a:pt x="261" y="749"/>
                </a:cubicBezTo>
                <a:cubicBezTo>
                  <a:pt x="262" y="756"/>
                  <a:pt x="255" y="753"/>
                  <a:pt x="252" y="757"/>
                </a:cubicBezTo>
                <a:cubicBezTo>
                  <a:pt x="261" y="757"/>
                  <a:pt x="264" y="751"/>
                  <a:pt x="272" y="750"/>
                </a:cubicBezTo>
                <a:cubicBezTo>
                  <a:pt x="272" y="747"/>
                  <a:pt x="269" y="745"/>
                  <a:pt x="268" y="745"/>
                </a:cubicBezTo>
                <a:cubicBezTo>
                  <a:pt x="267" y="747"/>
                  <a:pt x="268" y="748"/>
                  <a:pt x="267" y="749"/>
                </a:cubicBezTo>
                <a:cubicBezTo>
                  <a:pt x="266" y="748"/>
                  <a:pt x="266" y="748"/>
                  <a:pt x="267" y="747"/>
                </a:cubicBezTo>
                <a:cubicBezTo>
                  <a:pt x="264" y="746"/>
                  <a:pt x="264" y="753"/>
                  <a:pt x="261" y="751"/>
                </a:cubicBezTo>
                <a:cubicBezTo>
                  <a:pt x="261" y="749"/>
                  <a:pt x="261" y="747"/>
                  <a:pt x="262" y="745"/>
                </a:cubicBezTo>
                <a:cubicBezTo>
                  <a:pt x="259" y="744"/>
                  <a:pt x="255" y="747"/>
                  <a:pt x="253" y="749"/>
                </a:cubicBezTo>
                <a:cubicBezTo>
                  <a:pt x="248" y="745"/>
                  <a:pt x="247" y="751"/>
                  <a:pt x="247" y="756"/>
                </a:cubicBezTo>
                <a:cubicBezTo>
                  <a:pt x="244" y="751"/>
                  <a:pt x="247" y="748"/>
                  <a:pt x="245" y="746"/>
                </a:cubicBezTo>
                <a:cubicBezTo>
                  <a:pt x="247" y="747"/>
                  <a:pt x="249" y="747"/>
                  <a:pt x="251" y="747"/>
                </a:cubicBezTo>
                <a:cubicBezTo>
                  <a:pt x="250" y="744"/>
                  <a:pt x="252" y="743"/>
                  <a:pt x="252" y="741"/>
                </a:cubicBezTo>
                <a:cubicBezTo>
                  <a:pt x="251" y="740"/>
                  <a:pt x="249" y="744"/>
                  <a:pt x="248" y="743"/>
                </a:cubicBezTo>
                <a:cubicBezTo>
                  <a:pt x="247" y="742"/>
                  <a:pt x="249" y="741"/>
                  <a:pt x="248" y="740"/>
                </a:cubicBezTo>
                <a:cubicBezTo>
                  <a:pt x="247" y="738"/>
                  <a:pt x="245" y="742"/>
                  <a:pt x="244" y="739"/>
                </a:cubicBezTo>
                <a:cubicBezTo>
                  <a:pt x="246" y="739"/>
                  <a:pt x="250" y="740"/>
                  <a:pt x="251" y="736"/>
                </a:cubicBezTo>
                <a:cubicBezTo>
                  <a:pt x="250" y="735"/>
                  <a:pt x="249" y="736"/>
                  <a:pt x="248" y="733"/>
                </a:cubicBezTo>
                <a:cubicBezTo>
                  <a:pt x="246" y="732"/>
                  <a:pt x="245" y="734"/>
                  <a:pt x="244" y="733"/>
                </a:cubicBezTo>
                <a:cubicBezTo>
                  <a:pt x="244" y="734"/>
                  <a:pt x="242" y="734"/>
                  <a:pt x="244" y="736"/>
                </a:cubicBezTo>
                <a:cubicBezTo>
                  <a:pt x="243" y="738"/>
                  <a:pt x="242" y="736"/>
                  <a:pt x="241" y="736"/>
                </a:cubicBezTo>
                <a:cubicBezTo>
                  <a:pt x="242" y="732"/>
                  <a:pt x="244" y="730"/>
                  <a:pt x="248" y="730"/>
                </a:cubicBezTo>
                <a:cubicBezTo>
                  <a:pt x="245" y="726"/>
                  <a:pt x="242" y="730"/>
                  <a:pt x="240" y="730"/>
                </a:cubicBezTo>
                <a:cubicBezTo>
                  <a:pt x="239" y="725"/>
                  <a:pt x="231" y="727"/>
                  <a:pt x="235" y="732"/>
                </a:cubicBezTo>
                <a:cubicBezTo>
                  <a:pt x="232" y="734"/>
                  <a:pt x="232" y="734"/>
                  <a:pt x="232" y="734"/>
                </a:cubicBezTo>
                <a:cubicBezTo>
                  <a:pt x="230" y="730"/>
                  <a:pt x="228" y="736"/>
                  <a:pt x="226" y="736"/>
                </a:cubicBezTo>
                <a:cubicBezTo>
                  <a:pt x="224" y="734"/>
                  <a:pt x="228" y="733"/>
                  <a:pt x="227" y="731"/>
                </a:cubicBezTo>
                <a:cubicBezTo>
                  <a:pt x="225" y="729"/>
                  <a:pt x="224" y="732"/>
                  <a:pt x="223" y="731"/>
                </a:cubicBezTo>
                <a:cubicBezTo>
                  <a:pt x="223" y="732"/>
                  <a:pt x="223" y="733"/>
                  <a:pt x="224" y="734"/>
                </a:cubicBezTo>
                <a:cubicBezTo>
                  <a:pt x="219" y="736"/>
                  <a:pt x="219" y="741"/>
                  <a:pt x="214" y="742"/>
                </a:cubicBezTo>
                <a:cubicBezTo>
                  <a:pt x="215" y="740"/>
                  <a:pt x="214" y="739"/>
                  <a:pt x="212" y="740"/>
                </a:cubicBezTo>
                <a:cubicBezTo>
                  <a:pt x="212" y="738"/>
                  <a:pt x="213" y="735"/>
                  <a:pt x="215" y="735"/>
                </a:cubicBezTo>
                <a:cubicBezTo>
                  <a:pt x="215" y="733"/>
                  <a:pt x="213" y="730"/>
                  <a:pt x="212" y="728"/>
                </a:cubicBezTo>
                <a:cubicBezTo>
                  <a:pt x="210" y="726"/>
                  <a:pt x="210" y="730"/>
                  <a:pt x="208" y="728"/>
                </a:cubicBezTo>
                <a:cubicBezTo>
                  <a:pt x="209" y="726"/>
                  <a:pt x="214" y="721"/>
                  <a:pt x="218" y="722"/>
                </a:cubicBezTo>
                <a:cubicBezTo>
                  <a:pt x="219" y="720"/>
                  <a:pt x="216" y="717"/>
                  <a:pt x="219" y="716"/>
                </a:cubicBezTo>
                <a:cubicBezTo>
                  <a:pt x="218" y="713"/>
                  <a:pt x="216" y="716"/>
                  <a:pt x="215" y="713"/>
                </a:cubicBezTo>
                <a:cubicBezTo>
                  <a:pt x="215" y="710"/>
                  <a:pt x="223" y="714"/>
                  <a:pt x="220" y="709"/>
                </a:cubicBezTo>
                <a:cubicBezTo>
                  <a:pt x="222" y="708"/>
                  <a:pt x="221" y="710"/>
                  <a:pt x="222" y="712"/>
                </a:cubicBezTo>
                <a:cubicBezTo>
                  <a:pt x="226" y="713"/>
                  <a:pt x="230" y="707"/>
                  <a:pt x="234" y="706"/>
                </a:cubicBezTo>
                <a:cubicBezTo>
                  <a:pt x="235" y="705"/>
                  <a:pt x="232" y="703"/>
                  <a:pt x="232" y="704"/>
                </a:cubicBezTo>
                <a:cubicBezTo>
                  <a:pt x="232" y="701"/>
                  <a:pt x="234" y="700"/>
                  <a:pt x="232" y="696"/>
                </a:cubicBezTo>
                <a:cubicBezTo>
                  <a:pt x="233" y="696"/>
                  <a:pt x="235" y="699"/>
                  <a:pt x="236" y="698"/>
                </a:cubicBezTo>
                <a:cubicBezTo>
                  <a:pt x="235" y="695"/>
                  <a:pt x="232" y="688"/>
                  <a:pt x="237" y="687"/>
                </a:cubicBezTo>
                <a:cubicBezTo>
                  <a:pt x="236" y="683"/>
                  <a:pt x="239" y="690"/>
                  <a:pt x="236" y="690"/>
                </a:cubicBezTo>
                <a:cubicBezTo>
                  <a:pt x="237" y="693"/>
                  <a:pt x="237" y="693"/>
                  <a:pt x="237" y="693"/>
                </a:cubicBezTo>
                <a:cubicBezTo>
                  <a:pt x="239" y="694"/>
                  <a:pt x="243" y="691"/>
                  <a:pt x="243" y="688"/>
                </a:cubicBezTo>
                <a:cubicBezTo>
                  <a:pt x="245" y="688"/>
                  <a:pt x="244" y="690"/>
                  <a:pt x="246" y="689"/>
                </a:cubicBezTo>
                <a:cubicBezTo>
                  <a:pt x="247" y="691"/>
                  <a:pt x="246" y="692"/>
                  <a:pt x="244" y="691"/>
                </a:cubicBezTo>
                <a:cubicBezTo>
                  <a:pt x="247" y="695"/>
                  <a:pt x="246" y="691"/>
                  <a:pt x="249" y="690"/>
                </a:cubicBezTo>
                <a:cubicBezTo>
                  <a:pt x="249" y="690"/>
                  <a:pt x="248" y="688"/>
                  <a:pt x="247" y="687"/>
                </a:cubicBezTo>
                <a:cubicBezTo>
                  <a:pt x="246" y="686"/>
                  <a:pt x="246" y="687"/>
                  <a:pt x="245" y="688"/>
                </a:cubicBezTo>
                <a:cubicBezTo>
                  <a:pt x="243" y="683"/>
                  <a:pt x="250" y="687"/>
                  <a:pt x="250" y="690"/>
                </a:cubicBezTo>
                <a:cubicBezTo>
                  <a:pt x="250" y="684"/>
                  <a:pt x="253" y="686"/>
                  <a:pt x="256" y="683"/>
                </a:cubicBezTo>
                <a:cubicBezTo>
                  <a:pt x="258" y="685"/>
                  <a:pt x="257" y="686"/>
                  <a:pt x="258" y="689"/>
                </a:cubicBezTo>
                <a:cubicBezTo>
                  <a:pt x="254" y="690"/>
                  <a:pt x="253" y="690"/>
                  <a:pt x="251" y="692"/>
                </a:cubicBezTo>
                <a:cubicBezTo>
                  <a:pt x="252" y="692"/>
                  <a:pt x="253" y="693"/>
                  <a:pt x="253" y="694"/>
                </a:cubicBezTo>
                <a:cubicBezTo>
                  <a:pt x="252" y="695"/>
                  <a:pt x="252" y="693"/>
                  <a:pt x="250" y="693"/>
                </a:cubicBezTo>
                <a:cubicBezTo>
                  <a:pt x="249" y="693"/>
                  <a:pt x="250" y="695"/>
                  <a:pt x="248" y="694"/>
                </a:cubicBezTo>
                <a:cubicBezTo>
                  <a:pt x="248" y="697"/>
                  <a:pt x="248" y="700"/>
                  <a:pt x="249" y="703"/>
                </a:cubicBezTo>
                <a:cubicBezTo>
                  <a:pt x="250" y="704"/>
                  <a:pt x="252" y="702"/>
                  <a:pt x="254" y="706"/>
                </a:cubicBezTo>
                <a:cubicBezTo>
                  <a:pt x="257" y="694"/>
                  <a:pt x="273" y="712"/>
                  <a:pt x="276" y="697"/>
                </a:cubicBezTo>
                <a:cubicBezTo>
                  <a:pt x="278" y="700"/>
                  <a:pt x="274" y="700"/>
                  <a:pt x="274" y="703"/>
                </a:cubicBezTo>
                <a:cubicBezTo>
                  <a:pt x="276" y="705"/>
                  <a:pt x="277" y="702"/>
                  <a:pt x="279" y="701"/>
                </a:cubicBezTo>
                <a:cubicBezTo>
                  <a:pt x="280" y="706"/>
                  <a:pt x="281" y="703"/>
                  <a:pt x="283" y="703"/>
                </a:cubicBezTo>
                <a:cubicBezTo>
                  <a:pt x="283" y="704"/>
                  <a:pt x="285" y="706"/>
                  <a:pt x="283" y="706"/>
                </a:cubicBezTo>
                <a:cubicBezTo>
                  <a:pt x="286" y="707"/>
                  <a:pt x="288" y="707"/>
                  <a:pt x="291" y="712"/>
                </a:cubicBezTo>
                <a:cubicBezTo>
                  <a:pt x="290" y="713"/>
                  <a:pt x="288" y="710"/>
                  <a:pt x="287" y="712"/>
                </a:cubicBezTo>
                <a:cubicBezTo>
                  <a:pt x="290" y="712"/>
                  <a:pt x="292" y="717"/>
                  <a:pt x="295" y="714"/>
                </a:cubicBezTo>
                <a:cubicBezTo>
                  <a:pt x="294" y="715"/>
                  <a:pt x="293" y="720"/>
                  <a:pt x="289" y="720"/>
                </a:cubicBezTo>
                <a:cubicBezTo>
                  <a:pt x="289" y="722"/>
                  <a:pt x="292" y="724"/>
                  <a:pt x="289" y="725"/>
                </a:cubicBezTo>
                <a:cubicBezTo>
                  <a:pt x="293" y="727"/>
                  <a:pt x="293" y="721"/>
                  <a:pt x="295" y="719"/>
                </a:cubicBezTo>
                <a:cubicBezTo>
                  <a:pt x="295" y="720"/>
                  <a:pt x="295" y="720"/>
                  <a:pt x="294" y="721"/>
                </a:cubicBezTo>
                <a:cubicBezTo>
                  <a:pt x="295" y="722"/>
                  <a:pt x="295" y="721"/>
                  <a:pt x="296" y="721"/>
                </a:cubicBezTo>
                <a:cubicBezTo>
                  <a:pt x="297" y="722"/>
                  <a:pt x="295" y="723"/>
                  <a:pt x="296" y="724"/>
                </a:cubicBezTo>
                <a:cubicBezTo>
                  <a:pt x="297" y="725"/>
                  <a:pt x="299" y="722"/>
                  <a:pt x="298" y="721"/>
                </a:cubicBezTo>
                <a:cubicBezTo>
                  <a:pt x="299" y="721"/>
                  <a:pt x="301" y="724"/>
                  <a:pt x="302" y="722"/>
                </a:cubicBezTo>
                <a:cubicBezTo>
                  <a:pt x="303" y="724"/>
                  <a:pt x="302" y="725"/>
                  <a:pt x="302" y="727"/>
                </a:cubicBezTo>
                <a:cubicBezTo>
                  <a:pt x="302" y="727"/>
                  <a:pt x="301" y="726"/>
                  <a:pt x="300" y="724"/>
                </a:cubicBezTo>
                <a:cubicBezTo>
                  <a:pt x="299" y="730"/>
                  <a:pt x="288" y="734"/>
                  <a:pt x="288" y="739"/>
                </a:cubicBezTo>
                <a:cubicBezTo>
                  <a:pt x="287" y="738"/>
                  <a:pt x="288" y="737"/>
                  <a:pt x="287" y="736"/>
                </a:cubicBezTo>
                <a:cubicBezTo>
                  <a:pt x="285" y="737"/>
                  <a:pt x="287" y="739"/>
                  <a:pt x="287" y="740"/>
                </a:cubicBezTo>
                <a:cubicBezTo>
                  <a:pt x="283" y="738"/>
                  <a:pt x="281" y="740"/>
                  <a:pt x="280" y="744"/>
                </a:cubicBezTo>
                <a:cubicBezTo>
                  <a:pt x="278" y="737"/>
                  <a:pt x="274" y="744"/>
                  <a:pt x="271" y="740"/>
                </a:cubicBezTo>
                <a:cubicBezTo>
                  <a:pt x="269" y="741"/>
                  <a:pt x="268" y="742"/>
                  <a:pt x="270" y="744"/>
                </a:cubicBezTo>
                <a:cubicBezTo>
                  <a:pt x="274" y="745"/>
                  <a:pt x="276" y="742"/>
                  <a:pt x="279" y="742"/>
                </a:cubicBezTo>
                <a:cubicBezTo>
                  <a:pt x="280" y="746"/>
                  <a:pt x="275" y="744"/>
                  <a:pt x="275" y="747"/>
                </a:cubicBezTo>
                <a:cubicBezTo>
                  <a:pt x="283" y="748"/>
                  <a:pt x="289" y="738"/>
                  <a:pt x="297" y="739"/>
                </a:cubicBezTo>
                <a:cubicBezTo>
                  <a:pt x="299" y="741"/>
                  <a:pt x="294" y="741"/>
                  <a:pt x="296" y="742"/>
                </a:cubicBezTo>
                <a:cubicBezTo>
                  <a:pt x="298" y="743"/>
                  <a:pt x="300" y="740"/>
                  <a:pt x="302" y="741"/>
                </a:cubicBezTo>
                <a:cubicBezTo>
                  <a:pt x="301" y="739"/>
                  <a:pt x="302" y="736"/>
                  <a:pt x="303" y="734"/>
                </a:cubicBezTo>
                <a:cubicBezTo>
                  <a:pt x="302" y="736"/>
                  <a:pt x="299" y="732"/>
                  <a:pt x="297" y="733"/>
                </a:cubicBezTo>
                <a:cubicBezTo>
                  <a:pt x="297" y="730"/>
                  <a:pt x="301" y="730"/>
                  <a:pt x="302" y="728"/>
                </a:cubicBezTo>
                <a:cubicBezTo>
                  <a:pt x="307" y="731"/>
                  <a:pt x="309" y="724"/>
                  <a:pt x="312" y="719"/>
                </a:cubicBezTo>
                <a:cubicBezTo>
                  <a:pt x="311" y="719"/>
                  <a:pt x="311" y="718"/>
                  <a:pt x="310" y="717"/>
                </a:cubicBezTo>
                <a:cubicBezTo>
                  <a:pt x="312" y="715"/>
                  <a:pt x="312" y="709"/>
                  <a:pt x="313" y="705"/>
                </a:cubicBezTo>
                <a:cubicBezTo>
                  <a:pt x="314" y="704"/>
                  <a:pt x="313" y="708"/>
                  <a:pt x="313" y="708"/>
                </a:cubicBezTo>
                <a:cubicBezTo>
                  <a:pt x="316" y="711"/>
                  <a:pt x="315" y="706"/>
                  <a:pt x="316" y="704"/>
                </a:cubicBezTo>
                <a:cubicBezTo>
                  <a:pt x="317" y="706"/>
                  <a:pt x="316" y="707"/>
                  <a:pt x="318" y="708"/>
                </a:cubicBezTo>
                <a:cubicBezTo>
                  <a:pt x="319" y="706"/>
                  <a:pt x="320" y="703"/>
                  <a:pt x="318" y="700"/>
                </a:cubicBezTo>
                <a:cubicBezTo>
                  <a:pt x="320" y="700"/>
                  <a:pt x="321" y="698"/>
                  <a:pt x="321" y="696"/>
                </a:cubicBezTo>
                <a:cubicBezTo>
                  <a:pt x="316" y="693"/>
                  <a:pt x="314" y="702"/>
                  <a:pt x="311" y="701"/>
                </a:cubicBezTo>
                <a:cubicBezTo>
                  <a:pt x="311" y="702"/>
                  <a:pt x="311" y="708"/>
                  <a:pt x="308" y="704"/>
                </a:cubicBezTo>
                <a:cubicBezTo>
                  <a:pt x="308" y="705"/>
                  <a:pt x="308" y="706"/>
                  <a:pt x="308" y="707"/>
                </a:cubicBezTo>
                <a:cubicBezTo>
                  <a:pt x="308" y="708"/>
                  <a:pt x="306" y="701"/>
                  <a:pt x="305" y="705"/>
                </a:cubicBezTo>
                <a:cubicBezTo>
                  <a:pt x="303" y="703"/>
                  <a:pt x="304" y="702"/>
                  <a:pt x="305" y="701"/>
                </a:cubicBezTo>
                <a:cubicBezTo>
                  <a:pt x="307" y="703"/>
                  <a:pt x="308" y="704"/>
                  <a:pt x="310" y="704"/>
                </a:cubicBezTo>
                <a:cubicBezTo>
                  <a:pt x="310" y="703"/>
                  <a:pt x="308" y="698"/>
                  <a:pt x="306" y="699"/>
                </a:cubicBezTo>
                <a:cubicBezTo>
                  <a:pt x="305" y="698"/>
                  <a:pt x="310" y="696"/>
                  <a:pt x="307" y="696"/>
                </a:cubicBezTo>
                <a:cubicBezTo>
                  <a:pt x="308" y="694"/>
                  <a:pt x="313" y="694"/>
                  <a:pt x="311" y="689"/>
                </a:cubicBezTo>
                <a:cubicBezTo>
                  <a:pt x="304" y="687"/>
                  <a:pt x="300" y="691"/>
                  <a:pt x="296" y="694"/>
                </a:cubicBezTo>
                <a:cubicBezTo>
                  <a:pt x="295" y="695"/>
                  <a:pt x="295" y="694"/>
                  <a:pt x="294" y="692"/>
                </a:cubicBezTo>
                <a:cubicBezTo>
                  <a:pt x="293" y="693"/>
                  <a:pt x="291" y="693"/>
                  <a:pt x="289" y="693"/>
                </a:cubicBezTo>
                <a:cubicBezTo>
                  <a:pt x="290" y="692"/>
                  <a:pt x="289" y="690"/>
                  <a:pt x="290" y="689"/>
                </a:cubicBezTo>
                <a:cubicBezTo>
                  <a:pt x="288" y="687"/>
                  <a:pt x="287" y="691"/>
                  <a:pt x="285" y="691"/>
                </a:cubicBezTo>
                <a:cubicBezTo>
                  <a:pt x="284" y="688"/>
                  <a:pt x="279" y="690"/>
                  <a:pt x="276" y="686"/>
                </a:cubicBezTo>
                <a:cubicBezTo>
                  <a:pt x="274" y="689"/>
                  <a:pt x="268" y="691"/>
                  <a:pt x="266" y="696"/>
                </a:cubicBezTo>
                <a:cubicBezTo>
                  <a:pt x="263" y="694"/>
                  <a:pt x="260" y="695"/>
                  <a:pt x="260" y="699"/>
                </a:cubicBezTo>
                <a:cubicBezTo>
                  <a:pt x="259" y="699"/>
                  <a:pt x="258" y="696"/>
                  <a:pt x="257" y="696"/>
                </a:cubicBezTo>
                <a:cubicBezTo>
                  <a:pt x="263" y="696"/>
                  <a:pt x="268" y="688"/>
                  <a:pt x="274" y="685"/>
                </a:cubicBezTo>
                <a:cubicBezTo>
                  <a:pt x="274" y="685"/>
                  <a:pt x="273" y="683"/>
                  <a:pt x="272" y="682"/>
                </a:cubicBezTo>
                <a:cubicBezTo>
                  <a:pt x="275" y="684"/>
                  <a:pt x="276" y="681"/>
                  <a:pt x="277" y="680"/>
                </a:cubicBezTo>
                <a:cubicBezTo>
                  <a:pt x="273" y="678"/>
                  <a:pt x="269" y="681"/>
                  <a:pt x="267" y="683"/>
                </a:cubicBezTo>
                <a:cubicBezTo>
                  <a:pt x="265" y="681"/>
                  <a:pt x="263" y="680"/>
                  <a:pt x="262" y="677"/>
                </a:cubicBezTo>
                <a:cubicBezTo>
                  <a:pt x="263" y="678"/>
                  <a:pt x="264" y="677"/>
                  <a:pt x="266" y="679"/>
                </a:cubicBezTo>
                <a:cubicBezTo>
                  <a:pt x="268" y="670"/>
                  <a:pt x="277" y="677"/>
                  <a:pt x="278" y="668"/>
                </a:cubicBezTo>
                <a:cubicBezTo>
                  <a:pt x="279" y="668"/>
                  <a:pt x="279" y="670"/>
                  <a:pt x="280" y="671"/>
                </a:cubicBezTo>
                <a:cubicBezTo>
                  <a:pt x="281" y="670"/>
                  <a:pt x="281" y="669"/>
                  <a:pt x="281" y="667"/>
                </a:cubicBezTo>
                <a:cubicBezTo>
                  <a:pt x="281" y="667"/>
                  <a:pt x="283" y="671"/>
                  <a:pt x="283" y="668"/>
                </a:cubicBezTo>
                <a:cubicBezTo>
                  <a:pt x="284" y="669"/>
                  <a:pt x="284" y="671"/>
                  <a:pt x="286" y="671"/>
                </a:cubicBezTo>
                <a:cubicBezTo>
                  <a:pt x="287" y="670"/>
                  <a:pt x="286" y="669"/>
                  <a:pt x="287" y="668"/>
                </a:cubicBezTo>
                <a:cubicBezTo>
                  <a:pt x="286" y="667"/>
                  <a:pt x="285" y="667"/>
                  <a:pt x="284" y="667"/>
                </a:cubicBezTo>
                <a:cubicBezTo>
                  <a:pt x="285" y="665"/>
                  <a:pt x="289" y="664"/>
                  <a:pt x="291" y="668"/>
                </a:cubicBezTo>
                <a:cubicBezTo>
                  <a:pt x="290" y="669"/>
                  <a:pt x="290" y="669"/>
                  <a:pt x="290" y="669"/>
                </a:cubicBezTo>
                <a:cubicBezTo>
                  <a:pt x="291" y="671"/>
                  <a:pt x="292" y="670"/>
                  <a:pt x="293" y="669"/>
                </a:cubicBezTo>
                <a:cubicBezTo>
                  <a:pt x="294" y="671"/>
                  <a:pt x="294" y="671"/>
                  <a:pt x="295" y="673"/>
                </a:cubicBezTo>
                <a:cubicBezTo>
                  <a:pt x="296" y="672"/>
                  <a:pt x="296" y="671"/>
                  <a:pt x="295" y="669"/>
                </a:cubicBezTo>
                <a:cubicBezTo>
                  <a:pt x="296" y="669"/>
                  <a:pt x="297" y="670"/>
                  <a:pt x="298" y="672"/>
                </a:cubicBezTo>
                <a:cubicBezTo>
                  <a:pt x="295" y="674"/>
                  <a:pt x="290" y="676"/>
                  <a:pt x="289" y="680"/>
                </a:cubicBezTo>
                <a:cubicBezTo>
                  <a:pt x="291" y="682"/>
                  <a:pt x="290" y="683"/>
                  <a:pt x="291" y="684"/>
                </a:cubicBezTo>
                <a:cubicBezTo>
                  <a:pt x="294" y="687"/>
                  <a:pt x="297" y="683"/>
                  <a:pt x="300" y="683"/>
                </a:cubicBezTo>
                <a:cubicBezTo>
                  <a:pt x="298" y="681"/>
                  <a:pt x="299" y="681"/>
                  <a:pt x="300" y="682"/>
                </a:cubicBezTo>
                <a:cubicBezTo>
                  <a:pt x="301" y="681"/>
                  <a:pt x="300" y="677"/>
                  <a:pt x="299" y="678"/>
                </a:cubicBezTo>
                <a:cubicBezTo>
                  <a:pt x="299" y="676"/>
                  <a:pt x="298" y="674"/>
                  <a:pt x="298" y="672"/>
                </a:cubicBezTo>
                <a:cubicBezTo>
                  <a:pt x="302" y="669"/>
                  <a:pt x="304" y="676"/>
                  <a:pt x="307" y="673"/>
                </a:cubicBezTo>
                <a:cubicBezTo>
                  <a:pt x="308" y="674"/>
                  <a:pt x="308" y="675"/>
                  <a:pt x="308" y="676"/>
                </a:cubicBezTo>
                <a:cubicBezTo>
                  <a:pt x="309" y="672"/>
                  <a:pt x="310" y="673"/>
                  <a:pt x="313" y="673"/>
                </a:cubicBezTo>
                <a:cubicBezTo>
                  <a:pt x="314" y="672"/>
                  <a:pt x="310" y="670"/>
                  <a:pt x="309" y="669"/>
                </a:cubicBezTo>
                <a:cubicBezTo>
                  <a:pt x="308" y="673"/>
                  <a:pt x="301" y="669"/>
                  <a:pt x="297" y="670"/>
                </a:cubicBezTo>
                <a:cubicBezTo>
                  <a:pt x="299" y="667"/>
                  <a:pt x="300" y="665"/>
                  <a:pt x="299" y="661"/>
                </a:cubicBezTo>
                <a:cubicBezTo>
                  <a:pt x="302" y="665"/>
                  <a:pt x="302" y="665"/>
                  <a:pt x="302" y="665"/>
                </a:cubicBezTo>
                <a:cubicBezTo>
                  <a:pt x="303" y="664"/>
                  <a:pt x="302" y="662"/>
                  <a:pt x="303" y="661"/>
                </a:cubicBezTo>
                <a:cubicBezTo>
                  <a:pt x="304" y="662"/>
                  <a:pt x="304" y="663"/>
                  <a:pt x="304" y="664"/>
                </a:cubicBezTo>
                <a:cubicBezTo>
                  <a:pt x="306" y="661"/>
                  <a:pt x="306" y="662"/>
                  <a:pt x="308" y="662"/>
                </a:cubicBezTo>
                <a:cubicBezTo>
                  <a:pt x="309" y="661"/>
                  <a:pt x="309" y="660"/>
                  <a:pt x="309" y="658"/>
                </a:cubicBezTo>
                <a:cubicBezTo>
                  <a:pt x="306" y="659"/>
                  <a:pt x="304" y="659"/>
                  <a:pt x="302" y="659"/>
                </a:cubicBezTo>
                <a:cubicBezTo>
                  <a:pt x="302" y="657"/>
                  <a:pt x="305" y="655"/>
                  <a:pt x="302" y="653"/>
                </a:cubicBezTo>
                <a:cubicBezTo>
                  <a:pt x="302" y="654"/>
                  <a:pt x="302" y="655"/>
                  <a:pt x="303" y="656"/>
                </a:cubicBezTo>
                <a:cubicBezTo>
                  <a:pt x="299" y="655"/>
                  <a:pt x="295" y="657"/>
                  <a:pt x="296" y="662"/>
                </a:cubicBezTo>
                <a:cubicBezTo>
                  <a:pt x="294" y="664"/>
                  <a:pt x="296" y="656"/>
                  <a:pt x="292" y="659"/>
                </a:cubicBezTo>
                <a:cubicBezTo>
                  <a:pt x="292" y="654"/>
                  <a:pt x="296" y="653"/>
                  <a:pt x="300" y="650"/>
                </a:cubicBezTo>
                <a:cubicBezTo>
                  <a:pt x="297" y="649"/>
                  <a:pt x="300" y="647"/>
                  <a:pt x="298" y="648"/>
                </a:cubicBezTo>
                <a:cubicBezTo>
                  <a:pt x="298" y="647"/>
                  <a:pt x="302" y="648"/>
                  <a:pt x="300" y="643"/>
                </a:cubicBezTo>
                <a:cubicBezTo>
                  <a:pt x="302" y="643"/>
                  <a:pt x="302" y="643"/>
                  <a:pt x="303" y="641"/>
                </a:cubicBezTo>
                <a:cubicBezTo>
                  <a:pt x="294" y="645"/>
                  <a:pt x="286" y="654"/>
                  <a:pt x="276" y="656"/>
                </a:cubicBezTo>
                <a:cubicBezTo>
                  <a:pt x="276" y="659"/>
                  <a:pt x="274" y="659"/>
                  <a:pt x="273" y="659"/>
                </a:cubicBezTo>
                <a:cubicBezTo>
                  <a:pt x="272" y="660"/>
                  <a:pt x="274" y="663"/>
                  <a:pt x="275" y="664"/>
                </a:cubicBezTo>
                <a:cubicBezTo>
                  <a:pt x="273" y="665"/>
                  <a:pt x="274" y="666"/>
                  <a:pt x="275" y="667"/>
                </a:cubicBezTo>
                <a:cubicBezTo>
                  <a:pt x="274" y="668"/>
                  <a:pt x="273" y="668"/>
                  <a:pt x="271" y="666"/>
                </a:cubicBezTo>
                <a:cubicBezTo>
                  <a:pt x="277" y="662"/>
                  <a:pt x="266" y="659"/>
                  <a:pt x="263" y="661"/>
                </a:cubicBezTo>
                <a:cubicBezTo>
                  <a:pt x="264" y="659"/>
                  <a:pt x="260" y="658"/>
                  <a:pt x="263" y="657"/>
                </a:cubicBezTo>
                <a:cubicBezTo>
                  <a:pt x="257" y="656"/>
                  <a:pt x="261" y="665"/>
                  <a:pt x="257" y="663"/>
                </a:cubicBezTo>
                <a:cubicBezTo>
                  <a:pt x="256" y="661"/>
                  <a:pt x="258" y="662"/>
                  <a:pt x="259" y="661"/>
                </a:cubicBezTo>
                <a:cubicBezTo>
                  <a:pt x="257" y="658"/>
                  <a:pt x="257" y="658"/>
                  <a:pt x="257" y="658"/>
                </a:cubicBezTo>
                <a:cubicBezTo>
                  <a:pt x="255" y="659"/>
                  <a:pt x="257" y="660"/>
                  <a:pt x="255" y="661"/>
                </a:cubicBezTo>
                <a:cubicBezTo>
                  <a:pt x="253" y="660"/>
                  <a:pt x="252" y="658"/>
                  <a:pt x="251" y="660"/>
                </a:cubicBezTo>
                <a:cubicBezTo>
                  <a:pt x="250" y="658"/>
                  <a:pt x="249" y="657"/>
                  <a:pt x="249" y="655"/>
                </a:cubicBezTo>
                <a:cubicBezTo>
                  <a:pt x="250" y="656"/>
                  <a:pt x="251" y="655"/>
                  <a:pt x="252" y="654"/>
                </a:cubicBezTo>
                <a:cubicBezTo>
                  <a:pt x="251" y="663"/>
                  <a:pt x="264" y="657"/>
                  <a:pt x="263" y="652"/>
                </a:cubicBezTo>
                <a:cubicBezTo>
                  <a:pt x="261" y="651"/>
                  <a:pt x="259" y="654"/>
                  <a:pt x="258" y="656"/>
                </a:cubicBezTo>
                <a:cubicBezTo>
                  <a:pt x="257" y="654"/>
                  <a:pt x="254" y="654"/>
                  <a:pt x="252" y="654"/>
                </a:cubicBezTo>
                <a:cubicBezTo>
                  <a:pt x="252" y="653"/>
                  <a:pt x="251" y="651"/>
                  <a:pt x="250" y="650"/>
                </a:cubicBezTo>
                <a:cubicBezTo>
                  <a:pt x="252" y="651"/>
                  <a:pt x="253" y="653"/>
                  <a:pt x="255" y="652"/>
                </a:cubicBezTo>
                <a:cubicBezTo>
                  <a:pt x="253" y="648"/>
                  <a:pt x="257" y="652"/>
                  <a:pt x="257" y="649"/>
                </a:cubicBezTo>
                <a:cubicBezTo>
                  <a:pt x="258" y="648"/>
                  <a:pt x="258" y="649"/>
                  <a:pt x="258" y="651"/>
                </a:cubicBezTo>
                <a:cubicBezTo>
                  <a:pt x="261" y="649"/>
                  <a:pt x="260" y="647"/>
                  <a:pt x="263" y="647"/>
                </a:cubicBezTo>
                <a:cubicBezTo>
                  <a:pt x="264" y="646"/>
                  <a:pt x="261" y="647"/>
                  <a:pt x="261" y="645"/>
                </a:cubicBezTo>
                <a:cubicBezTo>
                  <a:pt x="267" y="641"/>
                  <a:pt x="271" y="641"/>
                  <a:pt x="275" y="638"/>
                </a:cubicBezTo>
                <a:cubicBezTo>
                  <a:pt x="278" y="641"/>
                  <a:pt x="280" y="642"/>
                  <a:pt x="283" y="639"/>
                </a:cubicBezTo>
                <a:cubicBezTo>
                  <a:pt x="282" y="637"/>
                  <a:pt x="281" y="639"/>
                  <a:pt x="280" y="637"/>
                </a:cubicBezTo>
                <a:cubicBezTo>
                  <a:pt x="278" y="637"/>
                  <a:pt x="279" y="640"/>
                  <a:pt x="277" y="638"/>
                </a:cubicBezTo>
                <a:cubicBezTo>
                  <a:pt x="276" y="635"/>
                  <a:pt x="281" y="634"/>
                  <a:pt x="282" y="634"/>
                </a:cubicBezTo>
                <a:cubicBezTo>
                  <a:pt x="282" y="635"/>
                  <a:pt x="282" y="635"/>
                  <a:pt x="283" y="636"/>
                </a:cubicBezTo>
                <a:cubicBezTo>
                  <a:pt x="285" y="634"/>
                  <a:pt x="286" y="631"/>
                  <a:pt x="290" y="634"/>
                </a:cubicBezTo>
                <a:cubicBezTo>
                  <a:pt x="295" y="633"/>
                  <a:pt x="290" y="628"/>
                  <a:pt x="289" y="622"/>
                </a:cubicBezTo>
                <a:cubicBezTo>
                  <a:pt x="287" y="618"/>
                  <a:pt x="287" y="623"/>
                  <a:pt x="286" y="620"/>
                </a:cubicBezTo>
                <a:cubicBezTo>
                  <a:pt x="286" y="620"/>
                  <a:pt x="285" y="619"/>
                  <a:pt x="285" y="619"/>
                </a:cubicBezTo>
                <a:cubicBezTo>
                  <a:pt x="286" y="618"/>
                  <a:pt x="287" y="620"/>
                  <a:pt x="288" y="618"/>
                </a:cubicBezTo>
                <a:cubicBezTo>
                  <a:pt x="289" y="618"/>
                  <a:pt x="288" y="617"/>
                  <a:pt x="288" y="616"/>
                </a:cubicBezTo>
                <a:cubicBezTo>
                  <a:pt x="287" y="615"/>
                  <a:pt x="286" y="615"/>
                  <a:pt x="285" y="616"/>
                </a:cubicBezTo>
                <a:cubicBezTo>
                  <a:pt x="283" y="614"/>
                  <a:pt x="287" y="614"/>
                  <a:pt x="285" y="612"/>
                </a:cubicBezTo>
                <a:cubicBezTo>
                  <a:pt x="286" y="612"/>
                  <a:pt x="286" y="613"/>
                  <a:pt x="286" y="614"/>
                </a:cubicBezTo>
                <a:cubicBezTo>
                  <a:pt x="290" y="614"/>
                  <a:pt x="287" y="609"/>
                  <a:pt x="290" y="610"/>
                </a:cubicBezTo>
                <a:cubicBezTo>
                  <a:pt x="289" y="613"/>
                  <a:pt x="287" y="616"/>
                  <a:pt x="291" y="621"/>
                </a:cubicBezTo>
                <a:cubicBezTo>
                  <a:pt x="290" y="622"/>
                  <a:pt x="290" y="621"/>
                  <a:pt x="289" y="621"/>
                </a:cubicBezTo>
                <a:cubicBezTo>
                  <a:pt x="292" y="626"/>
                  <a:pt x="291" y="627"/>
                  <a:pt x="295" y="631"/>
                </a:cubicBezTo>
                <a:cubicBezTo>
                  <a:pt x="296" y="630"/>
                  <a:pt x="297" y="629"/>
                  <a:pt x="298" y="628"/>
                </a:cubicBezTo>
                <a:cubicBezTo>
                  <a:pt x="298" y="627"/>
                  <a:pt x="297" y="627"/>
                  <a:pt x="296" y="626"/>
                </a:cubicBezTo>
                <a:cubicBezTo>
                  <a:pt x="297" y="624"/>
                  <a:pt x="299" y="627"/>
                  <a:pt x="300" y="628"/>
                </a:cubicBezTo>
                <a:cubicBezTo>
                  <a:pt x="298" y="629"/>
                  <a:pt x="299" y="631"/>
                  <a:pt x="297" y="632"/>
                </a:cubicBezTo>
                <a:cubicBezTo>
                  <a:pt x="297" y="633"/>
                  <a:pt x="298" y="633"/>
                  <a:pt x="298" y="633"/>
                </a:cubicBezTo>
                <a:cubicBezTo>
                  <a:pt x="300" y="631"/>
                  <a:pt x="301" y="624"/>
                  <a:pt x="306" y="626"/>
                </a:cubicBezTo>
                <a:cubicBezTo>
                  <a:pt x="306" y="627"/>
                  <a:pt x="303" y="628"/>
                  <a:pt x="305" y="630"/>
                </a:cubicBezTo>
                <a:cubicBezTo>
                  <a:pt x="302" y="633"/>
                  <a:pt x="299" y="634"/>
                  <a:pt x="295" y="637"/>
                </a:cubicBezTo>
                <a:cubicBezTo>
                  <a:pt x="298" y="642"/>
                  <a:pt x="302" y="631"/>
                  <a:pt x="305" y="636"/>
                </a:cubicBezTo>
                <a:cubicBezTo>
                  <a:pt x="305" y="631"/>
                  <a:pt x="310" y="633"/>
                  <a:pt x="313" y="628"/>
                </a:cubicBezTo>
                <a:cubicBezTo>
                  <a:pt x="312" y="627"/>
                  <a:pt x="311" y="627"/>
                  <a:pt x="311" y="628"/>
                </a:cubicBezTo>
                <a:cubicBezTo>
                  <a:pt x="309" y="626"/>
                  <a:pt x="314" y="627"/>
                  <a:pt x="314" y="625"/>
                </a:cubicBezTo>
                <a:cubicBezTo>
                  <a:pt x="314" y="624"/>
                  <a:pt x="313" y="624"/>
                  <a:pt x="313" y="624"/>
                </a:cubicBezTo>
                <a:cubicBezTo>
                  <a:pt x="313" y="622"/>
                  <a:pt x="317" y="623"/>
                  <a:pt x="318" y="623"/>
                </a:cubicBezTo>
                <a:cubicBezTo>
                  <a:pt x="319" y="620"/>
                  <a:pt x="316" y="619"/>
                  <a:pt x="320" y="618"/>
                </a:cubicBezTo>
                <a:cubicBezTo>
                  <a:pt x="314" y="616"/>
                  <a:pt x="311" y="621"/>
                  <a:pt x="308" y="625"/>
                </a:cubicBezTo>
                <a:cubicBezTo>
                  <a:pt x="307" y="622"/>
                  <a:pt x="306" y="625"/>
                  <a:pt x="305" y="624"/>
                </a:cubicBezTo>
                <a:cubicBezTo>
                  <a:pt x="305" y="620"/>
                  <a:pt x="309" y="624"/>
                  <a:pt x="310" y="620"/>
                </a:cubicBezTo>
                <a:cubicBezTo>
                  <a:pt x="307" y="619"/>
                  <a:pt x="305" y="622"/>
                  <a:pt x="302" y="616"/>
                </a:cubicBezTo>
                <a:cubicBezTo>
                  <a:pt x="305" y="618"/>
                  <a:pt x="310" y="620"/>
                  <a:pt x="312" y="619"/>
                </a:cubicBezTo>
                <a:cubicBezTo>
                  <a:pt x="312" y="618"/>
                  <a:pt x="311" y="617"/>
                  <a:pt x="312" y="617"/>
                </a:cubicBezTo>
                <a:cubicBezTo>
                  <a:pt x="310" y="616"/>
                  <a:pt x="310" y="617"/>
                  <a:pt x="309" y="618"/>
                </a:cubicBezTo>
                <a:cubicBezTo>
                  <a:pt x="309" y="616"/>
                  <a:pt x="308" y="613"/>
                  <a:pt x="310" y="613"/>
                </a:cubicBezTo>
                <a:cubicBezTo>
                  <a:pt x="311" y="614"/>
                  <a:pt x="312" y="616"/>
                  <a:pt x="312" y="617"/>
                </a:cubicBezTo>
                <a:cubicBezTo>
                  <a:pt x="315" y="614"/>
                  <a:pt x="319" y="615"/>
                  <a:pt x="320" y="613"/>
                </a:cubicBezTo>
                <a:cubicBezTo>
                  <a:pt x="319" y="612"/>
                  <a:pt x="318" y="613"/>
                  <a:pt x="316" y="612"/>
                </a:cubicBezTo>
                <a:cubicBezTo>
                  <a:pt x="318" y="610"/>
                  <a:pt x="325" y="612"/>
                  <a:pt x="327" y="607"/>
                </a:cubicBezTo>
                <a:cubicBezTo>
                  <a:pt x="325" y="604"/>
                  <a:pt x="324" y="607"/>
                  <a:pt x="322" y="606"/>
                </a:cubicBezTo>
                <a:cubicBezTo>
                  <a:pt x="326" y="606"/>
                  <a:pt x="327" y="599"/>
                  <a:pt x="330" y="599"/>
                </a:cubicBezTo>
                <a:cubicBezTo>
                  <a:pt x="331" y="597"/>
                  <a:pt x="328" y="598"/>
                  <a:pt x="328" y="596"/>
                </a:cubicBezTo>
                <a:cubicBezTo>
                  <a:pt x="330" y="596"/>
                  <a:pt x="331" y="595"/>
                  <a:pt x="332" y="594"/>
                </a:cubicBezTo>
                <a:cubicBezTo>
                  <a:pt x="335" y="596"/>
                  <a:pt x="336" y="601"/>
                  <a:pt x="333" y="601"/>
                </a:cubicBezTo>
                <a:cubicBezTo>
                  <a:pt x="336" y="605"/>
                  <a:pt x="336" y="601"/>
                  <a:pt x="338" y="600"/>
                </a:cubicBezTo>
                <a:cubicBezTo>
                  <a:pt x="338" y="599"/>
                  <a:pt x="337" y="598"/>
                  <a:pt x="336" y="597"/>
                </a:cubicBezTo>
                <a:cubicBezTo>
                  <a:pt x="339" y="598"/>
                  <a:pt x="338" y="593"/>
                  <a:pt x="341" y="594"/>
                </a:cubicBezTo>
                <a:cubicBezTo>
                  <a:pt x="342" y="595"/>
                  <a:pt x="339" y="595"/>
                  <a:pt x="339" y="596"/>
                </a:cubicBezTo>
                <a:cubicBezTo>
                  <a:pt x="341" y="599"/>
                  <a:pt x="343" y="596"/>
                  <a:pt x="345" y="594"/>
                </a:cubicBezTo>
                <a:cubicBezTo>
                  <a:pt x="345" y="594"/>
                  <a:pt x="346" y="596"/>
                  <a:pt x="347" y="597"/>
                </a:cubicBezTo>
                <a:cubicBezTo>
                  <a:pt x="349" y="597"/>
                  <a:pt x="347" y="594"/>
                  <a:pt x="349" y="595"/>
                </a:cubicBezTo>
                <a:cubicBezTo>
                  <a:pt x="350" y="594"/>
                  <a:pt x="347" y="595"/>
                  <a:pt x="347" y="592"/>
                </a:cubicBezTo>
                <a:cubicBezTo>
                  <a:pt x="348" y="592"/>
                  <a:pt x="349" y="592"/>
                  <a:pt x="350" y="591"/>
                </a:cubicBezTo>
                <a:cubicBezTo>
                  <a:pt x="351" y="591"/>
                  <a:pt x="353" y="591"/>
                  <a:pt x="354" y="589"/>
                </a:cubicBezTo>
                <a:cubicBezTo>
                  <a:pt x="355" y="591"/>
                  <a:pt x="356" y="591"/>
                  <a:pt x="355" y="593"/>
                </a:cubicBezTo>
                <a:cubicBezTo>
                  <a:pt x="356" y="594"/>
                  <a:pt x="357" y="593"/>
                  <a:pt x="359" y="593"/>
                </a:cubicBezTo>
                <a:cubicBezTo>
                  <a:pt x="353" y="590"/>
                  <a:pt x="360" y="590"/>
                  <a:pt x="360" y="587"/>
                </a:cubicBezTo>
                <a:cubicBezTo>
                  <a:pt x="361" y="588"/>
                  <a:pt x="361" y="589"/>
                  <a:pt x="363" y="589"/>
                </a:cubicBezTo>
                <a:cubicBezTo>
                  <a:pt x="364" y="587"/>
                  <a:pt x="361" y="586"/>
                  <a:pt x="363" y="585"/>
                </a:cubicBezTo>
                <a:cubicBezTo>
                  <a:pt x="364" y="585"/>
                  <a:pt x="363" y="586"/>
                  <a:pt x="364" y="587"/>
                </a:cubicBezTo>
                <a:cubicBezTo>
                  <a:pt x="367" y="587"/>
                  <a:pt x="363" y="583"/>
                  <a:pt x="365" y="582"/>
                </a:cubicBezTo>
                <a:cubicBezTo>
                  <a:pt x="367" y="587"/>
                  <a:pt x="366" y="582"/>
                  <a:pt x="365" y="581"/>
                </a:cubicBezTo>
                <a:cubicBezTo>
                  <a:pt x="364" y="579"/>
                  <a:pt x="362" y="582"/>
                  <a:pt x="361" y="581"/>
                </a:cubicBezTo>
                <a:cubicBezTo>
                  <a:pt x="361" y="579"/>
                  <a:pt x="364" y="579"/>
                  <a:pt x="366" y="579"/>
                </a:cubicBezTo>
                <a:cubicBezTo>
                  <a:pt x="366" y="580"/>
                  <a:pt x="367" y="581"/>
                  <a:pt x="366" y="582"/>
                </a:cubicBezTo>
                <a:cubicBezTo>
                  <a:pt x="367" y="583"/>
                  <a:pt x="368" y="582"/>
                  <a:pt x="369" y="583"/>
                </a:cubicBezTo>
                <a:cubicBezTo>
                  <a:pt x="371" y="581"/>
                  <a:pt x="366" y="579"/>
                  <a:pt x="367" y="578"/>
                </a:cubicBezTo>
                <a:cubicBezTo>
                  <a:pt x="369" y="576"/>
                  <a:pt x="368" y="580"/>
                  <a:pt x="369" y="578"/>
                </a:cubicBezTo>
                <a:cubicBezTo>
                  <a:pt x="370" y="580"/>
                  <a:pt x="369" y="582"/>
                  <a:pt x="371" y="584"/>
                </a:cubicBezTo>
                <a:cubicBezTo>
                  <a:pt x="369" y="585"/>
                  <a:pt x="368" y="584"/>
                  <a:pt x="367" y="584"/>
                </a:cubicBezTo>
                <a:cubicBezTo>
                  <a:pt x="369" y="588"/>
                  <a:pt x="370" y="586"/>
                  <a:pt x="371" y="584"/>
                </a:cubicBezTo>
                <a:cubicBezTo>
                  <a:pt x="373" y="590"/>
                  <a:pt x="374" y="584"/>
                  <a:pt x="375" y="584"/>
                </a:cubicBezTo>
                <a:cubicBezTo>
                  <a:pt x="378" y="583"/>
                  <a:pt x="385" y="583"/>
                  <a:pt x="383" y="577"/>
                </a:cubicBezTo>
                <a:cubicBezTo>
                  <a:pt x="382" y="576"/>
                  <a:pt x="382" y="576"/>
                  <a:pt x="381" y="576"/>
                </a:cubicBezTo>
                <a:cubicBezTo>
                  <a:pt x="380" y="575"/>
                  <a:pt x="381" y="574"/>
                  <a:pt x="380" y="573"/>
                </a:cubicBezTo>
                <a:cubicBezTo>
                  <a:pt x="381" y="571"/>
                  <a:pt x="382" y="575"/>
                  <a:pt x="383" y="575"/>
                </a:cubicBezTo>
                <a:cubicBezTo>
                  <a:pt x="383" y="573"/>
                  <a:pt x="386" y="574"/>
                  <a:pt x="384" y="571"/>
                </a:cubicBezTo>
                <a:cubicBezTo>
                  <a:pt x="389" y="573"/>
                  <a:pt x="389" y="568"/>
                  <a:pt x="392" y="567"/>
                </a:cubicBezTo>
                <a:cubicBezTo>
                  <a:pt x="391" y="566"/>
                  <a:pt x="390" y="566"/>
                  <a:pt x="389" y="564"/>
                </a:cubicBezTo>
                <a:cubicBezTo>
                  <a:pt x="392" y="564"/>
                  <a:pt x="387" y="561"/>
                  <a:pt x="390" y="561"/>
                </a:cubicBezTo>
                <a:cubicBezTo>
                  <a:pt x="391" y="563"/>
                  <a:pt x="391" y="565"/>
                  <a:pt x="392" y="567"/>
                </a:cubicBezTo>
                <a:cubicBezTo>
                  <a:pt x="393" y="566"/>
                  <a:pt x="393" y="566"/>
                  <a:pt x="393" y="566"/>
                </a:cubicBezTo>
                <a:cubicBezTo>
                  <a:pt x="394" y="566"/>
                  <a:pt x="392" y="564"/>
                  <a:pt x="391" y="562"/>
                </a:cubicBezTo>
                <a:cubicBezTo>
                  <a:pt x="394" y="565"/>
                  <a:pt x="394" y="559"/>
                  <a:pt x="397" y="563"/>
                </a:cubicBezTo>
                <a:cubicBezTo>
                  <a:pt x="397" y="560"/>
                  <a:pt x="398" y="561"/>
                  <a:pt x="401" y="561"/>
                </a:cubicBezTo>
                <a:cubicBezTo>
                  <a:pt x="399" y="559"/>
                  <a:pt x="398" y="558"/>
                  <a:pt x="397" y="558"/>
                </a:cubicBezTo>
                <a:cubicBezTo>
                  <a:pt x="396" y="555"/>
                  <a:pt x="399" y="558"/>
                  <a:pt x="400" y="560"/>
                </a:cubicBezTo>
                <a:cubicBezTo>
                  <a:pt x="403" y="557"/>
                  <a:pt x="409" y="557"/>
                  <a:pt x="408" y="551"/>
                </a:cubicBezTo>
                <a:cubicBezTo>
                  <a:pt x="410" y="551"/>
                  <a:pt x="412" y="552"/>
                  <a:pt x="414" y="553"/>
                </a:cubicBezTo>
                <a:cubicBezTo>
                  <a:pt x="415" y="551"/>
                  <a:pt x="412" y="550"/>
                  <a:pt x="412" y="549"/>
                </a:cubicBezTo>
                <a:cubicBezTo>
                  <a:pt x="414" y="547"/>
                  <a:pt x="413" y="547"/>
                  <a:pt x="415" y="546"/>
                </a:cubicBezTo>
                <a:cubicBezTo>
                  <a:pt x="417" y="548"/>
                  <a:pt x="416" y="549"/>
                  <a:pt x="418" y="550"/>
                </a:cubicBezTo>
                <a:cubicBezTo>
                  <a:pt x="419" y="549"/>
                  <a:pt x="419" y="547"/>
                  <a:pt x="419" y="546"/>
                </a:cubicBezTo>
                <a:cubicBezTo>
                  <a:pt x="416" y="547"/>
                  <a:pt x="417" y="543"/>
                  <a:pt x="416" y="545"/>
                </a:cubicBezTo>
                <a:cubicBezTo>
                  <a:pt x="415" y="544"/>
                  <a:pt x="415" y="540"/>
                  <a:pt x="417" y="540"/>
                </a:cubicBezTo>
                <a:cubicBezTo>
                  <a:pt x="416" y="543"/>
                  <a:pt x="418" y="543"/>
                  <a:pt x="421" y="546"/>
                </a:cubicBezTo>
                <a:cubicBezTo>
                  <a:pt x="418" y="542"/>
                  <a:pt x="421" y="543"/>
                  <a:pt x="420" y="539"/>
                </a:cubicBezTo>
                <a:cubicBezTo>
                  <a:pt x="423" y="534"/>
                  <a:pt x="429" y="538"/>
                  <a:pt x="431" y="531"/>
                </a:cubicBezTo>
                <a:cubicBezTo>
                  <a:pt x="429" y="529"/>
                  <a:pt x="429" y="534"/>
                  <a:pt x="427" y="530"/>
                </a:cubicBezTo>
                <a:cubicBezTo>
                  <a:pt x="429" y="529"/>
                  <a:pt x="431" y="529"/>
                  <a:pt x="433" y="531"/>
                </a:cubicBezTo>
                <a:cubicBezTo>
                  <a:pt x="433" y="528"/>
                  <a:pt x="432" y="529"/>
                  <a:pt x="434" y="530"/>
                </a:cubicBezTo>
                <a:cubicBezTo>
                  <a:pt x="435" y="527"/>
                  <a:pt x="431" y="528"/>
                  <a:pt x="430" y="525"/>
                </a:cubicBezTo>
                <a:cubicBezTo>
                  <a:pt x="431" y="524"/>
                  <a:pt x="431" y="524"/>
                  <a:pt x="430" y="523"/>
                </a:cubicBezTo>
                <a:cubicBezTo>
                  <a:pt x="434" y="521"/>
                  <a:pt x="438" y="519"/>
                  <a:pt x="438" y="514"/>
                </a:cubicBezTo>
                <a:cubicBezTo>
                  <a:pt x="436" y="513"/>
                  <a:pt x="436" y="518"/>
                  <a:pt x="434" y="515"/>
                </a:cubicBezTo>
                <a:cubicBezTo>
                  <a:pt x="432" y="516"/>
                  <a:pt x="433" y="517"/>
                  <a:pt x="433" y="518"/>
                </a:cubicBezTo>
                <a:cubicBezTo>
                  <a:pt x="432" y="519"/>
                  <a:pt x="433" y="516"/>
                  <a:pt x="431" y="515"/>
                </a:cubicBezTo>
                <a:cubicBezTo>
                  <a:pt x="430" y="515"/>
                  <a:pt x="430" y="515"/>
                  <a:pt x="430" y="515"/>
                </a:cubicBezTo>
                <a:cubicBezTo>
                  <a:pt x="434" y="524"/>
                  <a:pt x="423" y="519"/>
                  <a:pt x="418" y="519"/>
                </a:cubicBezTo>
                <a:cubicBezTo>
                  <a:pt x="420" y="521"/>
                  <a:pt x="422" y="519"/>
                  <a:pt x="424" y="522"/>
                </a:cubicBezTo>
                <a:cubicBezTo>
                  <a:pt x="421" y="524"/>
                  <a:pt x="421" y="524"/>
                  <a:pt x="421" y="524"/>
                </a:cubicBezTo>
                <a:cubicBezTo>
                  <a:pt x="422" y="526"/>
                  <a:pt x="425" y="524"/>
                  <a:pt x="422" y="526"/>
                </a:cubicBezTo>
                <a:cubicBezTo>
                  <a:pt x="423" y="528"/>
                  <a:pt x="424" y="527"/>
                  <a:pt x="425" y="527"/>
                </a:cubicBezTo>
                <a:cubicBezTo>
                  <a:pt x="426" y="532"/>
                  <a:pt x="421" y="526"/>
                  <a:pt x="422" y="529"/>
                </a:cubicBezTo>
                <a:cubicBezTo>
                  <a:pt x="415" y="520"/>
                  <a:pt x="410" y="529"/>
                  <a:pt x="403" y="533"/>
                </a:cubicBezTo>
                <a:cubicBezTo>
                  <a:pt x="404" y="535"/>
                  <a:pt x="406" y="534"/>
                  <a:pt x="407" y="533"/>
                </a:cubicBezTo>
                <a:cubicBezTo>
                  <a:pt x="406" y="536"/>
                  <a:pt x="401" y="535"/>
                  <a:pt x="399" y="532"/>
                </a:cubicBezTo>
                <a:cubicBezTo>
                  <a:pt x="400" y="532"/>
                  <a:pt x="401" y="531"/>
                  <a:pt x="401" y="530"/>
                </a:cubicBezTo>
                <a:cubicBezTo>
                  <a:pt x="399" y="528"/>
                  <a:pt x="400" y="532"/>
                  <a:pt x="398" y="532"/>
                </a:cubicBezTo>
                <a:cubicBezTo>
                  <a:pt x="398" y="533"/>
                  <a:pt x="399" y="535"/>
                  <a:pt x="401" y="536"/>
                </a:cubicBezTo>
                <a:cubicBezTo>
                  <a:pt x="399" y="537"/>
                  <a:pt x="398" y="533"/>
                  <a:pt x="396" y="535"/>
                </a:cubicBezTo>
                <a:cubicBezTo>
                  <a:pt x="396" y="534"/>
                  <a:pt x="396" y="533"/>
                  <a:pt x="395" y="532"/>
                </a:cubicBezTo>
                <a:cubicBezTo>
                  <a:pt x="397" y="530"/>
                  <a:pt x="398" y="530"/>
                  <a:pt x="401" y="527"/>
                </a:cubicBezTo>
                <a:cubicBezTo>
                  <a:pt x="406" y="531"/>
                  <a:pt x="412" y="524"/>
                  <a:pt x="417" y="520"/>
                </a:cubicBezTo>
                <a:cubicBezTo>
                  <a:pt x="415" y="519"/>
                  <a:pt x="414" y="522"/>
                  <a:pt x="414" y="518"/>
                </a:cubicBezTo>
                <a:cubicBezTo>
                  <a:pt x="411" y="518"/>
                  <a:pt x="412" y="520"/>
                  <a:pt x="411" y="522"/>
                </a:cubicBezTo>
                <a:cubicBezTo>
                  <a:pt x="411" y="517"/>
                  <a:pt x="403" y="522"/>
                  <a:pt x="405" y="518"/>
                </a:cubicBezTo>
                <a:cubicBezTo>
                  <a:pt x="402" y="517"/>
                  <a:pt x="403" y="521"/>
                  <a:pt x="404" y="522"/>
                </a:cubicBezTo>
                <a:cubicBezTo>
                  <a:pt x="403" y="522"/>
                  <a:pt x="402" y="522"/>
                  <a:pt x="401" y="522"/>
                </a:cubicBezTo>
                <a:cubicBezTo>
                  <a:pt x="400" y="521"/>
                  <a:pt x="403" y="520"/>
                  <a:pt x="402" y="519"/>
                </a:cubicBezTo>
                <a:cubicBezTo>
                  <a:pt x="400" y="518"/>
                  <a:pt x="398" y="519"/>
                  <a:pt x="396" y="519"/>
                </a:cubicBezTo>
                <a:cubicBezTo>
                  <a:pt x="395" y="519"/>
                  <a:pt x="398" y="521"/>
                  <a:pt x="399" y="520"/>
                </a:cubicBezTo>
                <a:cubicBezTo>
                  <a:pt x="399" y="521"/>
                  <a:pt x="399" y="521"/>
                  <a:pt x="398" y="520"/>
                </a:cubicBezTo>
                <a:cubicBezTo>
                  <a:pt x="397" y="521"/>
                  <a:pt x="399" y="521"/>
                  <a:pt x="399" y="522"/>
                </a:cubicBezTo>
                <a:cubicBezTo>
                  <a:pt x="393" y="518"/>
                  <a:pt x="389" y="520"/>
                  <a:pt x="386" y="521"/>
                </a:cubicBezTo>
                <a:cubicBezTo>
                  <a:pt x="390" y="524"/>
                  <a:pt x="392" y="519"/>
                  <a:pt x="396" y="524"/>
                </a:cubicBezTo>
                <a:cubicBezTo>
                  <a:pt x="395" y="522"/>
                  <a:pt x="393" y="525"/>
                  <a:pt x="392" y="523"/>
                </a:cubicBezTo>
                <a:cubicBezTo>
                  <a:pt x="390" y="525"/>
                  <a:pt x="390" y="526"/>
                  <a:pt x="389" y="527"/>
                </a:cubicBezTo>
                <a:cubicBezTo>
                  <a:pt x="390" y="528"/>
                  <a:pt x="391" y="527"/>
                  <a:pt x="392" y="528"/>
                </a:cubicBezTo>
                <a:cubicBezTo>
                  <a:pt x="395" y="527"/>
                  <a:pt x="393" y="525"/>
                  <a:pt x="394" y="524"/>
                </a:cubicBezTo>
                <a:cubicBezTo>
                  <a:pt x="397" y="528"/>
                  <a:pt x="397" y="528"/>
                  <a:pt x="397" y="528"/>
                </a:cubicBezTo>
                <a:cubicBezTo>
                  <a:pt x="394" y="526"/>
                  <a:pt x="395" y="529"/>
                  <a:pt x="394" y="531"/>
                </a:cubicBezTo>
                <a:cubicBezTo>
                  <a:pt x="391" y="527"/>
                  <a:pt x="387" y="530"/>
                  <a:pt x="383" y="524"/>
                </a:cubicBezTo>
                <a:cubicBezTo>
                  <a:pt x="381" y="525"/>
                  <a:pt x="381" y="530"/>
                  <a:pt x="378" y="526"/>
                </a:cubicBezTo>
                <a:cubicBezTo>
                  <a:pt x="381" y="524"/>
                  <a:pt x="382" y="525"/>
                  <a:pt x="383" y="523"/>
                </a:cubicBezTo>
                <a:cubicBezTo>
                  <a:pt x="384" y="524"/>
                  <a:pt x="387" y="524"/>
                  <a:pt x="386" y="525"/>
                </a:cubicBezTo>
                <a:cubicBezTo>
                  <a:pt x="387" y="526"/>
                  <a:pt x="388" y="525"/>
                  <a:pt x="389" y="525"/>
                </a:cubicBezTo>
                <a:cubicBezTo>
                  <a:pt x="388" y="521"/>
                  <a:pt x="386" y="524"/>
                  <a:pt x="385" y="521"/>
                </a:cubicBezTo>
                <a:cubicBezTo>
                  <a:pt x="386" y="520"/>
                  <a:pt x="385" y="519"/>
                  <a:pt x="387" y="518"/>
                </a:cubicBezTo>
                <a:cubicBezTo>
                  <a:pt x="386" y="517"/>
                  <a:pt x="385" y="517"/>
                  <a:pt x="384" y="517"/>
                </a:cubicBezTo>
                <a:cubicBezTo>
                  <a:pt x="382" y="516"/>
                  <a:pt x="387" y="518"/>
                  <a:pt x="386" y="515"/>
                </a:cubicBezTo>
                <a:cubicBezTo>
                  <a:pt x="387" y="516"/>
                  <a:pt x="389" y="516"/>
                  <a:pt x="389" y="518"/>
                </a:cubicBezTo>
                <a:cubicBezTo>
                  <a:pt x="390" y="519"/>
                  <a:pt x="392" y="517"/>
                  <a:pt x="393" y="519"/>
                </a:cubicBezTo>
                <a:cubicBezTo>
                  <a:pt x="393" y="517"/>
                  <a:pt x="391" y="515"/>
                  <a:pt x="393" y="514"/>
                </a:cubicBezTo>
                <a:cubicBezTo>
                  <a:pt x="396" y="517"/>
                  <a:pt x="398" y="513"/>
                  <a:pt x="401" y="517"/>
                </a:cubicBezTo>
                <a:cubicBezTo>
                  <a:pt x="400" y="514"/>
                  <a:pt x="403" y="515"/>
                  <a:pt x="405" y="515"/>
                </a:cubicBezTo>
                <a:cubicBezTo>
                  <a:pt x="406" y="515"/>
                  <a:pt x="403" y="511"/>
                  <a:pt x="403" y="513"/>
                </a:cubicBezTo>
                <a:cubicBezTo>
                  <a:pt x="403" y="511"/>
                  <a:pt x="405" y="509"/>
                  <a:pt x="406" y="505"/>
                </a:cubicBezTo>
                <a:cubicBezTo>
                  <a:pt x="407" y="505"/>
                  <a:pt x="408" y="507"/>
                  <a:pt x="409" y="506"/>
                </a:cubicBezTo>
                <a:cubicBezTo>
                  <a:pt x="408" y="502"/>
                  <a:pt x="405" y="503"/>
                  <a:pt x="403" y="504"/>
                </a:cubicBezTo>
                <a:cubicBezTo>
                  <a:pt x="403" y="507"/>
                  <a:pt x="402" y="508"/>
                  <a:pt x="401" y="511"/>
                </a:cubicBezTo>
                <a:cubicBezTo>
                  <a:pt x="401" y="510"/>
                  <a:pt x="399" y="506"/>
                  <a:pt x="398" y="506"/>
                </a:cubicBezTo>
                <a:cubicBezTo>
                  <a:pt x="397" y="505"/>
                  <a:pt x="400" y="503"/>
                  <a:pt x="400" y="506"/>
                </a:cubicBezTo>
                <a:cubicBezTo>
                  <a:pt x="401" y="505"/>
                  <a:pt x="400" y="505"/>
                  <a:pt x="401" y="504"/>
                </a:cubicBezTo>
                <a:cubicBezTo>
                  <a:pt x="400" y="502"/>
                  <a:pt x="398" y="504"/>
                  <a:pt x="400" y="502"/>
                </a:cubicBezTo>
                <a:cubicBezTo>
                  <a:pt x="398" y="501"/>
                  <a:pt x="399" y="502"/>
                  <a:pt x="398" y="499"/>
                </a:cubicBezTo>
                <a:cubicBezTo>
                  <a:pt x="398" y="504"/>
                  <a:pt x="395" y="501"/>
                  <a:pt x="397" y="506"/>
                </a:cubicBezTo>
                <a:cubicBezTo>
                  <a:pt x="395" y="507"/>
                  <a:pt x="396" y="502"/>
                  <a:pt x="394" y="504"/>
                </a:cubicBezTo>
                <a:cubicBezTo>
                  <a:pt x="394" y="503"/>
                  <a:pt x="395" y="503"/>
                  <a:pt x="395" y="502"/>
                </a:cubicBezTo>
                <a:cubicBezTo>
                  <a:pt x="394" y="501"/>
                  <a:pt x="393" y="503"/>
                  <a:pt x="392" y="500"/>
                </a:cubicBezTo>
                <a:cubicBezTo>
                  <a:pt x="392" y="503"/>
                  <a:pt x="392" y="506"/>
                  <a:pt x="393" y="510"/>
                </a:cubicBezTo>
                <a:cubicBezTo>
                  <a:pt x="391" y="510"/>
                  <a:pt x="392" y="509"/>
                  <a:pt x="391" y="507"/>
                </a:cubicBezTo>
                <a:cubicBezTo>
                  <a:pt x="390" y="508"/>
                  <a:pt x="390" y="509"/>
                  <a:pt x="392" y="511"/>
                </a:cubicBezTo>
                <a:cubicBezTo>
                  <a:pt x="391" y="511"/>
                  <a:pt x="391" y="512"/>
                  <a:pt x="391" y="513"/>
                </a:cubicBezTo>
                <a:cubicBezTo>
                  <a:pt x="390" y="515"/>
                  <a:pt x="389" y="514"/>
                  <a:pt x="388" y="515"/>
                </a:cubicBezTo>
                <a:cubicBezTo>
                  <a:pt x="387" y="513"/>
                  <a:pt x="389" y="514"/>
                  <a:pt x="390" y="514"/>
                </a:cubicBezTo>
                <a:cubicBezTo>
                  <a:pt x="390" y="513"/>
                  <a:pt x="389" y="512"/>
                  <a:pt x="388" y="510"/>
                </a:cubicBezTo>
                <a:cubicBezTo>
                  <a:pt x="388" y="514"/>
                  <a:pt x="382" y="512"/>
                  <a:pt x="384" y="516"/>
                </a:cubicBezTo>
                <a:cubicBezTo>
                  <a:pt x="383" y="517"/>
                  <a:pt x="380" y="513"/>
                  <a:pt x="381" y="517"/>
                </a:cubicBezTo>
                <a:cubicBezTo>
                  <a:pt x="379" y="517"/>
                  <a:pt x="382" y="515"/>
                  <a:pt x="380" y="513"/>
                </a:cubicBezTo>
                <a:cubicBezTo>
                  <a:pt x="381" y="514"/>
                  <a:pt x="382" y="512"/>
                  <a:pt x="383" y="514"/>
                </a:cubicBezTo>
                <a:cubicBezTo>
                  <a:pt x="383" y="511"/>
                  <a:pt x="388" y="510"/>
                  <a:pt x="386" y="506"/>
                </a:cubicBezTo>
                <a:cubicBezTo>
                  <a:pt x="387" y="503"/>
                  <a:pt x="388" y="508"/>
                  <a:pt x="389" y="507"/>
                </a:cubicBezTo>
                <a:cubicBezTo>
                  <a:pt x="389" y="506"/>
                  <a:pt x="388" y="506"/>
                  <a:pt x="388" y="506"/>
                </a:cubicBezTo>
                <a:cubicBezTo>
                  <a:pt x="387" y="504"/>
                  <a:pt x="390" y="506"/>
                  <a:pt x="390" y="505"/>
                </a:cubicBezTo>
                <a:cubicBezTo>
                  <a:pt x="385" y="502"/>
                  <a:pt x="384" y="507"/>
                  <a:pt x="382" y="509"/>
                </a:cubicBezTo>
                <a:cubicBezTo>
                  <a:pt x="382" y="507"/>
                  <a:pt x="379" y="508"/>
                  <a:pt x="377" y="506"/>
                </a:cubicBezTo>
                <a:cubicBezTo>
                  <a:pt x="377" y="507"/>
                  <a:pt x="376" y="508"/>
                  <a:pt x="377" y="510"/>
                </a:cubicBezTo>
                <a:cubicBezTo>
                  <a:pt x="376" y="510"/>
                  <a:pt x="377" y="507"/>
                  <a:pt x="375" y="507"/>
                </a:cubicBezTo>
                <a:cubicBezTo>
                  <a:pt x="374" y="508"/>
                  <a:pt x="374" y="509"/>
                  <a:pt x="376" y="511"/>
                </a:cubicBezTo>
                <a:cubicBezTo>
                  <a:pt x="374" y="511"/>
                  <a:pt x="373" y="509"/>
                  <a:pt x="372" y="509"/>
                </a:cubicBezTo>
                <a:cubicBezTo>
                  <a:pt x="372" y="511"/>
                  <a:pt x="371" y="512"/>
                  <a:pt x="373" y="514"/>
                </a:cubicBezTo>
                <a:cubicBezTo>
                  <a:pt x="371" y="513"/>
                  <a:pt x="369" y="513"/>
                  <a:pt x="367" y="511"/>
                </a:cubicBezTo>
                <a:cubicBezTo>
                  <a:pt x="369" y="511"/>
                  <a:pt x="368" y="511"/>
                  <a:pt x="370" y="512"/>
                </a:cubicBezTo>
                <a:cubicBezTo>
                  <a:pt x="371" y="511"/>
                  <a:pt x="371" y="510"/>
                  <a:pt x="370" y="508"/>
                </a:cubicBezTo>
                <a:cubicBezTo>
                  <a:pt x="372" y="508"/>
                  <a:pt x="374" y="510"/>
                  <a:pt x="372" y="506"/>
                </a:cubicBezTo>
                <a:cubicBezTo>
                  <a:pt x="373" y="505"/>
                  <a:pt x="374" y="506"/>
                  <a:pt x="375" y="507"/>
                </a:cubicBezTo>
                <a:cubicBezTo>
                  <a:pt x="376" y="505"/>
                  <a:pt x="373" y="501"/>
                  <a:pt x="376" y="502"/>
                </a:cubicBezTo>
                <a:cubicBezTo>
                  <a:pt x="373" y="500"/>
                  <a:pt x="372" y="506"/>
                  <a:pt x="368" y="505"/>
                </a:cubicBezTo>
                <a:cubicBezTo>
                  <a:pt x="368" y="503"/>
                  <a:pt x="370" y="501"/>
                  <a:pt x="370" y="500"/>
                </a:cubicBezTo>
                <a:cubicBezTo>
                  <a:pt x="369" y="501"/>
                  <a:pt x="367" y="500"/>
                  <a:pt x="364" y="502"/>
                </a:cubicBezTo>
                <a:cubicBezTo>
                  <a:pt x="366" y="505"/>
                  <a:pt x="367" y="505"/>
                  <a:pt x="369" y="506"/>
                </a:cubicBezTo>
                <a:cubicBezTo>
                  <a:pt x="369" y="508"/>
                  <a:pt x="365" y="506"/>
                  <a:pt x="369" y="509"/>
                </a:cubicBezTo>
                <a:cubicBezTo>
                  <a:pt x="366" y="510"/>
                  <a:pt x="367" y="508"/>
                  <a:pt x="365" y="506"/>
                </a:cubicBezTo>
                <a:cubicBezTo>
                  <a:pt x="363" y="504"/>
                  <a:pt x="362" y="507"/>
                  <a:pt x="363" y="508"/>
                </a:cubicBezTo>
                <a:cubicBezTo>
                  <a:pt x="364" y="510"/>
                  <a:pt x="364" y="507"/>
                  <a:pt x="366" y="509"/>
                </a:cubicBezTo>
                <a:cubicBezTo>
                  <a:pt x="367" y="511"/>
                  <a:pt x="365" y="511"/>
                  <a:pt x="364" y="513"/>
                </a:cubicBezTo>
                <a:cubicBezTo>
                  <a:pt x="363" y="510"/>
                  <a:pt x="361" y="512"/>
                  <a:pt x="360" y="510"/>
                </a:cubicBezTo>
                <a:cubicBezTo>
                  <a:pt x="359" y="510"/>
                  <a:pt x="359" y="511"/>
                  <a:pt x="358" y="512"/>
                </a:cubicBezTo>
                <a:cubicBezTo>
                  <a:pt x="357" y="509"/>
                  <a:pt x="357" y="510"/>
                  <a:pt x="355" y="508"/>
                </a:cubicBezTo>
                <a:cubicBezTo>
                  <a:pt x="352" y="509"/>
                  <a:pt x="353" y="516"/>
                  <a:pt x="356" y="516"/>
                </a:cubicBezTo>
                <a:cubicBezTo>
                  <a:pt x="356" y="517"/>
                  <a:pt x="356" y="518"/>
                  <a:pt x="355" y="518"/>
                </a:cubicBezTo>
                <a:cubicBezTo>
                  <a:pt x="355" y="518"/>
                  <a:pt x="354" y="516"/>
                  <a:pt x="353" y="515"/>
                </a:cubicBezTo>
                <a:cubicBezTo>
                  <a:pt x="352" y="516"/>
                  <a:pt x="353" y="522"/>
                  <a:pt x="350" y="518"/>
                </a:cubicBezTo>
                <a:cubicBezTo>
                  <a:pt x="351" y="517"/>
                  <a:pt x="352" y="518"/>
                  <a:pt x="352" y="516"/>
                </a:cubicBezTo>
                <a:cubicBezTo>
                  <a:pt x="351" y="515"/>
                  <a:pt x="350" y="517"/>
                  <a:pt x="349" y="514"/>
                </a:cubicBezTo>
                <a:cubicBezTo>
                  <a:pt x="347" y="514"/>
                  <a:pt x="347" y="517"/>
                  <a:pt x="345" y="515"/>
                </a:cubicBezTo>
                <a:cubicBezTo>
                  <a:pt x="343" y="516"/>
                  <a:pt x="343" y="518"/>
                  <a:pt x="344" y="521"/>
                </a:cubicBezTo>
                <a:cubicBezTo>
                  <a:pt x="346" y="522"/>
                  <a:pt x="344" y="518"/>
                  <a:pt x="346" y="518"/>
                </a:cubicBezTo>
                <a:cubicBezTo>
                  <a:pt x="347" y="518"/>
                  <a:pt x="346" y="522"/>
                  <a:pt x="345" y="523"/>
                </a:cubicBezTo>
                <a:cubicBezTo>
                  <a:pt x="343" y="518"/>
                  <a:pt x="343" y="517"/>
                  <a:pt x="340" y="513"/>
                </a:cubicBezTo>
                <a:cubicBezTo>
                  <a:pt x="343" y="513"/>
                  <a:pt x="344" y="513"/>
                  <a:pt x="347" y="510"/>
                </a:cubicBezTo>
                <a:cubicBezTo>
                  <a:pt x="344" y="509"/>
                  <a:pt x="340" y="512"/>
                  <a:pt x="338" y="515"/>
                </a:cubicBezTo>
                <a:cubicBezTo>
                  <a:pt x="337" y="511"/>
                  <a:pt x="340" y="510"/>
                  <a:pt x="342" y="510"/>
                </a:cubicBezTo>
                <a:cubicBezTo>
                  <a:pt x="343" y="508"/>
                  <a:pt x="338" y="510"/>
                  <a:pt x="338" y="507"/>
                </a:cubicBezTo>
                <a:cubicBezTo>
                  <a:pt x="336" y="511"/>
                  <a:pt x="332" y="510"/>
                  <a:pt x="329" y="511"/>
                </a:cubicBezTo>
                <a:cubicBezTo>
                  <a:pt x="328" y="513"/>
                  <a:pt x="330" y="513"/>
                  <a:pt x="331" y="514"/>
                </a:cubicBezTo>
                <a:cubicBezTo>
                  <a:pt x="330" y="516"/>
                  <a:pt x="328" y="514"/>
                  <a:pt x="328" y="516"/>
                </a:cubicBezTo>
                <a:cubicBezTo>
                  <a:pt x="328" y="517"/>
                  <a:pt x="331" y="518"/>
                  <a:pt x="330" y="516"/>
                </a:cubicBezTo>
                <a:cubicBezTo>
                  <a:pt x="331" y="516"/>
                  <a:pt x="330" y="519"/>
                  <a:pt x="329" y="520"/>
                </a:cubicBezTo>
                <a:cubicBezTo>
                  <a:pt x="330" y="521"/>
                  <a:pt x="332" y="519"/>
                  <a:pt x="331" y="518"/>
                </a:cubicBezTo>
                <a:cubicBezTo>
                  <a:pt x="332" y="517"/>
                  <a:pt x="334" y="523"/>
                  <a:pt x="333" y="519"/>
                </a:cubicBezTo>
                <a:cubicBezTo>
                  <a:pt x="335" y="519"/>
                  <a:pt x="333" y="522"/>
                  <a:pt x="336" y="524"/>
                </a:cubicBezTo>
                <a:cubicBezTo>
                  <a:pt x="334" y="522"/>
                  <a:pt x="332" y="525"/>
                  <a:pt x="331" y="523"/>
                </a:cubicBezTo>
                <a:cubicBezTo>
                  <a:pt x="330" y="525"/>
                  <a:pt x="332" y="525"/>
                  <a:pt x="333" y="528"/>
                </a:cubicBezTo>
                <a:cubicBezTo>
                  <a:pt x="332" y="526"/>
                  <a:pt x="330" y="526"/>
                  <a:pt x="328" y="528"/>
                </a:cubicBezTo>
                <a:cubicBezTo>
                  <a:pt x="327" y="526"/>
                  <a:pt x="329" y="524"/>
                  <a:pt x="330" y="522"/>
                </a:cubicBezTo>
                <a:cubicBezTo>
                  <a:pt x="327" y="524"/>
                  <a:pt x="327" y="526"/>
                  <a:pt x="323" y="525"/>
                </a:cubicBezTo>
                <a:cubicBezTo>
                  <a:pt x="322" y="526"/>
                  <a:pt x="324" y="527"/>
                  <a:pt x="324" y="527"/>
                </a:cubicBezTo>
                <a:cubicBezTo>
                  <a:pt x="325" y="531"/>
                  <a:pt x="321" y="526"/>
                  <a:pt x="320" y="528"/>
                </a:cubicBezTo>
                <a:cubicBezTo>
                  <a:pt x="318" y="529"/>
                  <a:pt x="321" y="530"/>
                  <a:pt x="321" y="529"/>
                </a:cubicBezTo>
                <a:cubicBezTo>
                  <a:pt x="323" y="531"/>
                  <a:pt x="319" y="531"/>
                  <a:pt x="320" y="533"/>
                </a:cubicBezTo>
                <a:cubicBezTo>
                  <a:pt x="318" y="533"/>
                  <a:pt x="320" y="530"/>
                  <a:pt x="319" y="528"/>
                </a:cubicBezTo>
                <a:cubicBezTo>
                  <a:pt x="318" y="528"/>
                  <a:pt x="318" y="528"/>
                  <a:pt x="317" y="527"/>
                </a:cubicBezTo>
                <a:cubicBezTo>
                  <a:pt x="316" y="528"/>
                  <a:pt x="316" y="529"/>
                  <a:pt x="316" y="530"/>
                </a:cubicBezTo>
                <a:cubicBezTo>
                  <a:pt x="316" y="530"/>
                  <a:pt x="316" y="530"/>
                  <a:pt x="316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1"/>
                  <a:pt x="315" y="531"/>
                  <a:pt x="315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5" y="532"/>
                  <a:pt x="315" y="532"/>
                  <a:pt x="315" y="532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4" y="531"/>
                  <a:pt x="314" y="531"/>
                  <a:pt x="314" y="531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15" y="530"/>
                  <a:pt x="314" y="530"/>
                  <a:pt x="314" y="530"/>
                </a:cubicBezTo>
                <a:cubicBezTo>
                  <a:pt x="318" y="535"/>
                  <a:pt x="308" y="535"/>
                  <a:pt x="313" y="538"/>
                </a:cubicBezTo>
                <a:cubicBezTo>
                  <a:pt x="311" y="540"/>
                  <a:pt x="310" y="537"/>
                  <a:pt x="309" y="538"/>
                </a:cubicBezTo>
                <a:cubicBezTo>
                  <a:pt x="309" y="538"/>
                  <a:pt x="309" y="539"/>
                  <a:pt x="309" y="539"/>
                </a:cubicBezTo>
                <a:cubicBezTo>
                  <a:pt x="309" y="540"/>
                  <a:pt x="310" y="539"/>
                  <a:pt x="311" y="539"/>
                </a:cubicBezTo>
                <a:cubicBezTo>
                  <a:pt x="310" y="543"/>
                  <a:pt x="305" y="540"/>
                  <a:pt x="303" y="542"/>
                </a:cubicBezTo>
                <a:cubicBezTo>
                  <a:pt x="304" y="544"/>
                  <a:pt x="304" y="544"/>
                  <a:pt x="304" y="544"/>
                </a:cubicBezTo>
                <a:cubicBezTo>
                  <a:pt x="306" y="545"/>
                  <a:pt x="306" y="541"/>
                  <a:pt x="308" y="541"/>
                </a:cubicBezTo>
                <a:cubicBezTo>
                  <a:pt x="308" y="545"/>
                  <a:pt x="309" y="541"/>
                  <a:pt x="311" y="540"/>
                </a:cubicBezTo>
                <a:cubicBezTo>
                  <a:pt x="314" y="544"/>
                  <a:pt x="308" y="541"/>
                  <a:pt x="311" y="545"/>
                </a:cubicBezTo>
                <a:cubicBezTo>
                  <a:pt x="307" y="545"/>
                  <a:pt x="303" y="545"/>
                  <a:pt x="300" y="542"/>
                </a:cubicBezTo>
                <a:cubicBezTo>
                  <a:pt x="299" y="543"/>
                  <a:pt x="301" y="544"/>
                  <a:pt x="301" y="546"/>
                </a:cubicBezTo>
                <a:cubicBezTo>
                  <a:pt x="300" y="546"/>
                  <a:pt x="299" y="546"/>
                  <a:pt x="298" y="544"/>
                </a:cubicBezTo>
                <a:cubicBezTo>
                  <a:pt x="299" y="543"/>
                  <a:pt x="299" y="543"/>
                  <a:pt x="299" y="542"/>
                </a:cubicBezTo>
                <a:cubicBezTo>
                  <a:pt x="298" y="541"/>
                  <a:pt x="297" y="544"/>
                  <a:pt x="298" y="545"/>
                </a:cubicBezTo>
                <a:cubicBezTo>
                  <a:pt x="297" y="546"/>
                  <a:pt x="295" y="544"/>
                  <a:pt x="294" y="544"/>
                </a:cubicBezTo>
                <a:cubicBezTo>
                  <a:pt x="295" y="547"/>
                  <a:pt x="294" y="548"/>
                  <a:pt x="293" y="550"/>
                </a:cubicBezTo>
                <a:cubicBezTo>
                  <a:pt x="290" y="547"/>
                  <a:pt x="294" y="547"/>
                  <a:pt x="293" y="545"/>
                </a:cubicBezTo>
                <a:cubicBezTo>
                  <a:pt x="291" y="545"/>
                  <a:pt x="288" y="546"/>
                  <a:pt x="289" y="549"/>
                </a:cubicBezTo>
                <a:cubicBezTo>
                  <a:pt x="281" y="545"/>
                  <a:pt x="282" y="558"/>
                  <a:pt x="276" y="555"/>
                </a:cubicBezTo>
                <a:cubicBezTo>
                  <a:pt x="277" y="560"/>
                  <a:pt x="273" y="560"/>
                  <a:pt x="273" y="564"/>
                </a:cubicBezTo>
                <a:cubicBezTo>
                  <a:pt x="271" y="564"/>
                  <a:pt x="273" y="561"/>
                  <a:pt x="273" y="560"/>
                </a:cubicBezTo>
                <a:cubicBezTo>
                  <a:pt x="271" y="558"/>
                  <a:pt x="268" y="565"/>
                  <a:pt x="267" y="560"/>
                </a:cubicBezTo>
                <a:cubicBezTo>
                  <a:pt x="266" y="562"/>
                  <a:pt x="264" y="567"/>
                  <a:pt x="261" y="566"/>
                </a:cubicBezTo>
                <a:cubicBezTo>
                  <a:pt x="262" y="564"/>
                  <a:pt x="265" y="563"/>
                  <a:pt x="263" y="561"/>
                </a:cubicBezTo>
                <a:cubicBezTo>
                  <a:pt x="261" y="558"/>
                  <a:pt x="263" y="564"/>
                  <a:pt x="261" y="561"/>
                </a:cubicBezTo>
                <a:cubicBezTo>
                  <a:pt x="263" y="563"/>
                  <a:pt x="260" y="564"/>
                  <a:pt x="258" y="561"/>
                </a:cubicBezTo>
                <a:cubicBezTo>
                  <a:pt x="257" y="562"/>
                  <a:pt x="257" y="563"/>
                  <a:pt x="257" y="564"/>
                </a:cubicBezTo>
                <a:cubicBezTo>
                  <a:pt x="260" y="563"/>
                  <a:pt x="259" y="565"/>
                  <a:pt x="257" y="567"/>
                </a:cubicBezTo>
                <a:cubicBezTo>
                  <a:pt x="256" y="566"/>
                  <a:pt x="255" y="565"/>
                  <a:pt x="254" y="564"/>
                </a:cubicBezTo>
                <a:cubicBezTo>
                  <a:pt x="251" y="570"/>
                  <a:pt x="244" y="569"/>
                  <a:pt x="241" y="574"/>
                </a:cubicBezTo>
                <a:cubicBezTo>
                  <a:pt x="241" y="572"/>
                  <a:pt x="239" y="573"/>
                  <a:pt x="238" y="571"/>
                </a:cubicBezTo>
                <a:cubicBezTo>
                  <a:pt x="240" y="569"/>
                  <a:pt x="240" y="569"/>
                  <a:pt x="240" y="569"/>
                </a:cubicBezTo>
                <a:cubicBezTo>
                  <a:pt x="241" y="570"/>
                  <a:pt x="239" y="571"/>
                  <a:pt x="240" y="572"/>
                </a:cubicBezTo>
                <a:cubicBezTo>
                  <a:pt x="243" y="572"/>
                  <a:pt x="243" y="570"/>
                  <a:pt x="246" y="568"/>
                </a:cubicBezTo>
                <a:cubicBezTo>
                  <a:pt x="246" y="567"/>
                  <a:pt x="243" y="564"/>
                  <a:pt x="244" y="563"/>
                </a:cubicBezTo>
                <a:cubicBezTo>
                  <a:pt x="245" y="565"/>
                  <a:pt x="247" y="567"/>
                  <a:pt x="249" y="567"/>
                </a:cubicBezTo>
                <a:cubicBezTo>
                  <a:pt x="250" y="562"/>
                  <a:pt x="250" y="565"/>
                  <a:pt x="251" y="562"/>
                </a:cubicBezTo>
                <a:cubicBezTo>
                  <a:pt x="253" y="564"/>
                  <a:pt x="253" y="564"/>
                  <a:pt x="253" y="564"/>
                </a:cubicBezTo>
                <a:cubicBezTo>
                  <a:pt x="254" y="562"/>
                  <a:pt x="255" y="564"/>
                  <a:pt x="256" y="563"/>
                </a:cubicBezTo>
                <a:cubicBezTo>
                  <a:pt x="257" y="561"/>
                  <a:pt x="254" y="558"/>
                  <a:pt x="256" y="557"/>
                </a:cubicBezTo>
                <a:cubicBezTo>
                  <a:pt x="257" y="560"/>
                  <a:pt x="257" y="559"/>
                  <a:pt x="259" y="560"/>
                </a:cubicBezTo>
                <a:cubicBezTo>
                  <a:pt x="259" y="557"/>
                  <a:pt x="260" y="559"/>
                  <a:pt x="263" y="557"/>
                </a:cubicBezTo>
                <a:cubicBezTo>
                  <a:pt x="264" y="559"/>
                  <a:pt x="263" y="560"/>
                  <a:pt x="264" y="561"/>
                </a:cubicBezTo>
                <a:cubicBezTo>
                  <a:pt x="264" y="562"/>
                  <a:pt x="265" y="561"/>
                  <a:pt x="265" y="562"/>
                </a:cubicBezTo>
                <a:cubicBezTo>
                  <a:pt x="268" y="559"/>
                  <a:pt x="262" y="556"/>
                  <a:pt x="266" y="554"/>
                </a:cubicBezTo>
                <a:cubicBezTo>
                  <a:pt x="266" y="552"/>
                  <a:pt x="261" y="554"/>
                  <a:pt x="263" y="556"/>
                </a:cubicBezTo>
                <a:cubicBezTo>
                  <a:pt x="264" y="559"/>
                  <a:pt x="262" y="554"/>
                  <a:pt x="261" y="553"/>
                </a:cubicBezTo>
                <a:cubicBezTo>
                  <a:pt x="260" y="554"/>
                  <a:pt x="260" y="555"/>
                  <a:pt x="261" y="556"/>
                </a:cubicBezTo>
                <a:cubicBezTo>
                  <a:pt x="257" y="554"/>
                  <a:pt x="256" y="558"/>
                  <a:pt x="253" y="556"/>
                </a:cubicBezTo>
                <a:cubicBezTo>
                  <a:pt x="252" y="558"/>
                  <a:pt x="256" y="559"/>
                  <a:pt x="255" y="561"/>
                </a:cubicBezTo>
                <a:cubicBezTo>
                  <a:pt x="254" y="561"/>
                  <a:pt x="253" y="560"/>
                  <a:pt x="252" y="558"/>
                </a:cubicBezTo>
                <a:cubicBezTo>
                  <a:pt x="250" y="560"/>
                  <a:pt x="247" y="562"/>
                  <a:pt x="248" y="564"/>
                </a:cubicBezTo>
                <a:cubicBezTo>
                  <a:pt x="246" y="565"/>
                  <a:pt x="247" y="562"/>
                  <a:pt x="246" y="561"/>
                </a:cubicBezTo>
                <a:cubicBezTo>
                  <a:pt x="245" y="559"/>
                  <a:pt x="244" y="564"/>
                  <a:pt x="243" y="563"/>
                </a:cubicBezTo>
                <a:cubicBezTo>
                  <a:pt x="244" y="566"/>
                  <a:pt x="242" y="567"/>
                  <a:pt x="239" y="568"/>
                </a:cubicBezTo>
                <a:cubicBezTo>
                  <a:pt x="238" y="567"/>
                  <a:pt x="239" y="567"/>
                  <a:pt x="239" y="566"/>
                </a:cubicBezTo>
                <a:cubicBezTo>
                  <a:pt x="235" y="566"/>
                  <a:pt x="229" y="566"/>
                  <a:pt x="230" y="573"/>
                </a:cubicBezTo>
                <a:cubicBezTo>
                  <a:pt x="228" y="572"/>
                  <a:pt x="227" y="572"/>
                  <a:pt x="226" y="569"/>
                </a:cubicBezTo>
                <a:cubicBezTo>
                  <a:pt x="224" y="571"/>
                  <a:pt x="222" y="572"/>
                  <a:pt x="221" y="570"/>
                </a:cubicBezTo>
                <a:cubicBezTo>
                  <a:pt x="221" y="570"/>
                  <a:pt x="221" y="571"/>
                  <a:pt x="220" y="571"/>
                </a:cubicBezTo>
                <a:cubicBezTo>
                  <a:pt x="223" y="574"/>
                  <a:pt x="225" y="571"/>
                  <a:pt x="227" y="574"/>
                </a:cubicBezTo>
                <a:cubicBezTo>
                  <a:pt x="221" y="575"/>
                  <a:pt x="215" y="575"/>
                  <a:pt x="210" y="581"/>
                </a:cubicBezTo>
                <a:cubicBezTo>
                  <a:pt x="209" y="580"/>
                  <a:pt x="210" y="579"/>
                  <a:pt x="209" y="578"/>
                </a:cubicBezTo>
                <a:cubicBezTo>
                  <a:pt x="209" y="580"/>
                  <a:pt x="207" y="585"/>
                  <a:pt x="205" y="582"/>
                </a:cubicBezTo>
                <a:cubicBezTo>
                  <a:pt x="208" y="583"/>
                  <a:pt x="206" y="578"/>
                  <a:pt x="208" y="579"/>
                </a:cubicBezTo>
                <a:cubicBezTo>
                  <a:pt x="207" y="578"/>
                  <a:pt x="206" y="577"/>
                  <a:pt x="205" y="579"/>
                </a:cubicBezTo>
                <a:cubicBezTo>
                  <a:pt x="201" y="573"/>
                  <a:pt x="207" y="575"/>
                  <a:pt x="209" y="577"/>
                </a:cubicBezTo>
                <a:cubicBezTo>
                  <a:pt x="212" y="575"/>
                  <a:pt x="211" y="574"/>
                  <a:pt x="213" y="573"/>
                </a:cubicBezTo>
                <a:cubicBezTo>
                  <a:pt x="211" y="571"/>
                  <a:pt x="208" y="572"/>
                  <a:pt x="206" y="571"/>
                </a:cubicBezTo>
                <a:cubicBezTo>
                  <a:pt x="207" y="574"/>
                  <a:pt x="201" y="574"/>
                  <a:pt x="200" y="578"/>
                </a:cubicBezTo>
                <a:cubicBezTo>
                  <a:pt x="198" y="577"/>
                  <a:pt x="203" y="575"/>
                  <a:pt x="201" y="572"/>
                </a:cubicBezTo>
                <a:cubicBezTo>
                  <a:pt x="199" y="570"/>
                  <a:pt x="201" y="574"/>
                  <a:pt x="199" y="571"/>
                </a:cubicBezTo>
                <a:cubicBezTo>
                  <a:pt x="200" y="570"/>
                  <a:pt x="201" y="568"/>
                  <a:pt x="203" y="568"/>
                </a:cubicBezTo>
                <a:cubicBezTo>
                  <a:pt x="205" y="571"/>
                  <a:pt x="201" y="569"/>
                  <a:pt x="201" y="571"/>
                </a:cubicBezTo>
                <a:cubicBezTo>
                  <a:pt x="205" y="574"/>
                  <a:pt x="206" y="566"/>
                  <a:pt x="209" y="569"/>
                </a:cubicBezTo>
                <a:cubicBezTo>
                  <a:pt x="207" y="568"/>
                  <a:pt x="210" y="565"/>
                  <a:pt x="210" y="563"/>
                </a:cubicBezTo>
                <a:cubicBezTo>
                  <a:pt x="211" y="564"/>
                  <a:pt x="210" y="564"/>
                  <a:pt x="211" y="566"/>
                </a:cubicBezTo>
                <a:cubicBezTo>
                  <a:pt x="213" y="565"/>
                  <a:pt x="210" y="563"/>
                  <a:pt x="213" y="563"/>
                </a:cubicBezTo>
                <a:cubicBezTo>
                  <a:pt x="214" y="564"/>
                  <a:pt x="212" y="565"/>
                  <a:pt x="214" y="567"/>
                </a:cubicBezTo>
                <a:cubicBezTo>
                  <a:pt x="213" y="568"/>
                  <a:pt x="212" y="568"/>
                  <a:pt x="211" y="567"/>
                </a:cubicBezTo>
                <a:cubicBezTo>
                  <a:pt x="210" y="568"/>
                  <a:pt x="211" y="570"/>
                  <a:pt x="212" y="571"/>
                </a:cubicBezTo>
                <a:cubicBezTo>
                  <a:pt x="216" y="573"/>
                  <a:pt x="217" y="567"/>
                  <a:pt x="218" y="566"/>
                </a:cubicBezTo>
                <a:cubicBezTo>
                  <a:pt x="217" y="565"/>
                  <a:pt x="216" y="567"/>
                  <a:pt x="216" y="567"/>
                </a:cubicBezTo>
                <a:cubicBezTo>
                  <a:pt x="215" y="561"/>
                  <a:pt x="221" y="563"/>
                  <a:pt x="225" y="564"/>
                </a:cubicBezTo>
                <a:cubicBezTo>
                  <a:pt x="226" y="563"/>
                  <a:pt x="223" y="560"/>
                  <a:pt x="225" y="560"/>
                </a:cubicBezTo>
                <a:cubicBezTo>
                  <a:pt x="226" y="561"/>
                  <a:pt x="225" y="562"/>
                  <a:pt x="226" y="563"/>
                </a:cubicBezTo>
                <a:cubicBezTo>
                  <a:pt x="229" y="558"/>
                  <a:pt x="233" y="551"/>
                  <a:pt x="238" y="549"/>
                </a:cubicBezTo>
                <a:cubicBezTo>
                  <a:pt x="237" y="547"/>
                  <a:pt x="235" y="550"/>
                  <a:pt x="234" y="547"/>
                </a:cubicBezTo>
                <a:cubicBezTo>
                  <a:pt x="236" y="547"/>
                  <a:pt x="237" y="546"/>
                  <a:pt x="239" y="548"/>
                </a:cubicBezTo>
                <a:cubicBezTo>
                  <a:pt x="242" y="545"/>
                  <a:pt x="250" y="549"/>
                  <a:pt x="250" y="541"/>
                </a:cubicBezTo>
                <a:cubicBezTo>
                  <a:pt x="251" y="543"/>
                  <a:pt x="252" y="541"/>
                  <a:pt x="254" y="542"/>
                </a:cubicBezTo>
                <a:cubicBezTo>
                  <a:pt x="255" y="541"/>
                  <a:pt x="253" y="538"/>
                  <a:pt x="255" y="540"/>
                </a:cubicBezTo>
                <a:cubicBezTo>
                  <a:pt x="256" y="539"/>
                  <a:pt x="253" y="539"/>
                  <a:pt x="253" y="537"/>
                </a:cubicBezTo>
                <a:cubicBezTo>
                  <a:pt x="254" y="536"/>
                  <a:pt x="256" y="540"/>
                  <a:pt x="257" y="539"/>
                </a:cubicBezTo>
                <a:cubicBezTo>
                  <a:pt x="258" y="538"/>
                  <a:pt x="257" y="538"/>
                  <a:pt x="256" y="538"/>
                </a:cubicBezTo>
                <a:cubicBezTo>
                  <a:pt x="257" y="535"/>
                  <a:pt x="268" y="537"/>
                  <a:pt x="266" y="530"/>
                </a:cubicBezTo>
                <a:cubicBezTo>
                  <a:pt x="266" y="530"/>
                  <a:pt x="267" y="531"/>
                  <a:pt x="268" y="532"/>
                </a:cubicBezTo>
                <a:cubicBezTo>
                  <a:pt x="268" y="530"/>
                  <a:pt x="272" y="530"/>
                  <a:pt x="274" y="529"/>
                </a:cubicBezTo>
                <a:cubicBezTo>
                  <a:pt x="276" y="528"/>
                  <a:pt x="271" y="528"/>
                  <a:pt x="273" y="527"/>
                </a:cubicBezTo>
                <a:cubicBezTo>
                  <a:pt x="276" y="527"/>
                  <a:pt x="284" y="526"/>
                  <a:pt x="280" y="517"/>
                </a:cubicBezTo>
                <a:cubicBezTo>
                  <a:pt x="282" y="517"/>
                  <a:pt x="281" y="519"/>
                  <a:pt x="283" y="521"/>
                </a:cubicBezTo>
                <a:cubicBezTo>
                  <a:pt x="284" y="522"/>
                  <a:pt x="285" y="521"/>
                  <a:pt x="285" y="522"/>
                </a:cubicBezTo>
                <a:cubicBezTo>
                  <a:pt x="286" y="522"/>
                  <a:pt x="284" y="519"/>
                  <a:pt x="283" y="518"/>
                </a:cubicBezTo>
                <a:cubicBezTo>
                  <a:pt x="286" y="516"/>
                  <a:pt x="288" y="513"/>
                  <a:pt x="286" y="507"/>
                </a:cubicBezTo>
                <a:cubicBezTo>
                  <a:pt x="285" y="507"/>
                  <a:pt x="284" y="507"/>
                  <a:pt x="284" y="507"/>
                </a:cubicBezTo>
                <a:cubicBezTo>
                  <a:pt x="283" y="508"/>
                  <a:pt x="284" y="509"/>
                  <a:pt x="285" y="510"/>
                </a:cubicBezTo>
                <a:cubicBezTo>
                  <a:pt x="283" y="509"/>
                  <a:pt x="283" y="511"/>
                  <a:pt x="282" y="511"/>
                </a:cubicBezTo>
                <a:cubicBezTo>
                  <a:pt x="282" y="512"/>
                  <a:pt x="282" y="513"/>
                  <a:pt x="284" y="512"/>
                </a:cubicBezTo>
                <a:cubicBezTo>
                  <a:pt x="284" y="515"/>
                  <a:pt x="284" y="517"/>
                  <a:pt x="282" y="517"/>
                </a:cubicBezTo>
                <a:cubicBezTo>
                  <a:pt x="282" y="515"/>
                  <a:pt x="283" y="514"/>
                  <a:pt x="280" y="512"/>
                </a:cubicBezTo>
                <a:cubicBezTo>
                  <a:pt x="282" y="511"/>
                  <a:pt x="282" y="509"/>
                  <a:pt x="283" y="508"/>
                </a:cubicBezTo>
                <a:cubicBezTo>
                  <a:pt x="281" y="506"/>
                  <a:pt x="280" y="508"/>
                  <a:pt x="279" y="508"/>
                </a:cubicBezTo>
                <a:cubicBezTo>
                  <a:pt x="280" y="505"/>
                  <a:pt x="277" y="506"/>
                  <a:pt x="276" y="504"/>
                </a:cubicBezTo>
                <a:cubicBezTo>
                  <a:pt x="276" y="508"/>
                  <a:pt x="277" y="506"/>
                  <a:pt x="274" y="507"/>
                </a:cubicBezTo>
                <a:cubicBezTo>
                  <a:pt x="276" y="509"/>
                  <a:pt x="278" y="508"/>
                  <a:pt x="280" y="509"/>
                </a:cubicBezTo>
                <a:cubicBezTo>
                  <a:pt x="280" y="510"/>
                  <a:pt x="278" y="511"/>
                  <a:pt x="278" y="512"/>
                </a:cubicBezTo>
                <a:cubicBezTo>
                  <a:pt x="277" y="510"/>
                  <a:pt x="276" y="512"/>
                  <a:pt x="275" y="511"/>
                </a:cubicBezTo>
                <a:cubicBezTo>
                  <a:pt x="275" y="510"/>
                  <a:pt x="276" y="510"/>
                  <a:pt x="275" y="508"/>
                </a:cubicBezTo>
                <a:cubicBezTo>
                  <a:pt x="273" y="507"/>
                  <a:pt x="271" y="511"/>
                  <a:pt x="269" y="512"/>
                </a:cubicBezTo>
                <a:cubicBezTo>
                  <a:pt x="269" y="510"/>
                  <a:pt x="269" y="510"/>
                  <a:pt x="269" y="509"/>
                </a:cubicBezTo>
                <a:cubicBezTo>
                  <a:pt x="267" y="512"/>
                  <a:pt x="264" y="510"/>
                  <a:pt x="267" y="514"/>
                </a:cubicBezTo>
                <a:cubicBezTo>
                  <a:pt x="265" y="514"/>
                  <a:pt x="264" y="513"/>
                  <a:pt x="262" y="514"/>
                </a:cubicBezTo>
                <a:cubicBezTo>
                  <a:pt x="262" y="514"/>
                  <a:pt x="263" y="514"/>
                  <a:pt x="264" y="516"/>
                </a:cubicBezTo>
                <a:cubicBezTo>
                  <a:pt x="262" y="515"/>
                  <a:pt x="260" y="515"/>
                  <a:pt x="258" y="513"/>
                </a:cubicBezTo>
                <a:cubicBezTo>
                  <a:pt x="257" y="516"/>
                  <a:pt x="257" y="523"/>
                  <a:pt x="252" y="520"/>
                </a:cubicBezTo>
                <a:cubicBezTo>
                  <a:pt x="251" y="520"/>
                  <a:pt x="251" y="522"/>
                  <a:pt x="252" y="523"/>
                </a:cubicBezTo>
                <a:cubicBezTo>
                  <a:pt x="250" y="522"/>
                  <a:pt x="249" y="524"/>
                  <a:pt x="246" y="526"/>
                </a:cubicBezTo>
                <a:cubicBezTo>
                  <a:pt x="244" y="523"/>
                  <a:pt x="246" y="522"/>
                  <a:pt x="248" y="521"/>
                </a:cubicBezTo>
                <a:cubicBezTo>
                  <a:pt x="245" y="519"/>
                  <a:pt x="246" y="523"/>
                  <a:pt x="244" y="522"/>
                </a:cubicBezTo>
                <a:cubicBezTo>
                  <a:pt x="243" y="522"/>
                  <a:pt x="243" y="525"/>
                  <a:pt x="245" y="525"/>
                </a:cubicBezTo>
                <a:cubicBezTo>
                  <a:pt x="245" y="527"/>
                  <a:pt x="241" y="527"/>
                  <a:pt x="240" y="524"/>
                </a:cubicBezTo>
                <a:cubicBezTo>
                  <a:pt x="238" y="526"/>
                  <a:pt x="235" y="525"/>
                  <a:pt x="235" y="529"/>
                </a:cubicBezTo>
                <a:cubicBezTo>
                  <a:pt x="236" y="531"/>
                  <a:pt x="235" y="526"/>
                  <a:pt x="237" y="529"/>
                </a:cubicBezTo>
                <a:cubicBezTo>
                  <a:pt x="236" y="532"/>
                  <a:pt x="233" y="530"/>
                  <a:pt x="231" y="532"/>
                </a:cubicBezTo>
                <a:cubicBezTo>
                  <a:pt x="231" y="532"/>
                  <a:pt x="232" y="532"/>
                  <a:pt x="233" y="534"/>
                </a:cubicBezTo>
                <a:cubicBezTo>
                  <a:pt x="221" y="535"/>
                  <a:pt x="217" y="545"/>
                  <a:pt x="206" y="545"/>
                </a:cubicBezTo>
                <a:cubicBezTo>
                  <a:pt x="205" y="552"/>
                  <a:pt x="197" y="551"/>
                  <a:pt x="194" y="555"/>
                </a:cubicBezTo>
                <a:cubicBezTo>
                  <a:pt x="195" y="550"/>
                  <a:pt x="200" y="552"/>
                  <a:pt x="199" y="546"/>
                </a:cubicBezTo>
                <a:cubicBezTo>
                  <a:pt x="201" y="547"/>
                  <a:pt x="200" y="549"/>
                  <a:pt x="202" y="549"/>
                </a:cubicBezTo>
                <a:cubicBezTo>
                  <a:pt x="200" y="545"/>
                  <a:pt x="206" y="544"/>
                  <a:pt x="206" y="541"/>
                </a:cubicBezTo>
                <a:cubicBezTo>
                  <a:pt x="208" y="541"/>
                  <a:pt x="207" y="545"/>
                  <a:pt x="209" y="545"/>
                </a:cubicBezTo>
                <a:cubicBezTo>
                  <a:pt x="209" y="544"/>
                  <a:pt x="209" y="541"/>
                  <a:pt x="211" y="542"/>
                </a:cubicBezTo>
                <a:cubicBezTo>
                  <a:pt x="208" y="540"/>
                  <a:pt x="211" y="541"/>
                  <a:pt x="210" y="538"/>
                </a:cubicBezTo>
                <a:cubicBezTo>
                  <a:pt x="211" y="538"/>
                  <a:pt x="212" y="538"/>
                  <a:pt x="213" y="540"/>
                </a:cubicBezTo>
                <a:cubicBezTo>
                  <a:pt x="213" y="537"/>
                  <a:pt x="216" y="541"/>
                  <a:pt x="218" y="538"/>
                </a:cubicBezTo>
                <a:cubicBezTo>
                  <a:pt x="219" y="537"/>
                  <a:pt x="216" y="537"/>
                  <a:pt x="215" y="537"/>
                </a:cubicBezTo>
                <a:cubicBezTo>
                  <a:pt x="215" y="535"/>
                  <a:pt x="218" y="537"/>
                  <a:pt x="217" y="534"/>
                </a:cubicBezTo>
                <a:cubicBezTo>
                  <a:pt x="221" y="532"/>
                  <a:pt x="225" y="533"/>
                  <a:pt x="226" y="526"/>
                </a:cubicBezTo>
                <a:cubicBezTo>
                  <a:pt x="228" y="529"/>
                  <a:pt x="228" y="529"/>
                  <a:pt x="228" y="529"/>
                </a:cubicBezTo>
                <a:cubicBezTo>
                  <a:pt x="228" y="527"/>
                  <a:pt x="229" y="528"/>
                  <a:pt x="231" y="528"/>
                </a:cubicBezTo>
                <a:cubicBezTo>
                  <a:pt x="231" y="526"/>
                  <a:pt x="228" y="526"/>
                  <a:pt x="227" y="525"/>
                </a:cubicBezTo>
                <a:cubicBezTo>
                  <a:pt x="227" y="524"/>
                  <a:pt x="228" y="522"/>
                  <a:pt x="225" y="520"/>
                </a:cubicBezTo>
                <a:cubicBezTo>
                  <a:pt x="226" y="519"/>
                  <a:pt x="231" y="522"/>
                  <a:pt x="229" y="518"/>
                </a:cubicBezTo>
                <a:cubicBezTo>
                  <a:pt x="231" y="518"/>
                  <a:pt x="231" y="522"/>
                  <a:pt x="231" y="523"/>
                </a:cubicBezTo>
                <a:cubicBezTo>
                  <a:pt x="234" y="524"/>
                  <a:pt x="234" y="521"/>
                  <a:pt x="232" y="517"/>
                </a:cubicBezTo>
                <a:cubicBezTo>
                  <a:pt x="233" y="516"/>
                  <a:pt x="234" y="516"/>
                  <a:pt x="234" y="514"/>
                </a:cubicBezTo>
                <a:cubicBezTo>
                  <a:pt x="236" y="514"/>
                  <a:pt x="235" y="517"/>
                  <a:pt x="233" y="517"/>
                </a:cubicBezTo>
                <a:cubicBezTo>
                  <a:pt x="235" y="525"/>
                  <a:pt x="243" y="520"/>
                  <a:pt x="241" y="515"/>
                </a:cubicBezTo>
                <a:cubicBezTo>
                  <a:pt x="243" y="513"/>
                  <a:pt x="242" y="519"/>
                  <a:pt x="244" y="516"/>
                </a:cubicBezTo>
                <a:cubicBezTo>
                  <a:pt x="245" y="517"/>
                  <a:pt x="244" y="517"/>
                  <a:pt x="243" y="518"/>
                </a:cubicBezTo>
                <a:cubicBezTo>
                  <a:pt x="247" y="520"/>
                  <a:pt x="244" y="513"/>
                  <a:pt x="247" y="515"/>
                </a:cubicBezTo>
                <a:cubicBezTo>
                  <a:pt x="247" y="514"/>
                  <a:pt x="246" y="514"/>
                  <a:pt x="246" y="512"/>
                </a:cubicBezTo>
                <a:cubicBezTo>
                  <a:pt x="250" y="512"/>
                  <a:pt x="248" y="509"/>
                  <a:pt x="252" y="509"/>
                </a:cubicBezTo>
                <a:cubicBezTo>
                  <a:pt x="250" y="506"/>
                  <a:pt x="253" y="507"/>
                  <a:pt x="253" y="503"/>
                </a:cubicBezTo>
                <a:cubicBezTo>
                  <a:pt x="255" y="504"/>
                  <a:pt x="253" y="504"/>
                  <a:pt x="254" y="506"/>
                </a:cubicBezTo>
                <a:cubicBezTo>
                  <a:pt x="256" y="507"/>
                  <a:pt x="257" y="503"/>
                  <a:pt x="255" y="501"/>
                </a:cubicBezTo>
                <a:cubicBezTo>
                  <a:pt x="258" y="500"/>
                  <a:pt x="257" y="503"/>
                  <a:pt x="259" y="503"/>
                </a:cubicBezTo>
                <a:cubicBezTo>
                  <a:pt x="261" y="501"/>
                  <a:pt x="258" y="499"/>
                  <a:pt x="261" y="500"/>
                </a:cubicBezTo>
                <a:cubicBezTo>
                  <a:pt x="262" y="497"/>
                  <a:pt x="258" y="497"/>
                  <a:pt x="257" y="496"/>
                </a:cubicBezTo>
                <a:cubicBezTo>
                  <a:pt x="258" y="494"/>
                  <a:pt x="259" y="494"/>
                  <a:pt x="260" y="494"/>
                </a:cubicBezTo>
                <a:cubicBezTo>
                  <a:pt x="260" y="492"/>
                  <a:pt x="262" y="491"/>
                  <a:pt x="261" y="489"/>
                </a:cubicBezTo>
                <a:cubicBezTo>
                  <a:pt x="260" y="487"/>
                  <a:pt x="261" y="491"/>
                  <a:pt x="259" y="491"/>
                </a:cubicBezTo>
                <a:cubicBezTo>
                  <a:pt x="258" y="486"/>
                  <a:pt x="259" y="489"/>
                  <a:pt x="256" y="487"/>
                </a:cubicBezTo>
                <a:cubicBezTo>
                  <a:pt x="260" y="486"/>
                  <a:pt x="261" y="484"/>
                  <a:pt x="265" y="486"/>
                </a:cubicBezTo>
                <a:cubicBezTo>
                  <a:pt x="265" y="482"/>
                  <a:pt x="267" y="479"/>
                  <a:pt x="269" y="477"/>
                </a:cubicBezTo>
                <a:cubicBezTo>
                  <a:pt x="271" y="482"/>
                  <a:pt x="264" y="482"/>
                  <a:pt x="267" y="486"/>
                </a:cubicBezTo>
                <a:cubicBezTo>
                  <a:pt x="270" y="486"/>
                  <a:pt x="273" y="486"/>
                  <a:pt x="275" y="489"/>
                </a:cubicBezTo>
                <a:cubicBezTo>
                  <a:pt x="273" y="491"/>
                  <a:pt x="269" y="488"/>
                  <a:pt x="266" y="490"/>
                </a:cubicBezTo>
                <a:cubicBezTo>
                  <a:pt x="268" y="492"/>
                  <a:pt x="270" y="490"/>
                  <a:pt x="272" y="491"/>
                </a:cubicBezTo>
                <a:cubicBezTo>
                  <a:pt x="271" y="494"/>
                  <a:pt x="263" y="493"/>
                  <a:pt x="262" y="497"/>
                </a:cubicBezTo>
                <a:cubicBezTo>
                  <a:pt x="263" y="498"/>
                  <a:pt x="267" y="500"/>
                  <a:pt x="267" y="503"/>
                </a:cubicBezTo>
                <a:cubicBezTo>
                  <a:pt x="270" y="504"/>
                  <a:pt x="271" y="500"/>
                  <a:pt x="274" y="498"/>
                </a:cubicBezTo>
                <a:cubicBezTo>
                  <a:pt x="273" y="497"/>
                  <a:pt x="272" y="497"/>
                  <a:pt x="271" y="496"/>
                </a:cubicBezTo>
                <a:cubicBezTo>
                  <a:pt x="273" y="495"/>
                  <a:pt x="274" y="496"/>
                  <a:pt x="272" y="493"/>
                </a:cubicBezTo>
                <a:cubicBezTo>
                  <a:pt x="273" y="494"/>
                  <a:pt x="274" y="494"/>
                  <a:pt x="276" y="493"/>
                </a:cubicBezTo>
                <a:cubicBezTo>
                  <a:pt x="277" y="493"/>
                  <a:pt x="274" y="492"/>
                  <a:pt x="274" y="493"/>
                </a:cubicBezTo>
                <a:cubicBezTo>
                  <a:pt x="278" y="491"/>
                  <a:pt x="282" y="490"/>
                  <a:pt x="287" y="486"/>
                </a:cubicBezTo>
                <a:cubicBezTo>
                  <a:pt x="287" y="486"/>
                  <a:pt x="286" y="485"/>
                  <a:pt x="287" y="484"/>
                </a:cubicBezTo>
                <a:cubicBezTo>
                  <a:pt x="286" y="483"/>
                  <a:pt x="284" y="484"/>
                  <a:pt x="283" y="485"/>
                </a:cubicBezTo>
                <a:cubicBezTo>
                  <a:pt x="285" y="482"/>
                  <a:pt x="282" y="481"/>
                  <a:pt x="280" y="482"/>
                </a:cubicBezTo>
                <a:cubicBezTo>
                  <a:pt x="280" y="483"/>
                  <a:pt x="283" y="485"/>
                  <a:pt x="281" y="487"/>
                </a:cubicBezTo>
                <a:cubicBezTo>
                  <a:pt x="280" y="487"/>
                  <a:pt x="280" y="483"/>
                  <a:pt x="278" y="482"/>
                </a:cubicBezTo>
                <a:cubicBezTo>
                  <a:pt x="276" y="484"/>
                  <a:pt x="279" y="486"/>
                  <a:pt x="279" y="487"/>
                </a:cubicBezTo>
                <a:cubicBezTo>
                  <a:pt x="275" y="487"/>
                  <a:pt x="274" y="480"/>
                  <a:pt x="271" y="484"/>
                </a:cubicBezTo>
                <a:cubicBezTo>
                  <a:pt x="269" y="482"/>
                  <a:pt x="272" y="482"/>
                  <a:pt x="273" y="480"/>
                </a:cubicBezTo>
                <a:cubicBezTo>
                  <a:pt x="274" y="481"/>
                  <a:pt x="274" y="482"/>
                  <a:pt x="275" y="483"/>
                </a:cubicBezTo>
                <a:cubicBezTo>
                  <a:pt x="281" y="481"/>
                  <a:pt x="274" y="473"/>
                  <a:pt x="271" y="479"/>
                </a:cubicBezTo>
                <a:cubicBezTo>
                  <a:pt x="271" y="478"/>
                  <a:pt x="271" y="477"/>
                  <a:pt x="270" y="477"/>
                </a:cubicBezTo>
                <a:cubicBezTo>
                  <a:pt x="270" y="477"/>
                  <a:pt x="273" y="474"/>
                  <a:pt x="275" y="476"/>
                </a:cubicBezTo>
                <a:cubicBezTo>
                  <a:pt x="276" y="474"/>
                  <a:pt x="272" y="474"/>
                  <a:pt x="273" y="472"/>
                </a:cubicBezTo>
                <a:cubicBezTo>
                  <a:pt x="270" y="476"/>
                  <a:pt x="267" y="473"/>
                  <a:pt x="264" y="476"/>
                </a:cubicBezTo>
                <a:cubicBezTo>
                  <a:pt x="265" y="478"/>
                  <a:pt x="263" y="481"/>
                  <a:pt x="264" y="480"/>
                </a:cubicBezTo>
                <a:cubicBezTo>
                  <a:pt x="262" y="482"/>
                  <a:pt x="258" y="483"/>
                  <a:pt x="256" y="485"/>
                </a:cubicBezTo>
                <a:cubicBezTo>
                  <a:pt x="256" y="482"/>
                  <a:pt x="257" y="481"/>
                  <a:pt x="254" y="480"/>
                </a:cubicBezTo>
                <a:cubicBezTo>
                  <a:pt x="255" y="478"/>
                  <a:pt x="257" y="479"/>
                  <a:pt x="256" y="481"/>
                </a:cubicBezTo>
                <a:cubicBezTo>
                  <a:pt x="257" y="479"/>
                  <a:pt x="259" y="478"/>
                  <a:pt x="259" y="481"/>
                </a:cubicBezTo>
                <a:cubicBezTo>
                  <a:pt x="261" y="481"/>
                  <a:pt x="258" y="478"/>
                  <a:pt x="260" y="477"/>
                </a:cubicBezTo>
                <a:cubicBezTo>
                  <a:pt x="258" y="475"/>
                  <a:pt x="257" y="480"/>
                  <a:pt x="256" y="478"/>
                </a:cubicBezTo>
                <a:cubicBezTo>
                  <a:pt x="253" y="476"/>
                  <a:pt x="257" y="476"/>
                  <a:pt x="256" y="475"/>
                </a:cubicBezTo>
                <a:cubicBezTo>
                  <a:pt x="255" y="473"/>
                  <a:pt x="255" y="475"/>
                  <a:pt x="254" y="473"/>
                </a:cubicBezTo>
                <a:cubicBezTo>
                  <a:pt x="255" y="475"/>
                  <a:pt x="253" y="478"/>
                  <a:pt x="250" y="478"/>
                </a:cubicBezTo>
                <a:cubicBezTo>
                  <a:pt x="254" y="479"/>
                  <a:pt x="252" y="480"/>
                  <a:pt x="251" y="483"/>
                </a:cubicBezTo>
                <a:cubicBezTo>
                  <a:pt x="249" y="477"/>
                  <a:pt x="243" y="483"/>
                  <a:pt x="245" y="488"/>
                </a:cubicBezTo>
                <a:cubicBezTo>
                  <a:pt x="244" y="490"/>
                  <a:pt x="242" y="487"/>
                  <a:pt x="241" y="489"/>
                </a:cubicBezTo>
                <a:cubicBezTo>
                  <a:pt x="239" y="487"/>
                  <a:pt x="242" y="487"/>
                  <a:pt x="241" y="485"/>
                </a:cubicBezTo>
                <a:cubicBezTo>
                  <a:pt x="239" y="484"/>
                  <a:pt x="240" y="487"/>
                  <a:pt x="238" y="487"/>
                </a:cubicBezTo>
                <a:cubicBezTo>
                  <a:pt x="238" y="488"/>
                  <a:pt x="240" y="489"/>
                  <a:pt x="239" y="490"/>
                </a:cubicBezTo>
                <a:cubicBezTo>
                  <a:pt x="240" y="490"/>
                  <a:pt x="242" y="491"/>
                  <a:pt x="243" y="490"/>
                </a:cubicBezTo>
                <a:cubicBezTo>
                  <a:pt x="244" y="492"/>
                  <a:pt x="244" y="493"/>
                  <a:pt x="246" y="495"/>
                </a:cubicBezTo>
                <a:cubicBezTo>
                  <a:pt x="247" y="496"/>
                  <a:pt x="248" y="496"/>
                  <a:pt x="249" y="495"/>
                </a:cubicBezTo>
                <a:cubicBezTo>
                  <a:pt x="244" y="493"/>
                  <a:pt x="252" y="493"/>
                  <a:pt x="251" y="491"/>
                </a:cubicBezTo>
                <a:cubicBezTo>
                  <a:pt x="252" y="494"/>
                  <a:pt x="255" y="492"/>
                  <a:pt x="256" y="491"/>
                </a:cubicBezTo>
                <a:cubicBezTo>
                  <a:pt x="255" y="489"/>
                  <a:pt x="254" y="490"/>
                  <a:pt x="253" y="488"/>
                </a:cubicBezTo>
                <a:cubicBezTo>
                  <a:pt x="256" y="487"/>
                  <a:pt x="256" y="490"/>
                  <a:pt x="258" y="492"/>
                </a:cubicBezTo>
                <a:cubicBezTo>
                  <a:pt x="257" y="493"/>
                  <a:pt x="256" y="494"/>
                  <a:pt x="254" y="494"/>
                </a:cubicBezTo>
                <a:cubicBezTo>
                  <a:pt x="255" y="496"/>
                  <a:pt x="256" y="497"/>
                  <a:pt x="257" y="497"/>
                </a:cubicBezTo>
                <a:cubicBezTo>
                  <a:pt x="259" y="499"/>
                  <a:pt x="256" y="499"/>
                  <a:pt x="257" y="500"/>
                </a:cubicBezTo>
                <a:cubicBezTo>
                  <a:pt x="255" y="500"/>
                  <a:pt x="257" y="498"/>
                  <a:pt x="255" y="496"/>
                </a:cubicBezTo>
                <a:cubicBezTo>
                  <a:pt x="255" y="496"/>
                  <a:pt x="256" y="497"/>
                  <a:pt x="256" y="498"/>
                </a:cubicBezTo>
                <a:cubicBezTo>
                  <a:pt x="255" y="496"/>
                  <a:pt x="251" y="497"/>
                  <a:pt x="254" y="500"/>
                </a:cubicBezTo>
                <a:cubicBezTo>
                  <a:pt x="253" y="501"/>
                  <a:pt x="252" y="500"/>
                  <a:pt x="251" y="498"/>
                </a:cubicBezTo>
                <a:cubicBezTo>
                  <a:pt x="249" y="500"/>
                  <a:pt x="249" y="503"/>
                  <a:pt x="246" y="501"/>
                </a:cubicBezTo>
                <a:cubicBezTo>
                  <a:pt x="246" y="502"/>
                  <a:pt x="247" y="502"/>
                  <a:pt x="247" y="503"/>
                </a:cubicBezTo>
                <a:cubicBezTo>
                  <a:pt x="243" y="502"/>
                  <a:pt x="239" y="506"/>
                  <a:pt x="238" y="510"/>
                </a:cubicBezTo>
                <a:cubicBezTo>
                  <a:pt x="234" y="511"/>
                  <a:pt x="233" y="513"/>
                  <a:pt x="227" y="514"/>
                </a:cubicBezTo>
                <a:cubicBezTo>
                  <a:pt x="227" y="516"/>
                  <a:pt x="228" y="515"/>
                  <a:pt x="229" y="517"/>
                </a:cubicBezTo>
                <a:cubicBezTo>
                  <a:pt x="226" y="515"/>
                  <a:pt x="226" y="519"/>
                  <a:pt x="223" y="516"/>
                </a:cubicBezTo>
                <a:cubicBezTo>
                  <a:pt x="223" y="516"/>
                  <a:pt x="223" y="517"/>
                  <a:pt x="222" y="518"/>
                </a:cubicBezTo>
                <a:cubicBezTo>
                  <a:pt x="222" y="518"/>
                  <a:pt x="223" y="521"/>
                  <a:pt x="223" y="520"/>
                </a:cubicBezTo>
                <a:cubicBezTo>
                  <a:pt x="223" y="523"/>
                  <a:pt x="220" y="518"/>
                  <a:pt x="220" y="517"/>
                </a:cubicBezTo>
                <a:cubicBezTo>
                  <a:pt x="220" y="517"/>
                  <a:pt x="222" y="513"/>
                  <a:pt x="224" y="516"/>
                </a:cubicBezTo>
                <a:cubicBezTo>
                  <a:pt x="225" y="514"/>
                  <a:pt x="227" y="513"/>
                  <a:pt x="227" y="510"/>
                </a:cubicBezTo>
                <a:cubicBezTo>
                  <a:pt x="228" y="510"/>
                  <a:pt x="229" y="511"/>
                  <a:pt x="230" y="513"/>
                </a:cubicBezTo>
                <a:cubicBezTo>
                  <a:pt x="232" y="508"/>
                  <a:pt x="237" y="508"/>
                  <a:pt x="237" y="502"/>
                </a:cubicBezTo>
                <a:cubicBezTo>
                  <a:pt x="235" y="502"/>
                  <a:pt x="232" y="505"/>
                  <a:pt x="229" y="507"/>
                </a:cubicBezTo>
                <a:cubicBezTo>
                  <a:pt x="228" y="504"/>
                  <a:pt x="233" y="503"/>
                  <a:pt x="233" y="501"/>
                </a:cubicBezTo>
                <a:cubicBezTo>
                  <a:pt x="232" y="500"/>
                  <a:pt x="230" y="503"/>
                  <a:pt x="230" y="499"/>
                </a:cubicBezTo>
                <a:cubicBezTo>
                  <a:pt x="228" y="501"/>
                  <a:pt x="229" y="501"/>
                  <a:pt x="226" y="500"/>
                </a:cubicBezTo>
                <a:cubicBezTo>
                  <a:pt x="230" y="499"/>
                  <a:pt x="229" y="491"/>
                  <a:pt x="224" y="493"/>
                </a:cubicBezTo>
                <a:cubicBezTo>
                  <a:pt x="223" y="494"/>
                  <a:pt x="226" y="495"/>
                  <a:pt x="225" y="497"/>
                </a:cubicBezTo>
                <a:cubicBezTo>
                  <a:pt x="225" y="497"/>
                  <a:pt x="224" y="496"/>
                  <a:pt x="223" y="495"/>
                </a:cubicBezTo>
                <a:cubicBezTo>
                  <a:pt x="223" y="499"/>
                  <a:pt x="219" y="495"/>
                  <a:pt x="220" y="499"/>
                </a:cubicBezTo>
                <a:cubicBezTo>
                  <a:pt x="218" y="499"/>
                  <a:pt x="218" y="496"/>
                  <a:pt x="216" y="493"/>
                </a:cubicBezTo>
                <a:cubicBezTo>
                  <a:pt x="217" y="495"/>
                  <a:pt x="221" y="498"/>
                  <a:pt x="221" y="494"/>
                </a:cubicBezTo>
                <a:cubicBezTo>
                  <a:pt x="221" y="494"/>
                  <a:pt x="217" y="493"/>
                  <a:pt x="220" y="491"/>
                </a:cubicBezTo>
                <a:cubicBezTo>
                  <a:pt x="218" y="490"/>
                  <a:pt x="217" y="493"/>
                  <a:pt x="216" y="490"/>
                </a:cubicBezTo>
                <a:cubicBezTo>
                  <a:pt x="217" y="488"/>
                  <a:pt x="218" y="490"/>
                  <a:pt x="218" y="488"/>
                </a:cubicBezTo>
                <a:cubicBezTo>
                  <a:pt x="218" y="487"/>
                  <a:pt x="217" y="487"/>
                  <a:pt x="216" y="487"/>
                </a:cubicBezTo>
                <a:cubicBezTo>
                  <a:pt x="216" y="487"/>
                  <a:pt x="219" y="485"/>
                  <a:pt x="218" y="483"/>
                </a:cubicBezTo>
                <a:cubicBezTo>
                  <a:pt x="219" y="484"/>
                  <a:pt x="219" y="486"/>
                  <a:pt x="221" y="486"/>
                </a:cubicBezTo>
                <a:cubicBezTo>
                  <a:pt x="221" y="484"/>
                  <a:pt x="223" y="484"/>
                  <a:pt x="224" y="486"/>
                </a:cubicBezTo>
                <a:cubicBezTo>
                  <a:pt x="225" y="485"/>
                  <a:pt x="225" y="484"/>
                  <a:pt x="223" y="482"/>
                </a:cubicBezTo>
                <a:cubicBezTo>
                  <a:pt x="227" y="483"/>
                  <a:pt x="227" y="479"/>
                  <a:pt x="230" y="481"/>
                </a:cubicBezTo>
                <a:cubicBezTo>
                  <a:pt x="231" y="482"/>
                  <a:pt x="228" y="482"/>
                  <a:pt x="228" y="483"/>
                </a:cubicBezTo>
                <a:cubicBezTo>
                  <a:pt x="232" y="489"/>
                  <a:pt x="230" y="478"/>
                  <a:pt x="233" y="480"/>
                </a:cubicBezTo>
                <a:cubicBezTo>
                  <a:pt x="234" y="481"/>
                  <a:pt x="232" y="482"/>
                  <a:pt x="233" y="483"/>
                </a:cubicBezTo>
                <a:cubicBezTo>
                  <a:pt x="234" y="484"/>
                  <a:pt x="235" y="483"/>
                  <a:pt x="236" y="483"/>
                </a:cubicBezTo>
                <a:cubicBezTo>
                  <a:pt x="237" y="482"/>
                  <a:pt x="235" y="481"/>
                  <a:pt x="236" y="480"/>
                </a:cubicBezTo>
                <a:cubicBezTo>
                  <a:pt x="235" y="479"/>
                  <a:pt x="235" y="480"/>
                  <a:pt x="235" y="481"/>
                </a:cubicBezTo>
                <a:cubicBezTo>
                  <a:pt x="232" y="481"/>
                  <a:pt x="236" y="479"/>
                  <a:pt x="235" y="478"/>
                </a:cubicBezTo>
                <a:cubicBezTo>
                  <a:pt x="235" y="478"/>
                  <a:pt x="238" y="480"/>
                  <a:pt x="236" y="481"/>
                </a:cubicBezTo>
                <a:cubicBezTo>
                  <a:pt x="238" y="483"/>
                  <a:pt x="239" y="482"/>
                  <a:pt x="240" y="485"/>
                </a:cubicBezTo>
                <a:cubicBezTo>
                  <a:pt x="242" y="484"/>
                  <a:pt x="241" y="482"/>
                  <a:pt x="243" y="481"/>
                </a:cubicBezTo>
                <a:cubicBezTo>
                  <a:pt x="241" y="479"/>
                  <a:pt x="242" y="483"/>
                  <a:pt x="240" y="482"/>
                </a:cubicBezTo>
                <a:cubicBezTo>
                  <a:pt x="239" y="481"/>
                  <a:pt x="240" y="480"/>
                  <a:pt x="241" y="480"/>
                </a:cubicBezTo>
                <a:cubicBezTo>
                  <a:pt x="242" y="479"/>
                  <a:pt x="239" y="477"/>
                  <a:pt x="241" y="476"/>
                </a:cubicBezTo>
                <a:cubicBezTo>
                  <a:pt x="242" y="478"/>
                  <a:pt x="242" y="479"/>
                  <a:pt x="242" y="480"/>
                </a:cubicBezTo>
                <a:cubicBezTo>
                  <a:pt x="244" y="483"/>
                  <a:pt x="246" y="480"/>
                  <a:pt x="249" y="478"/>
                </a:cubicBezTo>
                <a:cubicBezTo>
                  <a:pt x="248" y="477"/>
                  <a:pt x="247" y="474"/>
                  <a:pt x="245" y="473"/>
                </a:cubicBezTo>
                <a:cubicBezTo>
                  <a:pt x="246" y="472"/>
                  <a:pt x="248" y="474"/>
                  <a:pt x="248" y="476"/>
                </a:cubicBezTo>
                <a:cubicBezTo>
                  <a:pt x="251" y="478"/>
                  <a:pt x="251" y="474"/>
                  <a:pt x="251" y="473"/>
                </a:cubicBezTo>
                <a:cubicBezTo>
                  <a:pt x="249" y="473"/>
                  <a:pt x="249" y="471"/>
                  <a:pt x="248" y="471"/>
                </a:cubicBezTo>
                <a:cubicBezTo>
                  <a:pt x="249" y="469"/>
                  <a:pt x="250" y="474"/>
                  <a:pt x="253" y="472"/>
                </a:cubicBezTo>
                <a:cubicBezTo>
                  <a:pt x="254" y="469"/>
                  <a:pt x="249" y="467"/>
                  <a:pt x="251" y="464"/>
                </a:cubicBezTo>
                <a:cubicBezTo>
                  <a:pt x="250" y="463"/>
                  <a:pt x="248" y="466"/>
                  <a:pt x="249" y="467"/>
                </a:cubicBezTo>
                <a:cubicBezTo>
                  <a:pt x="248" y="467"/>
                  <a:pt x="248" y="467"/>
                  <a:pt x="247" y="465"/>
                </a:cubicBezTo>
                <a:cubicBezTo>
                  <a:pt x="246" y="465"/>
                  <a:pt x="247" y="466"/>
                  <a:pt x="247" y="467"/>
                </a:cubicBezTo>
                <a:cubicBezTo>
                  <a:pt x="246" y="468"/>
                  <a:pt x="246" y="467"/>
                  <a:pt x="246" y="465"/>
                </a:cubicBezTo>
                <a:cubicBezTo>
                  <a:pt x="241" y="466"/>
                  <a:pt x="239" y="468"/>
                  <a:pt x="236" y="468"/>
                </a:cubicBezTo>
                <a:cubicBezTo>
                  <a:pt x="234" y="467"/>
                  <a:pt x="235" y="466"/>
                  <a:pt x="234" y="465"/>
                </a:cubicBezTo>
                <a:cubicBezTo>
                  <a:pt x="238" y="466"/>
                  <a:pt x="237" y="461"/>
                  <a:pt x="241" y="461"/>
                </a:cubicBezTo>
                <a:cubicBezTo>
                  <a:pt x="235" y="456"/>
                  <a:pt x="227" y="458"/>
                  <a:pt x="223" y="461"/>
                </a:cubicBezTo>
                <a:cubicBezTo>
                  <a:pt x="224" y="463"/>
                  <a:pt x="224" y="463"/>
                  <a:pt x="225" y="466"/>
                </a:cubicBezTo>
                <a:cubicBezTo>
                  <a:pt x="224" y="466"/>
                  <a:pt x="223" y="465"/>
                  <a:pt x="224" y="465"/>
                </a:cubicBezTo>
                <a:cubicBezTo>
                  <a:pt x="221" y="463"/>
                  <a:pt x="222" y="466"/>
                  <a:pt x="220" y="464"/>
                </a:cubicBezTo>
                <a:cubicBezTo>
                  <a:pt x="220" y="463"/>
                  <a:pt x="221" y="462"/>
                  <a:pt x="222" y="462"/>
                </a:cubicBezTo>
                <a:cubicBezTo>
                  <a:pt x="219" y="463"/>
                  <a:pt x="213" y="460"/>
                  <a:pt x="215" y="465"/>
                </a:cubicBezTo>
                <a:cubicBezTo>
                  <a:pt x="213" y="464"/>
                  <a:pt x="214" y="462"/>
                  <a:pt x="212" y="460"/>
                </a:cubicBezTo>
                <a:cubicBezTo>
                  <a:pt x="208" y="465"/>
                  <a:pt x="208" y="465"/>
                  <a:pt x="202" y="468"/>
                </a:cubicBezTo>
                <a:cubicBezTo>
                  <a:pt x="202" y="466"/>
                  <a:pt x="201" y="463"/>
                  <a:pt x="200" y="466"/>
                </a:cubicBezTo>
                <a:cubicBezTo>
                  <a:pt x="197" y="464"/>
                  <a:pt x="201" y="464"/>
                  <a:pt x="201" y="461"/>
                </a:cubicBezTo>
                <a:cubicBezTo>
                  <a:pt x="200" y="461"/>
                  <a:pt x="197" y="464"/>
                  <a:pt x="198" y="466"/>
                </a:cubicBezTo>
                <a:cubicBezTo>
                  <a:pt x="196" y="465"/>
                  <a:pt x="195" y="465"/>
                  <a:pt x="194" y="463"/>
                </a:cubicBezTo>
                <a:cubicBezTo>
                  <a:pt x="194" y="465"/>
                  <a:pt x="192" y="466"/>
                  <a:pt x="193" y="468"/>
                </a:cubicBezTo>
                <a:cubicBezTo>
                  <a:pt x="191" y="468"/>
                  <a:pt x="191" y="470"/>
                  <a:pt x="188" y="470"/>
                </a:cubicBezTo>
                <a:cubicBezTo>
                  <a:pt x="187" y="468"/>
                  <a:pt x="187" y="464"/>
                  <a:pt x="185" y="467"/>
                </a:cubicBezTo>
                <a:cubicBezTo>
                  <a:pt x="184" y="465"/>
                  <a:pt x="185" y="465"/>
                  <a:pt x="183" y="463"/>
                </a:cubicBezTo>
                <a:cubicBezTo>
                  <a:pt x="185" y="463"/>
                  <a:pt x="189" y="462"/>
                  <a:pt x="188" y="458"/>
                </a:cubicBezTo>
                <a:cubicBezTo>
                  <a:pt x="195" y="461"/>
                  <a:pt x="196" y="460"/>
                  <a:pt x="200" y="453"/>
                </a:cubicBezTo>
                <a:cubicBezTo>
                  <a:pt x="201" y="455"/>
                  <a:pt x="200" y="455"/>
                  <a:pt x="201" y="456"/>
                </a:cubicBezTo>
                <a:cubicBezTo>
                  <a:pt x="201" y="456"/>
                  <a:pt x="201" y="456"/>
                  <a:pt x="201" y="456"/>
                </a:cubicBezTo>
                <a:cubicBezTo>
                  <a:pt x="202" y="456"/>
                  <a:pt x="201" y="454"/>
                  <a:pt x="200" y="452"/>
                </a:cubicBezTo>
                <a:cubicBezTo>
                  <a:pt x="201" y="452"/>
                  <a:pt x="202" y="455"/>
                  <a:pt x="203" y="454"/>
                </a:cubicBezTo>
                <a:cubicBezTo>
                  <a:pt x="204" y="452"/>
                  <a:pt x="203" y="453"/>
                  <a:pt x="202" y="451"/>
                </a:cubicBezTo>
                <a:cubicBezTo>
                  <a:pt x="206" y="454"/>
                  <a:pt x="205" y="447"/>
                  <a:pt x="209" y="452"/>
                </a:cubicBezTo>
                <a:cubicBezTo>
                  <a:pt x="212" y="450"/>
                  <a:pt x="211" y="448"/>
                  <a:pt x="213" y="446"/>
                </a:cubicBezTo>
                <a:cubicBezTo>
                  <a:pt x="214" y="447"/>
                  <a:pt x="215" y="448"/>
                  <a:pt x="216" y="448"/>
                </a:cubicBezTo>
                <a:cubicBezTo>
                  <a:pt x="215" y="445"/>
                  <a:pt x="212" y="445"/>
                  <a:pt x="212" y="442"/>
                </a:cubicBezTo>
                <a:cubicBezTo>
                  <a:pt x="213" y="441"/>
                  <a:pt x="214" y="444"/>
                  <a:pt x="215" y="442"/>
                </a:cubicBezTo>
                <a:cubicBezTo>
                  <a:pt x="215" y="444"/>
                  <a:pt x="216" y="447"/>
                  <a:pt x="218" y="445"/>
                </a:cubicBezTo>
                <a:cubicBezTo>
                  <a:pt x="216" y="443"/>
                  <a:pt x="214" y="442"/>
                  <a:pt x="216" y="439"/>
                </a:cubicBezTo>
                <a:cubicBezTo>
                  <a:pt x="218" y="444"/>
                  <a:pt x="220" y="441"/>
                  <a:pt x="220" y="439"/>
                </a:cubicBezTo>
                <a:cubicBezTo>
                  <a:pt x="221" y="438"/>
                  <a:pt x="222" y="442"/>
                  <a:pt x="224" y="441"/>
                </a:cubicBezTo>
                <a:cubicBezTo>
                  <a:pt x="223" y="437"/>
                  <a:pt x="218" y="436"/>
                  <a:pt x="217" y="440"/>
                </a:cubicBezTo>
                <a:cubicBezTo>
                  <a:pt x="216" y="435"/>
                  <a:pt x="220" y="437"/>
                  <a:pt x="220" y="435"/>
                </a:cubicBezTo>
                <a:cubicBezTo>
                  <a:pt x="221" y="435"/>
                  <a:pt x="224" y="440"/>
                  <a:pt x="226" y="440"/>
                </a:cubicBezTo>
                <a:cubicBezTo>
                  <a:pt x="227" y="438"/>
                  <a:pt x="227" y="437"/>
                  <a:pt x="225" y="434"/>
                </a:cubicBezTo>
                <a:cubicBezTo>
                  <a:pt x="224" y="436"/>
                  <a:pt x="226" y="437"/>
                  <a:pt x="225" y="438"/>
                </a:cubicBezTo>
                <a:cubicBezTo>
                  <a:pt x="221" y="436"/>
                  <a:pt x="226" y="432"/>
                  <a:pt x="222" y="433"/>
                </a:cubicBezTo>
                <a:cubicBezTo>
                  <a:pt x="222" y="431"/>
                  <a:pt x="225" y="431"/>
                  <a:pt x="226" y="429"/>
                </a:cubicBezTo>
                <a:cubicBezTo>
                  <a:pt x="227" y="431"/>
                  <a:pt x="224" y="433"/>
                  <a:pt x="228" y="435"/>
                </a:cubicBezTo>
                <a:cubicBezTo>
                  <a:pt x="230" y="435"/>
                  <a:pt x="230" y="433"/>
                  <a:pt x="229" y="431"/>
                </a:cubicBezTo>
                <a:cubicBezTo>
                  <a:pt x="231" y="433"/>
                  <a:pt x="234" y="430"/>
                  <a:pt x="231" y="427"/>
                </a:cubicBezTo>
                <a:cubicBezTo>
                  <a:pt x="234" y="426"/>
                  <a:pt x="237" y="424"/>
                  <a:pt x="235" y="421"/>
                </a:cubicBezTo>
                <a:cubicBezTo>
                  <a:pt x="235" y="420"/>
                  <a:pt x="236" y="423"/>
                  <a:pt x="237" y="422"/>
                </a:cubicBezTo>
                <a:cubicBezTo>
                  <a:pt x="235" y="426"/>
                  <a:pt x="240" y="428"/>
                  <a:pt x="243" y="431"/>
                </a:cubicBezTo>
                <a:cubicBezTo>
                  <a:pt x="244" y="428"/>
                  <a:pt x="242" y="427"/>
                  <a:pt x="240" y="424"/>
                </a:cubicBezTo>
                <a:cubicBezTo>
                  <a:pt x="242" y="425"/>
                  <a:pt x="245" y="423"/>
                  <a:pt x="247" y="424"/>
                </a:cubicBezTo>
                <a:cubicBezTo>
                  <a:pt x="247" y="423"/>
                  <a:pt x="248" y="422"/>
                  <a:pt x="249" y="421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20"/>
                  <a:pt x="249" y="420"/>
                  <a:pt x="249" y="420"/>
                </a:cubicBezTo>
                <a:cubicBezTo>
                  <a:pt x="249" y="419"/>
                  <a:pt x="249" y="419"/>
                  <a:pt x="249" y="419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0" y="417"/>
                  <a:pt x="250" y="417"/>
                  <a:pt x="250" y="417"/>
                </a:cubicBezTo>
                <a:cubicBezTo>
                  <a:pt x="251" y="418"/>
                  <a:pt x="251" y="418"/>
                  <a:pt x="251" y="418"/>
                </a:cubicBezTo>
                <a:cubicBezTo>
                  <a:pt x="252" y="417"/>
                  <a:pt x="253" y="419"/>
                  <a:pt x="254" y="418"/>
                </a:cubicBezTo>
                <a:cubicBezTo>
                  <a:pt x="256" y="417"/>
                  <a:pt x="257" y="416"/>
                  <a:pt x="258" y="414"/>
                </a:cubicBezTo>
                <a:cubicBezTo>
                  <a:pt x="257" y="412"/>
                  <a:pt x="255" y="414"/>
                  <a:pt x="254" y="412"/>
                </a:cubicBezTo>
                <a:cubicBezTo>
                  <a:pt x="255" y="412"/>
                  <a:pt x="256" y="412"/>
                  <a:pt x="256" y="411"/>
                </a:cubicBezTo>
                <a:cubicBezTo>
                  <a:pt x="256" y="410"/>
                  <a:pt x="257" y="412"/>
                  <a:pt x="258" y="412"/>
                </a:cubicBezTo>
                <a:cubicBezTo>
                  <a:pt x="260" y="411"/>
                  <a:pt x="259" y="408"/>
                  <a:pt x="261" y="406"/>
                </a:cubicBezTo>
                <a:cubicBezTo>
                  <a:pt x="261" y="407"/>
                  <a:pt x="260" y="408"/>
                  <a:pt x="261" y="409"/>
                </a:cubicBezTo>
                <a:cubicBezTo>
                  <a:pt x="269" y="403"/>
                  <a:pt x="274" y="402"/>
                  <a:pt x="283" y="396"/>
                </a:cubicBezTo>
                <a:cubicBezTo>
                  <a:pt x="281" y="396"/>
                  <a:pt x="279" y="397"/>
                  <a:pt x="277" y="397"/>
                </a:cubicBezTo>
                <a:cubicBezTo>
                  <a:pt x="277" y="389"/>
                  <a:pt x="286" y="394"/>
                  <a:pt x="287" y="388"/>
                </a:cubicBezTo>
                <a:cubicBezTo>
                  <a:pt x="285" y="387"/>
                  <a:pt x="285" y="388"/>
                  <a:pt x="284" y="385"/>
                </a:cubicBezTo>
                <a:cubicBezTo>
                  <a:pt x="289" y="383"/>
                  <a:pt x="295" y="384"/>
                  <a:pt x="293" y="376"/>
                </a:cubicBezTo>
                <a:cubicBezTo>
                  <a:pt x="290" y="378"/>
                  <a:pt x="287" y="381"/>
                  <a:pt x="283" y="374"/>
                </a:cubicBezTo>
                <a:cubicBezTo>
                  <a:pt x="284" y="373"/>
                  <a:pt x="284" y="373"/>
                  <a:pt x="285" y="373"/>
                </a:cubicBezTo>
                <a:cubicBezTo>
                  <a:pt x="283" y="369"/>
                  <a:pt x="281" y="368"/>
                  <a:pt x="279" y="368"/>
                </a:cubicBezTo>
                <a:cubicBezTo>
                  <a:pt x="277" y="369"/>
                  <a:pt x="281" y="370"/>
                  <a:pt x="280" y="371"/>
                </a:cubicBezTo>
                <a:cubicBezTo>
                  <a:pt x="274" y="365"/>
                  <a:pt x="265" y="367"/>
                  <a:pt x="268" y="378"/>
                </a:cubicBezTo>
                <a:cubicBezTo>
                  <a:pt x="264" y="376"/>
                  <a:pt x="267" y="372"/>
                  <a:pt x="268" y="370"/>
                </a:cubicBezTo>
                <a:cubicBezTo>
                  <a:pt x="265" y="367"/>
                  <a:pt x="263" y="369"/>
                  <a:pt x="260" y="367"/>
                </a:cubicBezTo>
                <a:cubicBezTo>
                  <a:pt x="260" y="370"/>
                  <a:pt x="258" y="370"/>
                  <a:pt x="260" y="372"/>
                </a:cubicBezTo>
                <a:cubicBezTo>
                  <a:pt x="258" y="372"/>
                  <a:pt x="257" y="368"/>
                  <a:pt x="256" y="368"/>
                </a:cubicBezTo>
                <a:cubicBezTo>
                  <a:pt x="255" y="369"/>
                  <a:pt x="257" y="371"/>
                  <a:pt x="255" y="372"/>
                </a:cubicBezTo>
                <a:cubicBezTo>
                  <a:pt x="251" y="368"/>
                  <a:pt x="251" y="373"/>
                  <a:pt x="250" y="376"/>
                </a:cubicBezTo>
                <a:cubicBezTo>
                  <a:pt x="244" y="374"/>
                  <a:pt x="241" y="379"/>
                  <a:pt x="237" y="377"/>
                </a:cubicBezTo>
                <a:cubicBezTo>
                  <a:pt x="236" y="379"/>
                  <a:pt x="237" y="381"/>
                  <a:pt x="235" y="383"/>
                </a:cubicBezTo>
                <a:cubicBezTo>
                  <a:pt x="234" y="381"/>
                  <a:pt x="233" y="383"/>
                  <a:pt x="232" y="380"/>
                </a:cubicBezTo>
                <a:cubicBezTo>
                  <a:pt x="231" y="381"/>
                  <a:pt x="231" y="381"/>
                  <a:pt x="230" y="382"/>
                </a:cubicBezTo>
                <a:cubicBezTo>
                  <a:pt x="230" y="382"/>
                  <a:pt x="230" y="382"/>
                  <a:pt x="230" y="382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31" y="383"/>
                  <a:pt x="231" y="383"/>
                  <a:pt x="231" y="383"/>
                </a:cubicBezTo>
                <a:cubicBezTo>
                  <a:pt x="228" y="384"/>
                  <a:pt x="228" y="384"/>
                  <a:pt x="228" y="384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7" y="383"/>
                  <a:pt x="227" y="383"/>
                  <a:pt x="227" y="383"/>
                </a:cubicBezTo>
                <a:cubicBezTo>
                  <a:pt x="226" y="384"/>
                  <a:pt x="225" y="385"/>
                  <a:pt x="225" y="385"/>
                </a:cubicBezTo>
                <a:cubicBezTo>
                  <a:pt x="224" y="386"/>
                  <a:pt x="222" y="388"/>
                  <a:pt x="220" y="389"/>
                </a:cubicBezTo>
                <a:cubicBezTo>
                  <a:pt x="219" y="387"/>
                  <a:pt x="221" y="387"/>
                  <a:pt x="222" y="386"/>
                </a:cubicBezTo>
                <a:cubicBezTo>
                  <a:pt x="219" y="386"/>
                  <a:pt x="217" y="384"/>
                  <a:pt x="214" y="384"/>
                </a:cubicBezTo>
                <a:cubicBezTo>
                  <a:pt x="214" y="385"/>
                  <a:pt x="214" y="386"/>
                  <a:pt x="214" y="387"/>
                </a:cubicBezTo>
                <a:cubicBezTo>
                  <a:pt x="213" y="387"/>
                  <a:pt x="212" y="387"/>
                  <a:pt x="210" y="385"/>
                </a:cubicBezTo>
                <a:cubicBezTo>
                  <a:pt x="209" y="382"/>
                  <a:pt x="214" y="384"/>
                  <a:pt x="212" y="382"/>
                </a:cubicBezTo>
                <a:cubicBezTo>
                  <a:pt x="215" y="381"/>
                  <a:pt x="219" y="377"/>
                  <a:pt x="216" y="372"/>
                </a:cubicBezTo>
                <a:cubicBezTo>
                  <a:pt x="215" y="369"/>
                  <a:pt x="218" y="373"/>
                  <a:pt x="217" y="374"/>
                </a:cubicBezTo>
                <a:cubicBezTo>
                  <a:pt x="218" y="372"/>
                  <a:pt x="218" y="372"/>
                  <a:pt x="219" y="373"/>
                </a:cubicBezTo>
                <a:cubicBezTo>
                  <a:pt x="220" y="373"/>
                  <a:pt x="220" y="372"/>
                  <a:pt x="221" y="372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22" y="372"/>
                  <a:pt x="222" y="371"/>
                  <a:pt x="223" y="370"/>
                </a:cubicBezTo>
                <a:cubicBezTo>
                  <a:pt x="223" y="370"/>
                  <a:pt x="223" y="370"/>
                  <a:pt x="223" y="370"/>
                </a:cubicBezTo>
                <a:cubicBezTo>
                  <a:pt x="223" y="371"/>
                  <a:pt x="223" y="371"/>
                  <a:pt x="223" y="371"/>
                </a:cubicBezTo>
                <a:cubicBezTo>
                  <a:pt x="224" y="371"/>
                  <a:pt x="224" y="371"/>
                  <a:pt x="224" y="371"/>
                </a:cubicBezTo>
                <a:cubicBezTo>
                  <a:pt x="224" y="371"/>
                  <a:pt x="225" y="370"/>
                  <a:pt x="225" y="370"/>
                </a:cubicBezTo>
                <a:cubicBezTo>
                  <a:pt x="226" y="369"/>
                  <a:pt x="223" y="367"/>
                  <a:pt x="225" y="366"/>
                </a:cubicBezTo>
                <a:cubicBezTo>
                  <a:pt x="225" y="365"/>
                  <a:pt x="224" y="365"/>
                  <a:pt x="223" y="364"/>
                </a:cubicBezTo>
                <a:cubicBezTo>
                  <a:pt x="225" y="363"/>
                  <a:pt x="230" y="361"/>
                  <a:pt x="229" y="357"/>
                </a:cubicBezTo>
                <a:cubicBezTo>
                  <a:pt x="232" y="357"/>
                  <a:pt x="234" y="352"/>
                  <a:pt x="239" y="354"/>
                </a:cubicBezTo>
                <a:cubicBezTo>
                  <a:pt x="238" y="348"/>
                  <a:pt x="247" y="351"/>
                  <a:pt x="246" y="346"/>
                </a:cubicBezTo>
                <a:cubicBezTo>
                  <a:pt x="247" y="346"/>
                  <a:pt x="248" y="348"/>
                  <a:pt x="249" y="349"/>
                </a:cubicBezTo>
                <a:cubicBezTo>
                  <a:pt x="248" y="347"/>
                  <a:pt x="249" y="346"/>
                  <a:pt x="251" y="348"/>
                </a:cubicBezTo>
                <a:cubicBezTo>
                  <a:pt x="254" y="344"/>
                  <a:pt x="264" y="344"/>
                  <a:pt x="264" y="338"/>
                </a:cubicBezTo>
                <a:cubicBezTo>
                  <a:pt x="267" y="340"/>
                  <a:pt x="272" y="337"/>
                  <a:pt x="272" y="334"/>
                </a:cubicBezTo>
                <a:cubicBezTo>
                  <a:pt x="272" y="333"/>
                  <a:pt x="271" y="333"/>
                  <a:pt x="270" y="332"/>
                </a:cubicBezTo>
                <a:cubicBezTo>
                  <a:pt x="274" y="325"/>
                  <a:pt x="282" y="327"/>
                  <a:pt x="280" y="317"/>
                </a:cubicBezTo>
                <a:cubicBezTo>
                  <a:pt x="277" y="315"/>
                  <a:pt x="280" y="320"/>
                  <a:pt x="277" y="321"/>
                </a:cubicBezTo>
                <a:cubicBezTo>
                  <a:pt x="276" y="310"/>
                  <a:pt x="292" y="311"/>
                  <a:pt x="293" y="302"/>
                </a:cubicBezTo>
                <a:cubicBezTo>
                  <a:pt x="300" y="305"/>
                  <a:pt x="297" y="293"/>
                  <a:pt x="302" y="297"/>
                </a:cubicBezTo>
                <a:cubicBezTo>
                  <a:pt x="303" y="297"/>
                  <a:pt x="303" y="296"/>
                  <a:pt x="303" y="295"/>
                </a:cubicBezTo>
                <a:cubicBezTo>
                  <a:pt x="304" y="295"/>
                  <a:pt x="306" y="295"/>
                  <a:pt x="307" y="296"/>
                </a:cubicBezTo>
                <a:cubicBezTo>
                  <a:pt x="307" y="295"/>
                  <a:pt x="307" y="294"/>
                  <a:pt x="307" y="294"/>
                </a:cubicBezTo>
                <a:cubicBezTo>
                  <a:pt x="307" y="292"/>
                  <a:pt x="309" y="292"/>
                  <a:pt x="311" y="293"/>
                </a:cubicBezTo>
                <a:cubicBezTo>
                  <a:pt x="316" y="289"/>
                  <a:pt x="319" y="284"/>
                  <a:pt x="326" y="282"/>
                </a:cubicBezTo>
                <a:cubicBezTo>
                  <a:pt x="327" y="276"/>
                  <a:pt x="336" y="275"/>
                  <a:pt x="341" y="273"/>
                </a:cubicBezTo>
                <a:cubicBezTo>
                  <a:pt x="345" y="268"/>
                  <a:pt x="350" y="265"/>
                  <a:pt x="355" y="262"/>
                </a:cubicBezTo>
                <a:cubicBezTo>
                  <a:pt x="360" y="259"/>
                  <a:pt x="364" y="257"/>
                  <a:pt x="366" y="252"/>
                </a:cubicBezTo>
                <a:cubicBezTo>
                  <a:pt x="367" y="254"/>
                  <a:pt x="368" y="253"/>
                  <a:pt x="369" y="255"/>
                </a:cubicBezTo>
                <a:cubicBezTo>
                  <a:pt x="370" y="255"/>
                  <a:pt x="369" y="253"/>
                  <a:pt x="368" y="251"/>
                </a:cubicBezTo>
                <a:cubicBezTo>
                  <a:pt x="370" y="250"/>
                  <a:pt x="370" y="252"/>
                  <a:pt x="372" y="253"/>
                </a:cubicBezTo>
                <a:cubicBezTo>
                  <a:pt x="370" y="250"/>
                  <a:pt x="372" y="251"/>
                  <a:pt x="374" y="251"/>
                </a:cubicBezTo>
                <a:cubicBezTo>
                  <a:pt x="372" y="247"/>
                  <a:pt x="371" y="251"/>
                  <a:pt x="370" y="248"/>
                </a:cubicBezTo>
                <a:cubicBezTo>
                  <a:pt x="372" y="248"/>
                  <a:pt x="377" y="247"/>
                  <a:pt x="378" y="250"/>
                </a:cubicBezTo>
                <a:cubicBezTo>
                  <a:pt x="380" y="249"/>
                  <a:pt x="379" y="247"/>
                  <a:pt x="377" y="246"/>
                </a:cubicBezTo>
                <a:cubicBezTo>
                  <a:pt x="383" y="242"/>
                  <a:pt x="387" y="246"/>
                  <a:pt x="391" y="239"/>
                </a:cubicBezTo>
                <a:cubicBezTo>
                  <a:pt x="391" y="240"/>
                  <a:pt x="392" y="240"/>
                  <a:pt x="393" y="241"/>
                </a:cubicBezTo>
                <a:cubicBezTo>
                  <a:pt x="394" y="240"/>
                  <a:pt x="395" y="238"/>
                  <a:pt x="394" y="236"/>
                </a:cubicBezTo>
                <a:cubicBezTo>
                  <a:pt x="395" y="235"/>
                  <a:pt x="396" y="238"/>
                  <a:pt x="398" y="237"/>
                </a:cubicBezTo>
                <a:cubicBezTo>
                  <a:pt x="400" y="235"/>
                  <a:pt x="397" y="231"/>
                  <a:pt x="400" y="230"/>
                </a:cubicBezTo>
                <a:cubicBezTo>
                  <a:pt x="401" y="235"/>
                  <a:pt x="404" y="229"/>
                  <a:pt x="406" y="230"/>
                </a:cubicBezTo>
                <a:cubicBezTo>
                  <a:pt x="408" y="229"/>
                  <a:pt x="406" y="226"/>
                  <a:pt x="408" y="225"/>
                </a:cubicBezTo>
                <a:cubicBezTo>
                  <a:pt x="409" y="227"/>
                  <a:pt x="407" y="227"/>
                  <a:pt x="408" y="228"/>
                </a:cubicBezTo>
                <a:cubicBezTo>
                  <a:pt x="413" y="226"/>
                  <a:pt x="414" y="223"/>
                  <a:pt x="419" y="221"/>
                </a:cubicBezTo>
                <a:cubicBezTo>
                  <a:pt x="422" y="220"/>
                  <a:pt x="424" y="216"/>
                  <a:pt x="426" y="216"/>
                </a:cubicBezTo>
                <a:cubicBezTo>
                  <a:pt x="427" y="216"/>
                  <a:pt x="429" y="218"/>
                  <a:pt x="431" y="217"/>
                </a:cubicBezTo>
                <a:cubicBezTo>
                  <a:pt x="434" y="216"/>
                  <a:pt x="436" y="210"/>
                  <a:pt x="439" y="213"/>
                </a:cubicBezTo>
                <a:cubicBezTo>
                  <a:pt x="443" y="208"/>
                  <a:pt x="448" y="206"/>
                  <a:pt x="454" y="202"/>
                </a:cubicBezTo>
                <a:cubicBezTo>
                  <a:pt x="452" y="199"/>
                  <a:pt x="459" y="198"/>
                  <a:pt x="461" y="198"/>
                </a:cubicBezTo>
                <a:cubicBezTo>
                  <a:pt x="462" y="196"/>
                  <a:pt x="461" y="197"/>
                  <a:pt x="459" y="195"/>
                </a:cubicBezTo>
                <a:cubicBezTo>
                  <a:pt x="461" y="195"/>
                  <a:pt x="463" y="196"/>
                  <a:pt x="465" y="194"/>
                </a:cubicBezTo>
                <a:cubicBezTo>
                  <a:pt x="466" y="192"/>
                  <a:pt x="464" y="192"/>
                  <a:pt x="463" y="190"/>
                </a:cubicBezTo>
                <a:cubicBezTo>
                  <a:pt x="464" y="189"/>
                  <a:pt x="465" y="190"/>
                  <a:pt x="465" y="191"/>
                </a:cubicBezTo>
                <a:cubicBezTo>
                  <a:pt x="471" y="191"/>
                  <a:pt x="472" y="180"/>
                  <a:pt x="479" y="182"/>
                </a:cubicBezTo>
                <a:cubicBezTo>
                  <a:pt x="479" y="178"/>
                  <a:pt x="487" y="180"/>
                  <a:pt x="485" y="173"/>
                </a:cubicBezTo>
                <a:cubicBezTo>
                  <a:pt x="486" y="174"/>
                  <a:pt x="487" y="173"/>
                  <a:pt x="489" y="175"/>
                </a:cubicBezTo>
                <a:cubicBezTo>
                  <a:pt x="490" y="174"/>
                  <a:pt x="488" y="172"/>
                  <a:pt x="489" y="171"/>
                </a:cubicBezTo>
                <a:cubicBezTo>
                  <a:pt x="492" y="176"/>
                  <a:pt x="494" y="168"/>
                  <a:pt x="496" y="166"/>
                </a:cubicBezTo>
                <a:cubicBezTo>
                  <a:pt x="498" y="165"/>
                  <a:pt x="503" y="167"/>
                  <a:pt x="502" y="162"/>
                </a:cubicBezTo>
                <a:cubicBezTo>
                  <a:pt x="507" y="165"/>
                  <a:pt x="508" y="159"/>
                  <a:pt x="511" y="156"/>
                </a:cubicBezTo>
                <a:cubicBezTo>
                  <a:pt x="512" y="155"/>
                  <a:pt x="511" y="154"/>
                  <a:pt x="510" y="153"/>
                </a:cubicBezTo>
                <a:cubicBezTo>
                  <a:pt x="517" y="152"/>
                  <a:pt x="519" y="146"/>
                  <a:pt x="522" y="142"/>
                </a:cubicBezTo>
                <a:cubicBezTo>
                  <a:pt x="523" y="141"/>
                  <a:pt x="525" y="142"/>
                  <a:pt x="527" y="144"/>
                </a:cubicBezTo>
                <a:cubicBezTo>
                  <a:pt x="530" y="143"/>
                  <a:pt x="528" y="140"/>
                  <a:pt x="530" y="139"/>
                </a:cubicBezTo>
                <a:cubicBezTo>
                  <a:pt x="532" y="142"/>
                  <a:pt x="533" y="136"/>
                  <a:pt x="535" y="139"/>
                </a:cubicBezTo>
                <a:cubicBezTo>
                  <a:pt x="535" y="135"/>
                  <a:pt x="539" y="134"/>
                  <a:pt x="541" y="133"/>
                </a:cubicBezTo>
                <a:cubicBezTo>
                  <a:pt x="539" y="134"/>
                  <a:pt x="545" y="134"/>
                  <a:pt x="546" y="133"/>
                </a:cubicBezTo>
                <a:cubicBezTo>
                  <a:pt x="547" y="132"/>
                  <a:pt x="547" y="130"/>
                  <a:pt x="548" y="129"/>
                </a:cubicBezTo>
                <a:cubicBezTo>
                  <a:pt x="550" y="128"/>
                  <a:pt x="553" y="129"/>
                  <a:pt x="555" y="128"/>
                </a:cubicBezTo>
                <a:cubicBezTo>
                  <a:pt x="558" y="127"/>
                  <a:pt x="563" y="125"/>
                  <a:pt x="566" y="121"/>
                </a:cubicBezTo>
                <a:cubicBezTo>
                  <a:pt x="568" y="122"/>
                  <a:pt x="568" y="122"/>
                  <a:pt x="569" y="124"/>
                </a:cubicBezTo>
                <a:cubicBezTo>
                  <a:pt x="569" y="116"/>
                  <a:pt x="575" y="121"/>
                  <a:pt x="578" y="117"/>
                </a:cubicBezTo>
                <a:cubicBezTo>
                  <a:pt x="576" y="116"/>
                  <a:pt x="575" y="117"/>
                  <a:pt x="573" y="114"/>
                </a:cubicBezTo>
                <a:cubicBezTo>
                  <a:pt x="579" y="119"/>
                  <a:pt x="583" y="110"/>
                  <a:pt x="587" y="108"/>
                </a:cubicBezTo>
                <a:cubicBezTo>
                  <a:pt x="585" y="105"/>
                  <a:pt x="583" y="111"/>
                  <a:pt x="580" y="106"/>
                </a:cubicBezTo>
                <a:cubicBezTo>
                  <a:pt x="581" y="111"/>
                  <a:pt x="576" y="110"/>
                  <a:pt x="574" y="113"/>
                </a:cubicBezTo>
                <a:cubicBezTo>
                  <a:pt x="578" y="103"/>
                  <a:pt x="589" y="96"/>
                  <a:pt x="594" y="90"/>
                </a:cubicBezTo>
                <a:cubicBezTo>
                  <a:pt x="587" y="86"/>
                  <a:pt x="583" y="101"/>
                  <a:pt x="576" y="95"/>
                </a:cubicBezTo>
                <a:cubicBezTo>
                  <a:pt x="574" y="99"/>
                  <a:pt x="574" y="99"/>
                  <a:pt x="573" y="102"/>
                </a:cubicBezTo>
                <a:cubicBezTo>
                  <a:pt x="572" y="99"/>
                  <a:pt x="571" y="98"/>
                  <a:pt x="569" y="98"/>
                </a:cubicBezTo>
                <a:cubicBezTo>
                  <a:pt x="570" y="106"/>
                  <a:pt x="559" y="104"/>
                  <a:pt x="561" y="111"/>
                </a:cubicBezTo>
                <a:cubicBezTo>
                  <a:pt x="558" y="107"/>
                  <a:pt x="557" y="113"/>
                  <a:pt x="556" y="113"/>
                </a:cubicBezTo>
                <a:cubicBezTo>
                  <a:pt x="555" y="111"/>
                  <a:pt x="557" y="111"/>
                  <a:pt x="556" y="110"/>
                </a:cubicBezTo>
                <a:cubicBezTo>
                  <a:pt x="553" y="106"/>
                  <a:pt x="549" y="114"/>
                  <a:pt x="551" y="115"/>
                </a:cubicBezTo>
                <a:cubicBezTo>
                  <a:pt x="546" y="113"/>
                  <a:pt x="544" y="119"/>
                  <a:pt x="542" y="123"/>
                </a:cubicBezTo>
                <a:cubicBezTo>
                  <a:pt x="539" y="122"/>
                  <a:pt x="528" y="125"/>
                  <a:pt x="529" y="131"/>
                </a:cubicBezTo>
                <a:cubicBezTo>
                  <a:pt x="529" y="132"/>
                  <a:pt x="528" y="131"/>
                  <a:pt x="527" y="129"/>
                </a:cubicBezTo>
                <a:cubicBezTo>
                  <a:pt x="522" y="133"/>
                  <a:pt x="520" y="136"/>
                  <a:pt x="513" y="137"/>
                </a:cubicBezTo>
                <a:cubicBezTo>
                  <a:pt x="516" y="132"/>
                  <a:pt x="522" y="133"/>
                  <a:pt x="521" y="126"/>
                </a:cubicBezTo>
                <a:cubicBezTo>
                  <a:pt x="521" y="126"/>
                  <a:pt x="520" y="127"/>
                  <a:pt x="519" y="125"/>
                </a:cubicBezTo>
                <a:cubicBezTo>
                  <a:pt x="518" y="127"/>
                  <a:pt x="518" y="127"/>
                  <a:pt x="515" y="127"/>
                </a:cubicBezTo>
                <a:cubicBezTo>
                  <a:pt x="515" y="130"/>
                  <a:pt x="513" y="133"/>
                  <a:pt x="510" y="132"/>
                </a:cubicBezTo>
                <a:cubicBezTo>
                  <a:pt x="511" y="137"/>
                  <a:pt x="507" y="137"/>
                  <a:pt x="507" y="141"/>
                </a:cubicBezTo>
                <a:cubicBezTo>
                  <a:pt x="508" y="137"/>
                  <a:pt x="505" y="140"/>
                  <a:pt x="503" y="140"/>
                </a:cubicBezTo>
                <a:cubicBezTo>
                  <a:pt x="508" y="130"/>
                  <a:pt x="517" y="126"/>
                  <a:pt x="521" y="119"/>
                </a:cubicBezTo>
                <a:cubicBezTo>
                  <a:pt x="523" y="119"/>
                  <a:pt x="527" y="121"/>
                  <a:pt x="525" y="117"/>
                </a:cubicBezTo>
                <a:cubicBezTo>
                  <a:pt x="527" y="117"/>
                  <a:pt x="529" y="119"/>
                  <a:pt x="531" y="119"/>
                </a:cubicBezTo>
                <a:cubicBezTo>
                  <a:pt x="529" y="118"/>
                  <a:pt x="530" y="117"/>
                  <a:pt x="530" y="114"/>
                </a:cubicBezTo>
                <a:cubicBezTo>
                  <a:pt x="531" y="114"/>
                  <a:pt x="532" y="116"/>
                  <a:pt x="533" y="115"/>
                </a:cubicBezTo>
                <a:cubicBezTo>
                  <a:pt x="536" y="115"/>
                  <a:pt x="532" y="111"/>
                  <a:pt x="534" y="110"/>
                </a:cubicBezTo>
                <a:cubicBezTo>
                  <a:pt x="535" y="112"/>
                  <a:pt x="535" y="112"/>
                  <a:pt x="536" y="111"/>
                </a:cubicBezTo>
                <a:cubicBezTo>
                  <a:pt x="537" y="103"/>
                  <a:pt x="549" y="103"/>
                  <a:pt x="551" y="98"/>
                </a:cubicBezTo>
                <a:cubicBezTo>
                  <a:pt x="557" y="99"/>
                  <a:pt x="558" y="91"/>
                  <a:pt x="565" y="89"/>
                </a:cubicBezTo>
                <a:cubicBezTo>
                  <a:pt x="566" y="86"/>
                  <a:pt x="569" y="82"/>
                  <a:pt x="571" y="84"/>
                </a:cubicBezTo>
                <a:cubicBezTo>
                  <a:pt x="572" y="83"/>
                  <a:pt x="572" y="82"/>
                  <a:pt x="572" y="80"/>
                </a:cubicBezTo>
                <a:cubicBezTo>
                  <a:pt x="572" y="80"/>
                  <a:pt x="571" y="80"/>
                  <a:pt x="570" y="79"/>
                </a:cubicBezTo>
                <a:cubicBezTo>
                  <a:pt x="573" y="81"/>
                  <a:pt x="572" y="78"/>
                  <a:pt x="574" y="77"/>
                </a:cubicBezTo>
                <a:cubicBezTo>
                  <a:pt x="580" y="74"/>
                  <a:pt x="588" y="68"/>
                  <a:pt x="595" y="65"/>
                </a:cubicBezTo>
                <a:cubicBezTo>
                  <a:pt x="596" y="67"/>
                  <a:pt x="595" y="67"/>
                  <a:pt x="594" y="67"/>
                </a:cubicBezTo>
                <a:cubicBezTo>
                  <a:pt x="594" y="68"/>
                  <a:pt x="594" y="69"/>
                  <a:pt x="594" y="69"/>
                </a:cubicBezTo>
                <a:cubicBezTo>
                  <a:pt x="595" y="70"/>
                  <a:pt x="596" y="69"/>
                  <a:pt x="595" y="69"/>
                </a:cubicBezTo>
                <a:cubicBezTo>
                  <a:pt x="597" y="68"/>
                  <a:pt x="596" y="71"/>
                  <a:pt x="597" y="71"/>
                </a:cubicBezTo>
                <a:cubicBezTo>
                  <a:pt x="596" y="62"/>
                  <a:pt x="605" y="65"/>
                  <a:pt x="609" y="62"/>
                </a:cubicBezTo>
                <a:cubicBezTo>
                  <a:pt x="609" y="62"/>
                  <a:pt x="608" y="62"/>
                  <a:pt x="608" y="62"/>
                </a:cubicBezTo>
                <a:cubicBezTo>
                  <a:pt x="611" y="55"/>
                  <a:pt x="617" y="49"/>
                  <a:pt x="621" y="51"/>
                </a:cubicBezTo>
                <a:cubicBezTo>
                  <a:pt x="623" y="50"/>
                  <a:pt x="619" y="47"/>
                  <a:pt x="621" y="46"/>
                </a:cubicBezTo>
                <a:cubicBezTo>
                  <a:pt x="621" y="50"/>
                  <a:pt x="624" y="47"/>
                  <a:pt x="626" y="50"/>
                </a:cubicBezTo>
                <a:cubicBezTo>
                  <a:pt x="626" y="47"/>
                  <a:pt x="628" y="46"/>
                  <a:pt x="631" y="49"/>
                </a:cubicBezTo>
                <a:cubicBezTo>
                  <a:pt x="630" y="49"/>
                  <a:pt x="630" y="49"/>
                  <a:pt x="629" y="48"/>
                </a:cubicBezTo>
                <a:cubicBezTo>
                  <a:pt x="629" y="51"/>
                  <a:pt x="632" y="50"/>
                  <a:pt x="633" y="51"/>
                </a:cubicBezTo>
                <a:cubicBezTo>
                  <a:pt x="633" y="47"/>
                  <a:pt x="634" y="46"/>
                  <a:pt x="636" y="44"/>
                </a:cubicBezTo>
                <a:cubicBezTo>
                  <a:pt x="637" y="46"/>
                  <a:pt x="636" y="47"/>
                  <a:pt x="634" y="46"/>
                </a:cubicBezTo>
                <a:cubicBezTo>
                  <a:pt x="635" y="49"/>
                  <a:pt x="635" y="50"/>
                  <a:pt x="638" y="52"/>
                </a:cubicBezTo>
                <a:cubicBezTo>
                  <a:pt x="637" y="48"/>
                  <a:pt x="640" y="52"/>
                  <a:pt x="641" y="49"/>
                </a:cubicBezTo>
                <a:cubicBezTo>
                  <a:pt x="641" y="50"/>
                  <a:pt x="642" y="50"/>
                  <a:pt x="642" y="50"/>
                </a:cubicBezTo>
                <a:cubicBezTo>
                  <a:pt x="643" y="54"/>
                  <a:pt x="645" y="57"/>
                  <a:pt x="644" y="59"/>
                </a:cubicBezTo>
                <a:cubicBezTo>
                  <a:pt x="645" y="59"/>
                  <a:pt x="645" y="60"/>
                  <a:pt x="646" y="61"/>
                </a:cubicBezTo>
                <a:cubicBezTo>
                  <a:pt x="647" y="61"/>
                  <a:pt x="647" y="60"/>
                  <a:pt x="648" y="59"/>
                </a:cubicBezTo>
                <a:cubicBezTo>
                  <a:pt x="649" y="61"/>
                  <a:pt x="650" y="61"/>
                  <a:pt x="651" y="60"/>
                </a:cubicBezTo>
                <a:cubicBezTo>
                  <a:pt x="651" y="62"/>
                  <a:pt x="653" y="64"/>
                  <a:pt x="655" y="66"/>
                </a:cubicBezTo>
                <a:cubicBezTo>
                  <a:pt x="654" y="65"/>
                  <a:pt x="653" y="66"/>
                  <a:pt x="653" y="67"/>
                </a:cubicBezTo>
                <a:cubicBezTo>
                  <a:pt x="655" y="68"/>
                  <a:pt x="656" y="72"/>
                  <a:pt x="655" y="74"/>
                </a:cubicBezTo>
                <a:cubicBezTo>
                  <a:pt x="657" y="76"/>
                  <a:pt x="656" y="72"/>
                  <a:pt x="658" y="72"/>
                </a:cubicBezTo>
                <a:cubicBezTo>
                  <a:pt x="661" y="77"/>
                  <a:pt x="661" y="77"/>
                  <a:pt x="661" y="77"/>
                </a:cubicBezTo>
                <a:cubicBezTo>
                  <a:pt x="658" y="77"/>
                  <a:pt x="660" y="80"/>
                  <a:pt x="657" y="80"/>
                </a:cubicBezTo>
                <a:cubicBezTo>
                  <a:pt x="657" y="82"/>
                  <a:pt x="658" y="84"/>
                  <a:pt x="658" y="86"/>
                </a:cubicBezTo>
                <a:cubicBezTo>
                  <a:pt x="656" y="85"/>
                  <a:pt x="657" y="87"/>
                  <a:pt x="656" y="88"/>
                </a:cubicBezTo>
                <a:cubicBezTo>
                  <a:pt x="654" y="86"/>
                  <a:pt x="651" y="88"/>
                  <a:pt x="651" y="89"/>
                </a:cubicBezTo>
                <a:cubicBezTo>
                  <a:pt x="652" y="90"/>
                  <a:pt x="653" y="91"/>
                  <a:pt x="654" y="90"/>
                </a:cubicBezTo>
                <a:cubicBezTo>
                  <a:pt x="655" y="94"/>
                  <a:pt x="657" y="94"/>
                  <a:pt x="660" y="94"/>
                </a:cubicBezTo>
                <a:cubicBezTo>
                  <a:pt x="661" y="93"/>
                  <a:pt x="660" y="91"/>
                  <a:pt x="660" y="90"/>
                </a:cubicBezTo>
                <a:cubicBezTo>
                  <a:pt x="664" y="95"/>
                  <a:pt x="666" y="88"/>
                  <a:pt x="670" y="91"/>
                </a:cubicBezTo>
                <a:cubicBezTo>
                  <a:pt x="670" y="89"/>
                  <a:pt x="669" y="82"/>
                  <a:pt x="666" y="84"/>
                </a:cubicBezTo>
                <a:cubicBezTo>
                  <a:pt x="665" y="81"/>
                  <a:pt x="669" y="81"/>
                  <a:pt x="670" y="81"/>
                </a:cubicBezTo>
                <a:cubicBezTo>
                  <a:pt x="672" y="83"/>
                  <a:pt x="669" y="83"/>
                  <a:pt x="670" y="85"/>
                </a:cubicBezTo>
                <a:cubicBezTo>
                  <a:pt x="671" y="87"/>
                  <a:pt x="674" y="86"/>
                  <a:pt x="672" y="88"/>
                </a:cubicBezTo>
                <a:cubicBezTo>
                  <a:pt x="674" y="88"/>
                  <a:pt x="675" y="89"/>
                  <a:pt x="676" y="88"/>
                </a:cubicBezTo>
                <a:cubicBezTo>
                  <a:pt x="676" y="89"/>
                  <a:pt x="676" y="90"/>
                  <a:pt x="677" y="90"/>
                </a:cubicBezTo>
                <a:cubicBezTo>
                  <a:pt x="677" y="91"/>
                  <a:pt x="676" y="95"/>
                  <a:pt x="677" y="95"/>
                </a:cubicBezTo>
                <a:cubicBezTo>
                  <a:pt x="676" y="98"/>
                  <a:pt x="673" y="98"/>
                  <a:pt x="671" y="101"/>
                </a:cubicBezTo>
                <a:cubicBezTo>
                  <a:pt x="673" y="103"/>
                  <a:pt x="674" y="101"/>
                  <a:pt x="674" y="99"/>
                </a:cubicBezTo>
                <a:cubicBezTo>
                  <a:pt x="676" y="103"/>
                  <a:pt x="677" y="101"/>
                  <a:pt x="679" y="104"/>
                </a:cubicBezTo>
                <a:cubicBezTo>
                  <a:pt x="679" y="105"/>
                  <a:pt x="675" y="107"/>
                  <a:pt x="677" y="108"/>
                </a:cubicBezTo>
                <a:cubicBezTo>
                  <a:pt x="675" y="108"/>
                  <a:pt x="674" y="108"/>
                  <a:pt x="671" y="111"/>
                </a:cubicBezTo>
                <a:cubicBezTo>
                  <a:pt x="674" y="117"/>
                  <a:pt x="669" y="117"/>
                  <a:pt x="669" y="122"/>
                </a:cubicBezTo>
                <a:cubicBezTo>
                  <a:pt x="672" y="123"/>
                  <a:pt x="670" y="119"/>
                  <a:pt x="673" y="119"/>
                </a:cubicBezTo>
                <a:cubicBezTo>
                  <a:pt x="675" y="121"/>
                  <a:pt x="671" y="120"/>
                  <a:pt x="673" y="123"/>
                </a:cubicBezTo>
                <a:cubicBezTo>
                  <a:pt x="672" y="121"/>
                  <a:pt x="672" y="123"/>
                  <a:pt x="674" y="126"/>
                </a:cubicBezTo>
                <a:cubicBezTo>
                  <a:pt x="673" y="126"/>
                  <a:pt x="672" y="125"/>
                  <a:pt x="672" y="123"/>
                </a:cubicBezTo>
                <a:cubicBezTo>
                  <a:pt x="670" y="125"/>
                  <a:pt x="669" y="126"/>
                  <a:pt x="671" y="129"/>
                </a:cubicBezTo>
                <a:cubicBezTo>
                  <a:pt x="667" y="129"/>
                  <a:pt x="668" y="134"/>
                  <a:pt x="667" y="136"/>
                </a:cubicBezTo>
                <a:cubicBezTo>
                  <a:pt x="669" y="137"/>
                  <a:pt x="677" y="139"/>
                  <a:pt x="676" y="136"/>
                </a:cubicBezTo>
                <a:cubicBezTo>
                  <a:pt x="679" y="136"/>
                  <a:pt x="677" y="140"/>
                  <a:pt x="679" y="142"/>
                </a:cubicBezTo>
                <a:cubicBezTo>
                  <a:pt x="681" y="143"/>
                  <a:pt x="683" y="146"/>
                  <a:pt x="685" y="145"/>
                </a:cubicBezTo>
                <a:cubicBezTo>
                  <a:pt x="686" y="145"/>
                  <a:pt x="685" y="144"/>
                  <a:pt x="685" y="145"/>
                </a:cubicBezTo>
                <a:cubicBezTo>
                  <a:pt x="684" y="142"/>
                  <a:pt x="687" y="145"/>
                  <a:pt x="687" y="143"/>
                </a:cubicBezTo>
                <a:cubicBezTo>
                  <a:pt x="688" y="142"/>
                  <a:pt x="686" y="141"/>
                  <a:pt x="685" y="141"/>
                </a:cubicBezTo>
                <a:cubicBezTo>
                  <a:pt x="685" y="140"/>
                  <a:pt x="689" y="139"/>
                  <a:pt x="690" y="140"/>
                </a:cubicBezTo>
                <a:cubicBezTo>
                  <a:pt x="691" y="135"/>
                  <a:pt x="699" y="130"/>
                  <a:pt x="698" y="126"/>
                </a:cubicBezTo>
                <a:cubicBezTo>
                  <a:pt x="697" y="124"/>
                  <a:pt x="701" y="127"/>
                  <a:pt x="702" y="127"/>
                </a:cubicBezTo>
                <a:cubicBezTo>
                  <a:pt x="702" y="127"/>
                  <a:pt x="702" y="126"/>
                  <a:pt x="702" y="126"/>
                </a:cubicBezTo>
                <a:cubicBezTo>
                  <a:pt x="702" y="123"/>
                  <a:pt x="699" y="126"/>
                  <a:pt x="701" y="124"/>
                </a:cubicBezTo>
                <a:cubicBezTo>
                  <a:pt x="701" y="124"/>
                  <a:pt x="701" y="123"/>
                  <a:pt x="701" y="122"/>
                </a:cubicBezTo>
                <a:cubicBezTo>
                  <a:pt x="705" y="128"/>
                  <a:pt x="710" y="117"/>
                  <a:pt x="712" y="114"/>
                </a:cubicBezTo>
                <a:cubicBezTo>
                  <a:pt x="715" y="115"/>
                  <a:pt x="719" y="115"/>
                  <a:pt x="718" y="111"/>
                </a:cubicBezTo>
                <a:cubicBezTo>
                  <a:pt x="720" y="109"/>
                  <a:pt x="719" y="111"/>
                  <a:pt x="720" y="113"/>
                </a:cubicBezTo>
                <a:cubicBezTo>
                  <a:pt x="720" y="110"/>
                  <a:pt x="720" y="111"/>
                  <a:pt x="722" y="109"/>
                </a:cubicBezTo>
                <a:cubicBezTo>
                  <a:pt x="719" y="108"/>
                  <a:pt x="718" y="106"/>
                  <a:pt x="715" y="104"/>
                </a:cubicBezTo>
                <a:cubicBezTo>
                  <a:pt x="715" y="106"/>
                  <a:pt x="713" y="104"/>
                  <a:pt x="712" y="106"/>
                </a:cubicBezTo>
                <a:cubicBezTo>
                  <a:pt x="713" y="102"/>
                  <a:pt x="715" y="100"/>
                  <a:pt x="718" y="98"/>
                </a:cubicBezTo>
                <a:cubicBezTo>
                  <a:pt x="720" y="99"/>
                  <a:pt x="722" y="100"/>
                  <a:pt x="722" y="102"/>
                </a:cubicBezTo>
                <a:cubicBezTo>
                  <a:pt x="723" y="101"/>
                  <a:pt x="721" y="97"/>
                  <a:pt x="720" y="98"/>
                </a:cubicBezTo>
                <a:cubicBezTo>
                  <a:pt x="719" y="96"/>
                  <a:pt x="726" y="97"/>
                  <a:pt x="723" y="98"/>
                </a:cubicBezTo>
                <a:cubicBezTo>
                  <a:pt x="725" y="100"/>
                  <a:pt x="724" y="96"/>
                  <a:pt x="726" y="96"/>
                </a:cubicBezTo>
                <a:cubicBezTo>
                  <a:pt x="729" y="100"/>
                  <a:pt x="732" y="102"/>
                  <a:pt x="737" y="101"/>
                </a:cubicBezTo>
                <a:cubicBezTo>
                  <a:pt x="738" y="105"/>
                  <a:pt x="728" y="104"/>
                  <a:pt x="728" y="106"/>
                </a:cubicBezTo>
                <a:cubicBezTo>
                  <a:pt x="730" y="106"/>
                  <a:pt x="733" y="108"/>
                  <a:pt x="735" y="106"/>
                </a:cubicBezTo>
                <a:cubicBezTo>
                  <a:pt x="737" y="109"/>
                  <a:pt x="735" y="111"/>
                  <a:pt x="733" y="111"/>
                </a:cubicBezTo>
                <a:cubicBezTo>
                  <a:pt x="735" y="114"/>
                  <a:pt x="736" y="111"/>
                  <a:pt x="740" y="112"/>
                </a:cubicBezTo>
                <a:cubicBezTo>
                  <a:pt x="740" y="114"/>
                  <a:pt x="736" y="116"/>
                  <a:pt x="734" y="114"/>
                </a:cubicBezTo>
                <a:cubicBezTo>
                  <a:pt x="732" y="116"/>
                  <a:pt x="736" y="120"/>
                  <a:pt x="732" y="120"/>
                </a:cubicBezTo>
                <a:cubicBezTo>
                  <a:pt x="734" y="120"/>
                  <a:pt x="737" y="122"/>
                  <a:pt x="739" y="121"/>
                </a:cubicBezTo>
                <a:cubicBezTo>
                  <a:pt x="739" y="122"/>
                  <a:pt x="739" y="123"/>
                  <a:pt x="740" y="123"/>
                </a:cubicBezTo>
                <a:cubicBezTo>
                  <a:pt x="741" y="124"/>
                  <a:pt x="738" y="124"/>
                  <a:pt x="739" y="126"/>
                </a:cubicBezTo>
                <a:cubicBezTo>
                  <a:pt x="741" y="129"/>
                  <a:pt x="743" y="128"/>
                  <a:pt x="745" y="130"/>
                </a:cubicBezTo>
                <a:cubicBezTo>
                  <a:pt x="748" y="126"/>
                  <a:pt x="753" y="126"/>
                  <a:pt x="757" y="122"/>
                </a:cubicBezTo>
                <a:cubicBezTo>
                  <a:pt x="757" y="124"/>
                  <a:pt x="760" y="124"/>
                  <a:pt x="761" y="125"/>
                </a:cubicBezTo>
                <a:cubicBezTo>
                  <a:pt x="758" y="123"/>
                  <a:pt x="761" y="124"/>
                  <a:pt x="758" y="120"/>
                </a:cubicBezTo>
                <a:cubicBezTo>
                  <a:pt x="760" y="122"/>
                  <a:pt x="762" y="121"/>
                  <a:pt x="763" y="120"/>
                </a:cubicBezTo>
                <a:cubicBezTo>
                  <a:pt x="765" y="121"/>
                  <a:pt x="764" y="124"/>
                  <a:pt x="765" y="124"/>
                </a:cubicBezTo>
                <a:cubicBezTo>
                  <a:pt x="766" y="125"/>
                  <a:pt x="764" y="125"/>
                  <a:pt x="765" y="126"/>
                </a:cubicBezTo>
                <a:cubicBezTo>
                  <a:pt x="766" y="130"/>
                  <a:pt x="767" y="125"/>
                  <a:pt x="768" y="127"/>
                </a:cubicBezTo>
                <a:cubicBezTo>
                  <a:pt x="770" y="129"/>
                  <a:pt x="767" y="130"/>
                  <a:pt x="766" y="129"/>
                </a:cubicBezTo>
                <a:cubicBezTo>
                  <a:pt x="765" y="131"/>
                  <a:pt x="771" y="136"/>
                  <a:pt x="768" y="138"/>
                </a:cubicBezTo>
                <a:cubicBezTo>
                  <a:pt x="767" y="135"/>
                  <a:pt x="767" y="135"/>
                  <a:pt x="767" y="135"/>
                </a:cubicBezTo>
                <a:cubicBezTo>
                  <a:pt x="764" y="137"/>
                  <a:pt x="769" y="139"/>
                  <a:pt x="768" y="141"/>
                </a:cubicBezTo>
                <a:cubicBezTo>
                  <a:pt x="770" y="143"/>
                  <a:pt x="768" y="139"/>
                  <a:pt x="769" y="139"/>
                </a:cubicBezTo>
                <a:cubicBezTo>
                  <a:pt x="772" y="142"/>
                  <a:pt x="767" y="143"/>
                  <a:pt x="769" y="146"/>
                </a:cubicBezTo>
                <a:cubicBezTo>
                  <a:pt x="771" y="147"/>
                  <a:pt x="772" y="147"/>
                  <a:pt x="774" y="147"/>
                </a:cubicBezTo>
                <a:cubicBezTo>
                  <a:pt x="776" y="150"/>
                  <a:pt x="783" y="159"/>
                  <a:pt x="785" y="152"/>
                </a:cubicBezTo>
                <a:cubicBezTo>
                  <a:pt x="783" y="151"/>
                  <a:pt x="782" y="150"/>
                  <a:pt x="781" y="151"/>
                </a:cubicBezTo>
                <a:cubicBezTo>
                  <a:pt x="781" y="149"/>
                  <a:pt x="784" y="149"/>
                  <a:pt x="786" y="148"/>
                </a:cubicBezTo>
                <a:cubicBezTo>
                  <a:pt x="785" y="151"/>
                  <a:pt x="790" y="154"/>
                  <a:pt x="790" y="157"/>
                </a:cubicBezTo>
                <a:cubicBezTo>
                  <a:pt x="789" y="157"/>
                  <a:pt x="787" y="157"/>
                  <a:pt x="786" y="157"/>
                </a:cubicBezTo>
                <a:cubicBezTo>
                  <a:pt x="785" y="158"/>
                  <a:pt x="784" y="159"/>
                  <a:pt x="785" y="161"/>
                </a:cubicBezTo>
                <a:cubicBezTo>
                  <a:pt x="787" y="161"/>
                  <a:pt x="789" y="160"/>
                  <a:pt x="790" y="158"/>
                </a:cubicBezTo>
                <a:cubicBezTo>
                  <a:pt x="791" y="163"/>
                  <a:pt x="787" y="161"/>
                  <a:pt x="785" y="163"/>
                </a:cubicBezTo>
                <a:cubicBezTo>
                  <a:pt x="785" y="164"/>
                  <a:pt x="786" y="165"/>
                  <a:pt x="786" y="164"/>
                </a:cubicBezTo>
                <a:cubicBezTo>
                  <a:pt x="788" y="166"/>
                  <a:pt x="782" y="163"/>
                  <a:pt x="781" y="163"/>
                </a:cubicBezTo>
                <a:cubicBezTo>
                  <a:pt x="780" y="166"/>
                  <a:pt x="783" y="169"/>
                  <a:pt x="781" y="170"/>
                </a:cubicBezTo>
                <a:cubicBezTo>
                  <a:pt x="783" y="171"/>
                  <a:pt x="785" y="172"/>
                  <a:pt x="787" y="170"/>
                </a:cubicBezTo>
                <a:cubicBezTo>
                  <a:pt x="787" y="173"/>
                  <a:pt x="784" y="171"/>
                  <a:pt x="783" y="173"/>
                </a:cubicBezTo>
                <a:cubicBezTo>
                  <a:pt x="784" y="175"/>
                  <a:pt x="785" y="177"/>
                  <a:pt x="785" y="179"/>
                </a:cubicBezTo>
                <a:cubicBezTo>
                  <a:pt x="785" y="179"/>
                  <a:pt x="785" y="179"/>
                  <a:pt x="786" y="180"/>
                </a:cubicBezTo>
                <a:cubicBezTo>
                  <a:pt x="787" y="177"/>
                  <a:pt x="791" y="169"/>
                  <a:pt x="790" y="171"/>
                </a:cubicBezTo>
                <a:cubicBezTo>
                  <a:pt x="791" y="173"/>
                  <a:pt x="791" y="172"/>
                  <a:pt x="792" y="173"/>
                </a:cubicBezTo>
                <a:cubicBezTo>
                  <a:pt x="793" y="172"/>
                  <a:pt x="793" y="169"/>
                  <a:pt x="795" y="168"/>
                </a:cubicBezTo>
                <a:cubicBezTo>
                  <a:pt x="797" y="170"/>
                  <a:pt x="796" y="171"/>
                  <a:pt x="797" y="173"/>
                </a:cubicBezTo>
                <a:cubicBezTo>
                  <a:pt x="799" y="173"/>
                  <a:pt x="798" y="171"/>
                  <a:pt x="797" y="171"/>
                </a:cubicBezTo>
                <a:cubicBezTo>
                  <a:pt x="798" y="170"/>
                  <a:pt x="803" y="170"/>
                  <a:pt x="803" y="167"/>
                </a:cubicBezTo>
                <a:cubicBezTo>
                  <a:pt x="801" y="166"/>
                  <a:pt x="800" y="164"/>
                  <a:pt x="799" y="166"/>
                </a:cubicBezTo>
                <a:cubicBezTo>
                  <a:pt x="798" y="167"/>
                  <a:pt x="800" y="166"/>
                  <a:pt x="801" y="169"/>
                </a:cubicBezTo>
                <a:cubicBezTo>
                  <a:pt x="799" y="170"/>
                  <a:pt x="798" y="166"/>
                  <a:pt x="797" y="165"/>
                </a:cubicBezTo>
                <a:cubicBezTo>
                  <a:pt x="798" y="164"/>
                  <a:pt x="799" y="164"/>
                  <a:pt x="798" y="163"/>
                </a:cubicBezTo>
                <a:cubicBezTo>
                  <a:pt x="799" y="162"/>
                  <a:pt x="800" y="165"/>
                  <a:pt x="801" y="164"/>
                </a:cubicBezTo>
                <a:cubicBezTo>
                  <a:pt x="801" y="162"/>
                  <a:pt x="800" y="161"/>
                  <a:pt x="799" y="158"/>
                </a:cubicBezTo>
                <a:cubicBezTo>
                  <a:pt x="799" y="158"/>
                  <a:pt x="800" y="160"/>
                  <a:pt x="801" y="161"/>
                </a:cubicBezTo>
                <a:cubicBezTo>
                  <a:pt x="803" y="159"/>
                  <a:pt x="803" y="159"/>
                  <a:pt x="803" y="159"/>
                </a:cubicBezTo>
                <a:cubicBezTo>
                  <a:pt x="804" y="157"/>
                  <a:pt x="801" y="152"/>
                  <a:pt x="805" y="154"/>
                </a:cubicBezTo>
                <a:cubicBezTo>
                  <a:pt x="805" y="155"/>
                  <a:pt x="803" y="155"/>
                  <a:pt x="804" y="156"/>
                </a:cubicBezTo>
                <a:cubicBezTo>
                  <a:pt x="806" y="156"/>
                  <a:pt x="807" y="157"/>
                  <a:pt x="809" y="157"/>
                </a:cubicBezTo>
                <a:cubicBezTo>
                  <a:pt x="808" y="159"/>
                  <a:pt x="809" y="158"/>
                  <a:pt x="807" y="162"/>
                </a:cubicBezTo>
                <a:cubicBezTo>
                  <a:pt x="809" y="165"/>
                  <a:pt x="811" y="165"/>
                  <a:pt x="812" y="163"/>
                </a:cubicBezTo>
                <a:cubicBezTo>
                  <a:pt x="809" y="161"/>
                  <a:pt x="811" y="160"/>
                  <a:pt x="813" y="162"/>
                </a:cubicBezTo>
                <a:cubicBezTo>
                  <a:pt x="815" y="161"/>
                  <a:pt x="814" y="158"/>
                  <a:pt x="817" y="156"/>
                </a:cubicBezTo>
                <a:cubicBezTo>
                  <a:pt x="818" y="158"/>
                  <a:pt x="817" y="158"/>
                  <a:pt x="816" y="159"/>
                </a:cubicBezTo>
                <a:cubicBezTo>
                  <a:pt x="817" y="160"/>
                  <a:pt x="818" y="159"/>
                  <a:pt x="819" y="160"/>
                </a:cubicBezTo>
                <a:cubicBezTo>
                  <a:pt x="820" y="155"/>
                  <a:pt x="825" y="153"/>
                  <a:pt x="826" y="149"/>
                </a:cubicBezTo>
                <a:cubicBezTo>
                  <a:pt x="827" y="149"/>
                  <a:pt x="828" y="151"/>
                  <a:pt x="830" y="149"/>
                </a:cubicBezTo>
                <a:cubicBezTo>
                  <a:pt x="831" y="151"/>
                  <a:pt x="830" y="153"/>
                  <a:pt x="829" y="153"/>
                </a:cubicBezTo>
                <a:cubicBezTo>
                  <a:pt x="830" y="155"/>
                  <a:pt x="831" y="155"/>
                  <a:pt x="832" y="154"/>
                </a:cubicBezTo>
                <a:cubicBezTo>
                  <a:pt x="834" y="153"/>
                  <a:pt x="831" y="155"/>
                  <a:pt x="830" y="156"/>
                </a:cubicBezTo>
                <a:cubicBezTo>
                  <a:pt x="836" y="160"/>
                  <a:pt x="839" y="150"/>
                  <a:pt x="833" y="147"/>
                </a:cubicBezTo>
                <a:cubicBezTo>
                  <a:pt x="833" y="146"/>
                  <a:pt x="834" y="146"/>
                  <a:pt x="834" y="145"/>
                </a:cubicBezTo>
                <a:cubicBezTo>
                  <a:pt x="833" y="145"/>
                  <a:pt x="832" y="145"/>
                  <a:pt x="832" y="145"/>
                </a:cubicBezTo>
                <a:cubicBezTo>
                  <a:pt x="830" y="141"/>
                  <a:pt x="834" y="141"/>
                  <a:pt x="835" y="138"/>
                </a:cubicBezTo>
                <a:cubicBezTo>
                  <a:pt x="835" y="142"/>
                  <a:pt x="838" y="141"/>
                  <a:pt x="840" y="140"/>
                </a:cubicBezTo>
                <a:cubicBezTo>
                  <a:pt x="841" y="139"/>
                  <a:pt x="839" y="137"/>
                  <a:pt x="839" y="136"/>
                </a:cubicBezTo>
                <a:cubicBezTo>
                  <a:pt x="841" y="136"/>
                  <a:pt x="841" y="135"/>
                  <a:pt x="842" y="133"/>
                </a:cubicBezTo>
                <a:cubicBezTo>
                  <a:pt x="845" y="136"/>
                  <a:pt x="846" y="138"/>
                  <a:pt x="847" y="136"/>
                </a:cubicBezTo>
                <a:cubicBezTo>
                  <a:pt x="848" y="139"/>
                  <a:pt x="851" y="142"/>
                  <a:pt x="848" y="142"/>
                </a:cubicBezTo>
                <a:cubicBezTo>
                  <a:pt x="852" y="140"/>
                  <a:pt x="858" y="141"/>
                  <a:pt x="864" y="148"/>
                </a:cubicBezTo>
                <a:cubicBezTo>
                  <a:pt x="866" y="149"/>
                  <a:pt x="867" y="147"/>
                  <a:pt x="867" y="145"/>
                </a:cubicBezTo>
                <a:cubicBezTo>
                  <a:pt x="869" y="151"/>
                  <a:pt x="862" y="150"/>
                  <a:pt x="869" y="157"/>
                </a:cubicBezTo>
                <a:cubicBezTo>
                  <a:pt x="870" y="156"/>
                  <a:pt x="867" y="154"/>
                  <a:pt x="869" y="154"/>
                </a:cubicBezTo>
                <a:cubicBezTo>
                  <a:pt x="872" y="159"/>
                  <a:pt x="871" y="150"/>
                  <a:pt x="867" y="153"/>
                </a:cubicBezTo>
                <a:cubicBezTo>
                  <a:pt x="866" y="148"/>
                  <a:pt x="874" y="153"/>
                  <a:pt x="873" y="156"/>
                </a:cubicBezTo>
                <a:cubicBezTo>
                  <a:pt x="874" y="158"/>
                  <a:pt x="874" y="156"/>
                  <a:pt x="875" y="155"/>
                </a:cubicBezTo>
                <a:cubicBezTo>
                  <a:pt x="876" y="157"/>
                  <a:pt x="875" y="160"/>
                  <a:pt x="873" y="159"/>
                </a:cubicBezTo>
                <a:cubicBezTo>
                  <a:pt x="874" y="160"/>
                  <a:pt x="875" y="161"/>
                  <a:pt x="875" y="161"/>
                </a:cubicBezTo>
                <a:cubicBezTo>
                  <a:pt x="875" y="164"/>
                  <a:pt x="872" y="161"/>
                  <a:pt x="870" y="163"/>
                </a:cubicBezTo>
                <a:cubicBezTo>
                  <a:pt x="871" y="163"/>
                  <a:pt x="872" y="164"/>
                  <a:pt x="873" y="164"/>
                </a:cubicBezTo>
                <a:cubicBezTo>
                  <a:pt x="873" y="167"/>
                  <a:pt x="868" y="165"/>
                  <a:pt x="869" y="164"/>
                </a:cubicBezTo>
                <a:cubicBezTo>
                  <a:pt x="869" y="165"/>
                  <a:pt x="868" y="166"/>
                  <a:pt x="868" y="167"/>
                </a:cubicBezTo>
                <a:cubicBezTo>
                  <a:pt x="868" y="168"/>
                  <a:pt x="869" y="168"/>
                  <a:pt x="870" y="169"/>
                </a:cubicBezTo>
                <a:cubicBezTo>
                  <a:pt x="868" y="169"/>
                  <a:pt x="868" y="168"/>
                  <a:pt x="866" y="169"/>
                </a:cubicBezTo>
                <a:cubicBezTo>
                  <a:pt x="865" y="166"/>
                  <a:pt x="864" y="164"/>
                  <a:pt x="861" y="166"/>
                </a:cubicBezTo>
                <a:cubicBezTo>
                  <a:pt x="860" y="164"/>
                  <a:pt x="862" y="164"/>
                  <a:pt x="861" y="163"/>
                </a:cubicBezTo>
                <a:cubicBezTo>
                  <a:pt x="860" y="162"/>
                  <a:pt x="859" y="163"/>
                  <a:pt x="859" y="164"/>
                </a:cubicBezTo>
                <a:cubicBezTo>
                  <a:pt x="857" y="164"/>
                  <a:pt x="862" y="167"/>
                  <a:pt x="859" y="168"/>
                </a:cubicBezTo>
                <a:cubicBezTo>
                  <a:pt x="859" y="165"/>
                  <a:pt x="857" y="166"/>
                  <a:pt x="857" y="163"/>
                </a:cubicBezTo>
                <a:cubicBezTo>
                  <a:pt x="859" y="162"/>
                  <a:pt x="860" y="162"/>
                  <a:pt x="859" y="160"/>
                </a:cubicBezTo>
                <a:cubicBezTo>
                  <a:pt x="857" y="158"/>
                  <a:pt x="858" y="163"/>
                  <a:pt x="855" y="161"/>
                </a:cubicBezTo>
                <a:cubicBezTo>
                  <a:pt x="854" y="162"/>
                  <a:pt x="854" y="166"/>
                  <a:pt x="856" y="165"/>
                </a:cubicBezTo>
                <a:cubicBezTo>
                  <a:pt x="853" y="167"/>
                  <a:pt x="851" y="171"/>
                  <a:pt x="846" y="174"/>
                </a:cubicBezTo>
                <a:cubicBezTo>
                  <a:pt x="845" y="175"/>
                  <a:pt x="846" y="175"/>
                  <a:pt x="847" y="177"/>
                </a:cubicBezTo>
                <a:cubicBezTo>
                  <a:pt x="846" y="178"/>
                  <a:pt x="843" y="177"/>
                  <a:pt x="843" y="180"/>
                </a:cubicBezTo>
                <a:cubicBezTo>
                  <a:pt x="846" y="180"/>
                  <a:pt x="846" y="186"/>
                  <a:pt x="847" y="183"/>
                </a:cubicBezTo>
                <a:cubicBezTo>
                  <a:pt x="849" y="184"/>
                  <a:pt x="846" y="185"/>
                  <a:pt x="845" y="187"/>
                </a:cubicBezTo>
                <a:cubicBezTo>
                  <a:pt x="847" y="189"/>
                  <a:pt x="848" y="186"/>
                  <a:pt x="849" y="185"/>
                </a:cubicBezTo>
                <a:cubicBezTo>
                  <a:pt x="850" y="187"/>
                  <a:pt x="851" y="187"/>
                  <a:pt x="851" y="186"/>
                </a:cubicBezTo>
                <a:cubicBezTo>
                  <a:pt x="850" y="188"/>
                  <a:pt x="849" y="189"/>
                  <a:pt x="851" y="193"/>
                </a:cubicBezTo>
                <a:cubicBezTo>
                  <a:pt x="851" y="193"/>
                  <a:pt x="852" y="193"/>
                  <a:pt x="852" y="194"/>
                </a:cubicBezTo>
                <a:cubicBezTo>
                  <a:pt x="853" y="192"/>
                  <a:pt x="853" y="190"/>
                  <a:pt x="854" y="188"/>
                </a:cubicBezTo>
                <a:cubicBezTo>
                  <a:pt x="857" y="191"/>
                  <a:pt x="865" y="191"/>
                  <a:pt x="861" y="184"/>
                </a:cubicBezTo>
                <a:cubicBezTo>
                  <a:pt x="864" y="185"/>
                  <a:pt x="866" y="186"/>
                  <a:pt x="868" y="188"/>
                </a:cubicBezTo>
                <a:cubicBezTo>
                  <a:pt x="867" y="182"/>
                  <a:pt x="874" y="185"/>
                  <a:pt x="873" y="180"/>
                </a:cubicBezTo>
                <a:cubicBezTo>
                  <a:pt x="871" y="185"/>
                  <a:pt x="880" y="189"/>
                  <a:pt x="877" y="194"/>
                </a:cubicBezTo>
                <a:cubicBezTo>
                  <a:pt x="880" y="196"/>
                  <a:pt x="880" y="199"/>
                  <a:pt x="883" y="202"/>
                </a:cubicBezTo>
                <a:cubicBezTo>
                  <a:pt x="881" y="204"/>
                  <a:pt x="879" y="204"/>
                  <a:pt x="876" y="203"/>
                </a:cubicBezTo>
                <a:cubicBezTo>
                  <a:pt x="876" y="204"/>
                  <a:pt x="877" y="205"/>
                  <a:pt x="877" y="206"/>
                </a:cubicBezTo>
                <a:cubicBezTo>
                  <a:pt x="875" y="207"/>
                  <a:pt x="872" y="208"/>
                  <a:pt x="869" y="206"/>
                </a:cubicBezTo>
                <a:cubicBezTo>
                  <a:pt x="869" y="208"/>
                  <a:pt x="870" y="210"/>
                  <a:pt x="867" y="211"/>
                </a:cubicBezTo>
                <a:cubicBezTo>
                  <a:pt x="868" y="214"/>
                  <a:pt x="871" y="213"/>
                  <a:pt x="870" y="215"/>
                </a:cubicBezTo>
                <a:cubicBezTo>
                  <a:pt x="872" y="216"/>
                  <a:pt x="873" y="216"/>
                  <a:pt x="876" y="215"/>
                </a:cubicBezTo>
                <a:cubicBezTo>
                  <a:pt x="874" y="218"/>
                  <a:pt x="878" y="217"/>
                  <a:pt x="880" y="222"/>
                </a:cubicBezTo>
                <a:cubicBezTo>
                  <a:pt x="880" y="218"/>
                  <a:pt x="883" y="219"/>
                  <a:pt x="886" y="217"/>
                </a:cubicBezTo>
                <a:cubicBezTo>
                  <a:pt x="886" y="221"/>
                  <a:pt x="880" y="219"/>
                  <a:pt x="882" y="224"/>
                </a:cubicBezTo>
                <a:cubicBezTo>
                  <a:pt x="881" y="223"/>
                  <a:pt x="879" y="225"/>
                  <a:pt x="878" y="226"/>
                </a:cubicBezTo>
                <a:cubicBezTo>
                  <a:pt x="878" y="238"/>
                  <a:pt x="889" y="231"/>
                  <a:pt x="895" y="236"/>
                </a:cubicBezTo>
                <a:cubicBezTo>
                  <a:pt x="895" y="235"/>
                  <a:pt x="895" y="235"/>
                  <a:pt x="896" y="234"/>
                </a:cubicBezTo>
                <a:cubicBezTo>
                  <a:pt x="897" y="235"/>
                  <a:pt x="897" y="235"/>
                  <a:pt x="898" y="235"/>
                </a:cubicBezTo>
                <a:cubicBezTo>
                  <a:pt x="900" y="237"/>
                  <a:pt x="896" y="237"/>
                  <a:pt x="899" y="239"/>
                </a:cubicBezTo>
                <a:cubicBezTo>
                  <a:pt x="900" y="238"/>
                  <a:pt x="900" y="239"/>
                  <a:pt x="902" y="241"/>
                </a:cubicBezTo>
                <a:cubicBezTo>
                  <a:pt x="905" y="237"/>
                  <a:pt x="908" y="234"/>
                  <a:pt x="913" y="238"/>
                </a:cubicBezTo>
                <a:cubicBezTo>
                  <a:pt x="913" y="238"/>
                  <a:pt x="914" y="237"/>
                  <a:pt x="914" y="236"/>
                </a:cubicBezTo>
                <a:cubicBezTo>
                  <a:pt x="916" y="240"/>
                  <a:pt x="918" y="238"/>
                  <a:pt x="920" y="240"/>
                </a:cubicBezTo>
                <a:cubicBezTo>
                  <a:pt x="925" y="248"/>
                  <a:pt x="923" y="252"/>
                  <a:pt x="925" y="259"/>
                </a:cubicBezTo>
                <a:cubicBezTo>
                  <a:pt x="931" y="259"/>
                  <a:pt x="930" y="253"/>
                  <a:pt x="935" y="250"/>
                </a:cubicBezTo>
                <a:cubicBezTo>
                  <a:pt x="933" y="247"/>
                  <a:pt x="930" y="247"/>
                  <a:pt x="929" y="246"/>
                </a:cubicBezTo>
                <a:cubicBezTo>
                  <a:pt x="929" y="245"/>
                  <a:pt x="932" y="247"/>
                  <a:pt x="931" y="244"/>
                </a:cubicBezTo>
                <a:cubicBezTo>
                  <a:pt x="934" y="247"/>
                  <a:pt x="937" y="247"/>
                  <a:pt x="940" y="244"/>
                </a:cubicBezTo>
                <a:cubicBezTo>
                  <a:pt x="942" y="245"/>
                  <a:pt x="941" y="246"/>
                  <a:pt x="944" y="248"/>
                </a:cubicBezTo>
                <a:cubicBezTo>
                  <a:pt x="950" y="242"/>
                  <a:pt x="957" y="242"/>
                  <a:pt x="966" y="244"/>
                </a:cubicBezTo>
                <a:cubicBezTo>
                  <a:pt x="976" y="238"/>
                  <a:pt x="992" y="256"/>
                  <a:pt x="991" y="269"/>
                </a:cubicBezTo>
                <a:cubicBezTo>
                  <a:pt x="990" y="268"/>
                  <a:pt x="988" y="267"/>
                  <a:pt x="987" y="265"/>
                </a:cubicBezTo>
                <a:cubicBezTo>
                  <a:pt x="985" y="267"/>
                  <a:pt x="982" y="266"/>
                  <a:pt x="980" y="267"/>
                </a:cubicBezTo>
                <a:cubicBezTo>
                  <a:pt x="979" y="275"/>
                  <a:pt x="971" y="274"/>
                  <a:pt x="967" y="279"/>
                </a:cubicBezTo>
                <a:cubicBezTo>
                  <a:pt x="967" y="278"/>
                  <a:pt x="967" y="278"/>
                  <a:pt x="967" y="277"/>
                </a:cubicBezTo>
                <a:cubicBezTo>
                  <a:pt x="962" y="279"/>
                  <a:pt x="960" y="283"/>
                  <a:pt x="957" y="282"/>
                </a:cubicBezTo>
                <a:cubicBezTo>
                  <a:pt x="957" y="283"/>
                  <a:pt x="957" y="285"/>
                  <a:pt x="956" y="286"/>
                </a:cubicBezTo>
                <a:cubicBezTo>
                  <a:pt x="955" y="287"/>
                  <a:pt x="954" y="285"/>
                  <a:pt x="953" y="284"/>
                </a:cubicBezTo>
                <a:cubicBezTo>
                  <a:pt x="953" y="288"/>
                  <a:pt x="943" y="288"/>
                  <a:pt x="948" y="294"/>
                </a:cubicBezTo>
                <a:cubicBezTo>
                  <a:pt x="945" y="293"/>
                  <a:pt x="945" y="294"/>
                  <a:pt x="943" y="296"/>
                </a:cubicBezTo>
                <a:cubicBezTo>
                  <a:pt x="941" y="291"/>
                  <a:pt x="944" y="292"/>
                  <a:pt x="944" y="289"/>
                </a:cubicBezTo>
                <a:cubicBezTo>
                  <a:pt x="945" y="279"/>
                  <a:pt x="937" y="272"/>
                  <a:pt x="928" y="268"/>
                </a:cubicBezTo>
                <a:cubicBezTo>
                  <a:pt x="926" y="270"/>
                  <a:pt x="924" y="269"/>
                  <a:pt x="922" y="270"/>
                </a:cubicBezTo>
                <a:cubicBezTo>
                  <a:pt x="921" y="271"/>
                  <a:pt x="922" y="273"/>
                  <a:pt x="923" y="275"/>
                </a:cubicBezTo>
                <a:cubicBezTo>
                  <a:pt x="924" y="267"/>
                  <a:pt x="934" y="275"/>
                  <a:pt x="935" y="282"/>
                </a:cubicBezTo>
                <a:cubicBezTo>
                  <a:pt x="934" y="283"/>
                  <a:pt x="933" y="281"/>
                  <a:pt x="932" y="283"/>
                </a:cubicBezTo>
                <a:cubicBezTo>
                  <a:pt x="931" y="283"/>
                  <a:pt x="932" y="285"/>
                  <a:pt x="931" y="285"/>
                </a:cubicBezTo>
                <a:cubicBezTo>
                  <a:pt x="934" y="286"/>
                  <a:pt x="934" y="287"/>
                  <a:pt x="937" y="290"/>
                </a:cubicBezTo>
                <a:cubicBezTo>
                  <a:pt x="936" y="290"/>
                  <a:pt x="936" y="291"/>
                  <a:pt x="935" y="292"/>
                </a:cubicBezTo>
                <a:cubicBezTo>
                  <a:pt x="943" y="293"/>
                  <a:pt x="939" y="301"/>
                  <a:pt x="941" y="306"/>
                </a:cubicBezTo>
                <a:cubicBezTo>
                  <a:pt x="940" y="305"/>
                  <a:pt x="938" y="307"/>
                  <a:pt x="940" y="309"/>
                </a:cubicBezTo>
                <a:cubicBezTo>
                  <a:pt x="942" y="311"/>
                  <a:pt x="941" y="307"/>
                  <a:pt x="943" y="307"/>
                </a:cubicBezTo>
                <a:cubicBezTo>
                  <a:pt x="944" y="308"/>
                  <a:pt x="943" y="309"/>
                  <a:pt x="944" y="310"/>
                </a:cubicBezTo>
                <a:cubicBezTo>
                  <a:pt x="943" y="309"/>
                  <a:pt x="942" y="311"/>
                  <a:pt x="940" y="312"/>
                </a:cubicBezTo>
                <a:cubicBezTo>
                  <a:pt x="942" y="314"/>
                  <a:pt x="943" y="313"/>
                  <a:pt x="945" y="316"/>
                </a:cubicBezTo>
                <a:cubicBezTo>
                  <a:pt x="945" y="317"/>
                  <a:pt x="944" y="318"/>
                  <a:pt x="943" y="319"/>
                </a:cubicBezTo>
                <a:cubicBezTo>
                  <a:pt x="945" y="320"/>
                  <a:pt x="945" y="321"/>
                  <a:pt x="946" y="323"/>
                </a:cubicBezTo>
                <a:cubicBezTo>
                  <a:pt x="947" y="325"/>
                  <a:pt x="949" y="324"/>
                  <a:pt x="950" y="324"/>
                </a:cubicBezTo>
                <a:cubicBezTo>
                  <a:pt x="954" y="330"/>
                  <a:pt x="954" y="332"/>
                  <a:pt x="958" y="336"/>
                </a:cubicBezTo>
                <a:cubicBezTo>
                  <a:pt x="958" y="338"/>
                  <a:pt x="957" y="338"/>
                  <a:pt x="957" y="340"/>
                </a:cubicBezTo>
                <a:cubicBezTo>
                  <a:pt x="958" y="341"/>
                  <a:pt x="959" y="341"/>
                  <a:pt x="960" y="340"/>
                </a:cubicBezTo>
                <a:cubicBezTo>
                  <a:pt x="961" y="341"/>
                  <a:pt x="958" y="342"/>
                  <a:pt x="960" y="344"/>
                </a:cubicBezTo>
                <a:cubicBezTo>
                  <a:pt x="959" y="344"/>
                  <a:pt x="958" y="344"/>
                  <a:pt x="958" y="346"/>
                </a:cubicBezTo>
                <a:cubicBezTo>
                  <a:pt x="959" y="343"/>
                  <a:pt x="967" y="353"/>
                  <a:pt x="962" y="354"/>
                </a:cubicBezTo>
                <a:cubicBezTo>
                  <a:pt x="960" y="351"/>
                  <a:pt x="961" y="349"/>
                  <a:pt x="957" y="347"/>
                </a:cubicBezTo>
                <a:cubicBezTo>
                  <a:pt x="958" y="351"/>
                  <a:pt x="957" y="353"/>
                  <a:pt x="958" y="356"/>
                </a:cubicBezTo>
                <a:cubicBezTo>
                  <a:pt x="961" y="355"/>
                  <a:pt x="966" y="360"/>
                  <a:pt x="962" y="363"/>
                </a:cubicBezTo>
                <a:cubicBezTo>
                  <a:pt x="964" y="365"/>
                  <a:pt x="966" y="365"/>
                  <a:pt x="967" y="366"/>
                </a:cubicBezTo>
                <a:cubicBezTo>
                  <a:pt x="968" y="367"/>
                  <a:pt x="967" y="368"/>
                  <a:pt x="966" y="368"/>
                </a:cubicBezTo>
                <a:cubicBezTo>
                  <a:pt x="967" y="370"/>
                  <a:pt x="968" y="369"/>
                  <a:pt x="969" y="369"/>
                </a:cubicBezTo>
                <a:cubicBezTo>
                  <a:pt x="970" y="371"/>
                  <a:pt x="969" y="371"/>
                  <a:pt x="970" y="373"/>
                </a:cubicBezTo>
                <a:cubicBezTo>
                  <a:pt x="972" y="374"/>
                  <a:pt x="970" y="371"/>
                  <a:pt x="972" y="370"/>
                </a:cubicBezTo>
                <a:cubicBezTo>
                  <a:pt x="972" y="375"/>
                  <a:pt x="976" y="381"/>
                  <a:pt x="978" y="387"/>
                </a:cubicBezTo>
                <a:cubicBezTo>
                  <a:pt x="977" y="387"/>
                  <a:pt x="977" y="389"/>
                  <a:pt x="976" y="389"/>
                </a:cubicBezTo>
                <a:cubicBezTo>
                  <a:pt x="977" y="392"/>
                  <a:pt x="978" y="392"/>
                  <a:pt x="979" y="392"/>
                </a:cubicBezTo>
                <a:cubicBezTo>
                  <a:pt x="979" y="396"/>
                  <a:pt x="983" y="398"/>
                  <a:pt x="982" y="402"/>
                </a:cubicBezTo>
                <a:cubicBezTo>
                  <a:pt x="981" y="402"/>
                  <a:pt x="980" y="399"/>
                  <a:pt x="980" y="397"/>
                </a:cubicBezTo>
                <a:cubicBezTo>
                  <a:pt x="978" y="398"/>
                  <a:pt x="978" y="400"/>
                  <a:pt x="979" y="401"/>
                </a:cubicBezTo>
                <a:cubicBezTo>
                  <a:pt x="975" y="399"/>
                  <a:pt x="978" y="395"/>
                  <a:pt x="977" y="393"/>
                </a:cubicBezTo>
                <a:cubicBezTo>
                  <a:pt x="974" y="393"/>
                  <a:pt x="969" y="387"/>
                  <a:pt x="968" y="383"/>
                </a:cubicBezTo>
                <a:cubicBezTo>
                  <a:pt x="966" y="382"/>
                  <a:pt x="964" y="384"/>
                  <a:pt x="962" y="384"/>
                </a:cubicBezTo>
                <a:cubicBezTo>
                  <a:pt x="962" y="385"/>
                  <a:pt x="962" y="384"/>
                  <a:pt x="963" y="384"/>
                </a:cubicBezTo>
                <a:cubicBezTo>
                  <a:pt x="965" y="387"/>
                  <a:pt x="963" y="388"/>
                  <a:pt x="965" y="391"/>
                </a:cubicBezTo>
                <a:cubicBezTo>
                  <a:pt x="964" y="392"/>
                  <a:pt x="964" y="391"/>
                  <a:pt x="963" y="391"/>
                </a:cubicBezTo>
                <a:cubicBezTo>
                  <a:pt x="962" y="393"/>
                  <a:pt x="966" y="395"/>
                  <a:pt x="966" y="396"/>
                </a:cubicBezTo>
                <a:cubicBezTo>
                  <a:pt x="965" y="396"/>
                  <a:pt x="962" y="394"/>
                  <a:pt x="965" y="398"/>
                </a:cubicBezTo>
                <a:cubicBezTo>
                  <a:pt x="962" y="402"/>
                  <a:pt x="956" y="398"/>
                  <a:pt x="956" y="403"/>
                </a:cubicBezTo>
                <a:cubicBezTo>
                  <a:pt x="955" y="400"/>
                  <a:pt x="952" y="398"/>
                  <a:pt x="952" y="401"/>
                </a:cubicBezTo>
                <a:cubicBezTo>
                  <a:pt x="951" y="398"/>
                  <a:pt x="951" y="399"/>
                  <a:pt x="949" y="397"/>
                </a:cubicBezTo>
                <a:cubicBezTo>
                  <a:pt x="950" y="395"/>
                  <a:pt x="953" y="397"/>
                  <a:pt x="952" y="393"/>
                </a:cubicBezTo>
                <a:cubicBezTo>
                  <a:pt x="950" y="392"/>
                  <a:pt x="949" y="397"/>
                  <a:pt x="947" y="393"/>
                </a:cubicBezTo>
                <a:cubicBezTo>
                  <a:pt x="945" y="394"/>
                  <a:pt x="946" y="396"/>
                  <a:pt x="944" y="398"/>
                </a:cubicBezTo>
                <a:cubicBezTo>
                  <a:pt x="946" y="400"/>
                  <a:pt x="948" y="401"/>
                  <a:pt x="950" y="402"/>
                </a:cubicBezTo>
                <a:cubicBezTo>
                  <a:pt x="950" y="403"/>
                  <a:pt x="945" y="401"/>
                  <a:pt x="945" y="405"/>
                </a:cubicBezTo>
                <a:cubicBezTo>
                  <a:pt x="948" y="407"/>
                  <a:pt x="947" y="404"/>
                  <a:pt x="948" y="404"/>
                </a:cubicBezTo>
                <a:cubicBezTo>
                  <a:pt x="950" y="404"/>
                  <a:pt x="950" y="407"/>
                  <a:pt x="952" y="407"/>
                </a:cubicBezTo>
                <a:cubicBezTo>
                  <a:pt x="953" y="411"/>
                  <a:pt x="949" y="406"/>
                  <a:pt x="948" y="406"/>
                </a:cubicBezTo>
                <a:cubicBezTo>
                  <a:pt x="947" y="406"/>
                  <a:pt x="951" y="409"/>
                  <a:pt x="949" y="409"/>
                </a:cubicBezTo>
                <a:cubicBezTo>
                  <a:pt x="952" y="411"/>
                  <a:pt x="952" y="410"/>
                  <a:pt x="955" y="412"/>
                </a:cubicBezTo>
                <a:cubicBezTo>
                  <a:pt x="954" y="413"/>
                  <a:pt x="956" y="418"/>
                  <a:pt x="954" y="416"/>
                </a:cubicBezTo>
                <a:cubicBezTo>
                  <a:pt x="953" y="418"/>
                  <a:pt x="954" y="417"/>
                  <a:pt x="956" y="420"/>
                </a:cubicBezTo>
                <a:cubicBezTo>
                  <a:pt x="956" y="419"/>
                  <a:pt x="957" y="419"/>
                  <a:pt x="958" y="418"/>
                </a:cubicBezTo>
                <a:cubicBezTo>
                  <a:pt x="959" y="424"/>
                  <a:pt x="953" y="418"/>
                  <a:pt x="952" y="421"/>
                </a:cubicBezTo>
                <a:cubicBezTo>
                  <a:pt x="953" y="423"/>
                  <a:pt x="954" y="423"/>
                  <a:pt x="956" y="422"/>
                </a:cubicBezTo>
                <a:cubicBezTo>
                  <a:pt x="956" y="424"/>
                  <a:pt x="958" y="424"/>
                  <a:pt x="958" y="426"/>
                </a:cubicBezTo>
                <a:cubicBezTo>
                  <a:pt x="957" y="426"/>
                  <a:pt x="956" y="423"/>
                  <a:pt x="955" y="424"/>
                </a:cubicBezTo>
                <a:cubicBezTo>
                  <a:pt x="952" y="424"/>
                  <a:pt x="956" y="427"/>
                  <a:pt x="954" y="428"/>
                </a:cubicBezTo>
                <a:cubicBezTo>
                  <a:pt x="953" y="426"/>
                  <a:pt x="951" y="426"/>
                  <a:pt x="951" y="424"/>
                </a:cubicBezTo>
                <a:cubicBezTo>
                  <a:pt x="948" y="427"/>
                  <a:pt x="946" y="422"/>
                  <a:pt x="943" y="425"/>
                </a:cubicBezTo>
                <a:cubicBezTo>
                  <a:pt x="946" y="427"/>
                  <a:pt x="948" y="429"/>
                  <a:pt x="951" y="430"/>
                </a:cubicBezTo>
                <a:cubicBezTo>
                  <a:pt x="951" y="429"/>
                  <a:pt x="950" y="428"/>
                  <a:pt x="949" y="427"/>
                </a:cubicBezTo>
                <a:cubicBezTo>
                  <a:pt x="950" y="427"/>
                  <a:pt x="951" y="427"/>
                  <a:pt x="952" y="427"/>
                </a:cubicBezTo>
                <a:cubicBezTo>
                  <a:pt x="953" y="429"/>
                  <a:pt x="950" y="429"/>
                  <a:pt x="952" y="431"/>
                </a:cubicBezTo>
                <a:cubicBezTo>
                  <a:pt x="952" y="429"/>
                  <a:pt x="955" y="434"/>
                  <a:pt x="957" y="433"/>
                </a:cubicBezTo>
                <a:cubicBezTo>
                  <a:pt x="958" y="436"/>
                  <a:pt x="958" y="437"/>
                  <a:pt x="961" y="440"/>
                </a:cubicBezTo>
                <a:cubicBezTo>
                  <a:pt x="959" y="439"/>
                  <a:pt x="957" y="440"/>
                  <a:pt x="956" y="439"/>
                </a:cubicBezTo>
                <a:cubicBezTo>
                  <a:pt x="955" y="437"/>
                  <a:pt x="957" y="437"/>
                  <a:pt x="956" y="435"/>
                </a:cubicBezTo>
                <a:cubicBezTo>
                  <a:pt x="954" y="435"/>
                  <a:pt x="953" y="435"/>
                  <a:pt x="953" y="432"/>
                </a:cubicBezTo>
                <a:cubicBezTo>
                  <a:pt x="952" y="431"/>
                  <a:pt x="950" y="435"/>
                  <a:pt x="950" y="431"/>
                </a:cubicBezTo>
                <a:cubicBezTo>
                  <a:pt x="948" y="432"/>
                  <a:pt x="947" y="433"/>
                  <a:pt x="945" y="433"/>
                </a:cubicBezTo>
                <a:cubicBezTo>
                  <a:pt x="944" y="429"/>
                  <a:pt x="940" y="423"/>
                  <a:pt x="936" y="423"/>
                </a:cubicBezTo>
                <a:cubicBezTo>
                  <a:pt x="938" y="421"/>
                  <a:pt x="939" y="420"/>
                  <a:pt x="937" y="416"/>
                </a:cubicBezTo>
                <a:cubicBezTo>
                  <a:pt x="937" y="416"/>
                  <a:pt x="936" y="416"/>
                  <a:pt x="935" y="417"/>
                </a:cubicBezTo>
                <a:cubicBezTo>
                  <a:pt x="934" y="415"/>
                  <a:pt x="934" y="414"/>
                  <a:pt x="933" y="413"/>
                </a:cubicBezTo>
                <a:cubicBezTo>
                  <a:pt x="936" y="413"/>
                  <a:pt x="936" y="411"/>
                  <a:pt x="938" y="411"/>
                </a:cubicBezTo>
                <a:cubicBezTo>
                  <a:pt x="939" y="412"/>
                  <a:pt x="938" y="413"/>
                  <a:pt x="939" y="414"/>
                </a:cubicBezTo>
                <a:cubicBezTo>
                  <a:pt x="943" y="417"/>
                  <a:pt x="943" y="410"/>
                  <a:pt x="944" y="407"/>
                </a:cubicBezTo>
                <a:cubicBezTo>
                  <a:pt x="942" y="408"/>
                  <a:pt x="939" y="406"/>
                  <a:pt x="936" y="407"/>
                </a:cubicBezTo>
                <a:cubicBezTo>
                  <a:pt x="934" y="405"/>
                  <a:pt x="937" y="407"/>
                  <a:pt x="938" y="405"/>
                </a:cubicBezTo>
                <a:cubicBezTo>
                  <a:pt x="936" y="403"/>
                  <a:pt x="935" y="404"/>
                  <a:pt x="933" y="403"/>
                </a:cubicBezTo>
                <a:cubicBezTo>
                  <a:pt x="932" y="405"/>
                  <a:pt x="934" y="405"/>
                  <a:pt x="934" y="407"/>
                </a:cubicBezTo>
                <a:cubicBezTo>
                  <a:pt x="931" y="407"/>
                  <a:pt x="928" y="405"/>
                  <a:pt x="925" y="401"/>
                </a:cubicBezTo>
                <a:cubicBezTo>
                  <a:pt x="924" y="403"/>
                  <a:pt x="923" y="403"/>
                  <a:pt x="921" y="404"/>
                </a:cubicBezTo>
                <a:cubicBezTo>
                  <a:pt x="921" y="401"/>
                  <a:pt x="918" y="399"/>
                  <a:pt x="916" y="396"/>
                </a:cubicBezTo>
                <a:cubicBezTo>
                  <a:pt x="915" y="397"/>
                  <a:pt x="917" y="400"/>
                  <a:pt x="915" y="401"/>
                </a:cubicBezTo>
                <a:cubicBezTo>
                  <a:pt x="917" y="403"/>
                  <a:pt x="917" y="407"/>
                  <a:pt x="920" y="407"/>
                </a:cubicBezTo>
                <a:cubicBezTo>
                  <a:pt x="920" y="408"/>
                  <a:pt x="920" y="409"/>
                  <a:pt x="919" y="410"/>
                </a:cubicBezTo>
                <a:cubicBezTo>
                  <a:pt x="917" y="407"/>
                  <a:pt x="916" y="406"/>
                  <a:pt x="914" y="405"/>
                </a:cubicBezTo>
                <a:cubicBezTo>
                  <a:pt x="913" y="407"/>
                  <a:pt x="912" y="409"/>
                  <a:pt x="910" y="409"/>
                </a:cubicBezTo>
                <a:cubicBezTo>
                  <a:pt x="911" y="412"/>
                  <a:pt x="912" y="411"/>
                  <a:pt x="913" y="410"/>
                </a:cubicBezTo>
                <a:cubicBezTo>
                  <a:pt x="913" y="411"/>
                  <a:pt x="914" y="414"/>
                  <a:pt x="916" y="413"/>
                </a:cubicBezTo>
                <a:cubicBezTo>
                  <a:pt x="913" y="413"/>
                  <a:pt x="913" y="419"/>
                  <a:pt x="909" y="416"/>
                </a:cubicBezTo>
                <a:cubicBezTo>
                  <a:pt x="909" y="416"/>
                  <a:pt x="912" y="420"/>
                  <a:pt x="913" y="420"/>
                </a:cubicBezTo>
                <a:cubicBezTo>
                  <a:pt x="913" y="422"/>
                  <a:pt x="911" y="424"/>
                  <a:pt x="910" y="426"/>
                </a:cubicBezTo>
                <a:cubicBezTo>
                  <a:pt x="911" y="427"/>
                  <a:pt x="912" y="426"/>
                  <a:pt x="913" y="428"/>
                </a:cubicBezTo>
                <a:cubicBezTo>
                  <a:pt x="911" y="429"/>
                  <a:pt x="911" y="430"/>
                  <a:pt x="909" y="430"/>
                </a:cubicBezTo>
                <a:cubicBezTo>
                  <a:pt x="908" y="434"/>
                  <a:pt x="913" y="433"/>
                  <a:pt x="915" y="436"/>
                </a:cubicBezTo>
                <a:cubicBezTo>
                  <a:pt x="916" y="435"/>
                  <a:pt x="916" y="435"/>
                  <a:pt x="917" y="433"/>
                </a:cubicBezTo>
                <a:cubicBezTo>
                  <a:pt x="920" y="433"/>
                  <a:pt x="916" y="437"/>
                  <a:pt x="919" y="437"/>
                </a:cubicBezTo>
                <a:cubicBezTo>
                  <a:pt x="919" y="438"/>
                  <a:pt x="919" y="440"/>
                  <a:pt x="918" y="441"/>
                </a:cubicBezTo>
                <a:cubicBezTo>
                  <a:pt x="919" y="441"/>
                  <a:pt x="921" y="443"/>
                  <a:pt x="922" y="441"/>
                </a:cubicBezTo>
                <a:cubicBezTo>
                  <a:pt x="924" y="444"/>
                  <a:pt x="924" y="445"/>
                  <a:pt x="923" y="447"/>
                </a:cubicBezTo>
                <a:cubicBezTo>
                  <a:pt x="928" y="448"/>
                  <a:pt x="924" y="443"/>
                  <a:pt x="925" y="441"/>
                </a:cubicBezTo>
                <a:cubicBezTo>
                  <a:pt x="925" y="441"/>
                  <a:pt x="931" y="446"/>
                  <a:pt x="927" y="447"/>
                </a:cubicBezTo>
                <a:cubicBezTo>
                  <a:pt x="930" y="445"/>
                  <a:pt x="933" y="444"/>
                  <a:pt x="933" y="441"/>
                </a:cubicBezTo>
                <a:cubicBezTo>
                  <a:pt x="935" y="444"/>
                  <a:pt x="936" y="443"/>
                  <a:pt x="939" y="444"/>
                </a:cubicBezTo>
                <a:cubicBezTo>
                  <a:pt x="937" y="445"/>
                  <a:pt x="937" y="445"/>
                  <a:pt x="936" y="447"/>
                </a:cubicBezTo>
                <a:cubicBezTo>
                  <a:pt x="934" y="445"/>
                  <a:pt x="934" y="445"/>
                  <a:pt x="934" y="445"/>
                </a:cubicBezTo>
                <a:cubicBezTo>
                  <a:pt x="932" y="447"/>
                  <a:pt x="934" y="448"/>
                  <a:pt x="930" y="448"/>
                </a:cubicBezTo>
                <a:cubicBezTo>
                  <a:pt x="933" y="450"/>
                  <a:pt x="936" y="448"/>
                  <a:pt x="939" y="446"/>
                </a:cubicBezTo>
                <a:cubicBezTo>
                  <a:pt x="939" y="445"/>
                  <a:pt x="940" y="446"/>
                  <a:pt x="940" y="447"/>
                </a:cubicBezTo>
                <a:cubicBezTo>
                  <a:pt x="940" y="447"/>
                  <a:pt x="941" y="448"/>
                  <a:pt x="941" y="448"/>
                </a:cubicBezTo>
                <a:cubicBezTo>
                  <a:pt x="940" y="449"/>
                  <a:pt x="940" y="448"/>
                  <a:pt x="939" y="449"/>
                </a:cubicBezTo>
                <a:cubicBezTo>
                  <a:pt x="940" y="450"/>
                  <a:pt x="941" y="450"/>
                  <a:pt x="942" y="450"/>
                </a:cubicBezTo>
                <a:cubicBezTo>
                  <a:pt x="943" y="452"/>
                  <a:pt x="943" y="453"/>
                  <a:pt x="943" y="454"/>
                </a:cubicBezTo>
                <a:cubicBezTo>
                  <a:pt x="940" y="453"/>
                  <a:pt x="940" y="455"/>
                  <a:pt x="937" y="455"/>
                </a:cubicBezTo>
                <a:cubicBezTo>
                  <a:pt x="935" y="453"/>
                  <a:pt x="939" y="452"/>
                  <a:pt x="938" y="451"/>
                </a:cubicBezTo>
                <a:cubicBezTo>
                  <a:pt x="936" y="450"/>
                  <a:pt x="935" y="454"/>
                  <a:pt x="933" y="455"/>
                </a:cubicBezTo>
                <a:cubicBezTo>
                  <a:pt x="934" y="456"/>
                  <a:pt x="935" y="458"/>
                  <a:pt x="936" y="459"/>
                </a:cubicBezTo>
                <a:cubicBezTo>
                  <a:pt x="936" y="459"/>
                  <a:pt x="940" y="460"/>
                  <a:pt x="938" y="461"/>
                </a:cubicBezTo>
                <a:cubicBezTo>
                  <a:pt x="940" y="464"/>
                  <a:pt x="939" y="460"/>
                  <a:pt x="940" y="460"/>
                </a:cubicBezTo>
                <a:cubicBezTo>
                  <a:pt x="941" y="460"/>
                  <a:pt x="942" y="462"/>
                  <a:pt x="942" y="464"/>
                </a:cubicBezTo>
                <a:cubicBezTo>
                  <a:pt x="946" y="466"/>
                  <a:pt x="946" y="459"/>
                  <a:pt x="943" y="455"/>
                </a:cubicBezTo>
                <a:cubicBezTo>
                  <a:pt x="945" y="457"/>
                  <a:pt x="945" y="456"/>
                  <a:pt x="947" y="456"/>
                </a:cubicBezTo>
                <a:cubicBezTo>
                  <a:pt x="949" y="458"/>
                  <a:pt x="946" y="458"/>
                  <a:pt x="945" y="459"/>
                </a:cubicBezTo>
                <a:cubicBezTo>
                  <a:pt x="947" y="460"/>
                  <a:pt x="948" y="463"/>
                  <a:pt x="949" y="462"/>
                </a:cubicBezTo>
                <a:cubicBezTo>
                  <a:pt x="950" y="466"/>
                  <a:pt x="952" y="470"/>
                  <a:pt x="956" y="473"/>
                </a:cubicBezTo>
                <a:cubicBezTo>
                  <a:pt x="955" y="473"/>
                  <a:pt x="953" y="472"/>
                  <a:pt x="951" y="471"/>
                </a:cubicBezTo>
                <a:cubicBezTo>
                  <a:pt x="949" y="473"/>
                  <a:pt x="952" y="474"/>
                  <a:pt x="954" y="476"/>
                </a:cubicBezTo>
                <a:cubicBezTo>
                  <a:pt x="952" y="477"/>
                  <a:pt x="950" y="476"/>
                  <a:pt x="949" y="476"/>
                </a:cubicBezTo>
                <a:cubicBezTo>
                  <a:pt x="947" y="474"/>
                  <a:pt x="950" y="474"/>
                  <a:pt x="950" y="472"/>
                </a:cubicBezTo>
                <a:cubicBezTo>
                  <a:pt x="949" y="471"/>
                  <a:pt x="948" y="471"/>
                  <a:pt x="947" y="470"/>
                </a:cubicBezTo>
                <a:cubicBezTo>
                  <a:pt x="947" y="472"/>
                  <a:pt x="948" y="475"/>
                  <a:pt x="948" y="477"/>
                </a:cubicBezTo>
                <a:cubicBezTo>
                  <a:pt x="946" y="476"/>
                  <a:pt x="946" y="473"/>
                  <a:pt x="944" y="471"/>
                </a:cubicBezTo>
                <a:cubicBezTo>
                  <a:pt x="942" y="471"/>
                  <a:pt x="945" y="473"/>
                  <a:pt x="943" y="474"/>
                </a:cubicBezTo>
                <a:cubicBezTo>
                  <a:pt x="941" y="470"/>
                  <a:pt x="936" y="469"/>
                  <a:pt x="933" y="469"/>
                </a:cubicBezTo>
                <a:cubicBezTo>
                  <a:pt x="933" y="468"/>
                  <a:pt x="935" y="467"/>
                  <a:pt x="933" y="465"/>
                </a:cubicBezTo>
                <a:cubicBezTo>
                  <a:pt x="931" y="462"/>
                  <a:pt x="928" y="463"/>
                  <a:pt x="926" y="463"/>
                </a:cubicBezTo>
                <a:cubicBezTo>
                  <a:pt x="924" y="460"/>
                  <a:pt x="929" y="462"/>
                  <a:pt x="928" y="459"/>
                </a:cubicBezTo>
                <a:cubicBezTo>
                  <a:pt x="928" y="461"/>
                  <a:pt x="930" y="462"/>
                  <a:pt x="932" y="460"/>
                </a:cubicBezTo>
                <a:cubicBezTo>
                  <a:pt x="928" y="459"/>
                  <a:pt x="924" y="457"/>
                  <a:pt x="920" y="455"/>
                </a:cubicBezTo>
                <a:cubicBezTo>
                  <a:pt x="918" y="451"/>
                  <a:pt x="920" y="449"/>
                  <a:pt x="922" y="447"/>
                </a:cubicBezTo>
                <a:cubicBezTo>
                  <a:pt x="923" y="447"/>
                  <a:pt x="922" y="446"/>
                  <a:pt x="922" y="445"/>
                </a:cubicBezTo>
                <a:cubicBezTo>
                  <a:pt x="921" y="444"/>
                  <a:pt x="919" y="446"/>
                  <a:pt x="920" y="448"/>
                </a:cubicBezTo>
                <a:cubicBezTo>
                  <a:pt x="918" y="445"/>
                  <a:pt x="916" y="446"/>
                  <a:pt x="915" y="446"/>
                </a:cubicBezTo>
                <a:cubicBezTo>
                  <a:pt x="914" y="445"/>
                  <a:pt x="914" y="445"/>
                  <a:pt x="915" y="444"/>
                </a:cubicBezTo>
                <a:cubicBezTo>
                  <a:pt x="914" y="444"/>
                  <a:pt x="914" y="443"/>
                  <a:pt x="913" y="444"/>
                </a:cubicBezTo>
                <a:cubicBezTo>
                  <a:pt x="912" y="445"/>
                  <a:pt x="915" y="445"/>
                  <a:pt x="914" y="447"/>
                </a:cubicBezTo>
                <a:cubicBezTo>
                  <a:pt x="910" y="445"/>
                  <a:pt x="909" y="449"/>
                  <a:pt x="907" y="452"/>
                </a:cubicBezTo>
                <a:cubicBezTo>
                  <a:pt x="907" y="450"/>
                  <a:pt x="905" y="448"/>
                  <a:pt x="903" y="449"/>
                </a:cubicBezTo>
                <a:cubicBezTo>
                  <a:pt x="900" y="450"/>
                  <a:pt x="902" y="458"/>
                  <a:pt x="898" y="453"/>
                </a:cubicBezTo>
                <a:cubicBezTo>
                  <a:pt x="897" y="449"/>
                  <a:pt x="906" y="446"/>
                  <a:pt x="901" y="443"/>
                </a:cubicBezTo>
                <a:cubicBezTo>
                  <a:pt x="901" y="441"/>
                  <a:pt x="905" y="441"/>
                  <a:pt x="904" y="437"/>
                </a:cubicBezTo>
                <a:cubicBezTo>
                  <a:pt x="903" y="436"/>
                  <a:pt x="902" y="438"/>
                  <a:pt x="901" y="436"/>
                </a:cubicBezTo>
                <a:cubicBezTo>
                  <a:pt x="899" y="437"/>
                  <a:pt x="900" y="440"/>
                  <a:pt x="898" y="441"/>
                </a:cubicBezTo>
                <a:cubicBezTo>
                  <a:pt x="898" y="438"/>
                  <a:pt x="895" y="435"/>
                  <a:pt x="893" y="438"/>
                </a:cubicBezTo>
                <a:cubicBezTo>
                  <a:pt x="893" y="437"/>
                  <a:pt x="893" y="436"/>
                  <a:pt x="894" y="435"/>
                </a:cubicBezTo>
                <a:cubicBezTo>
                  <a:pt x="892" y="435"/>
                  <a:pt x="890" y="433"/>
                  <a:pt x="888" y="433"/>
                </a:cubicBezTo>
                <a:cubicBezTo>
                  <a:pt x="888" y="436"/>
                  <a:pt x="887" y="440"/>
                  <a:pt x="889" y="444"/>
                </a:cubicBezTo>
                <a:cubicBezTo>
                  <a:pt x="888" y="445"/>
                  <a:pt x="887" y="442"/>
                  <a:pt x="886" y="442"/>
                </a:cubicBezTo>
                <a:cubicBezTo>
                  <a:pt x="882" y="444"/>
                  <a:pt x="886" y="450"/>
                  <a:pt x="884" y="453"/>
                </a:cubicBezTo>
                <a:cubicBezTo>
                  <a:pt x="884" y="454"/>
                  <a:pt x="885" y="453"/>
                  <a:pt x="885" y="452"/>
                </a:cubicBezTo>
                <a:cubicBezTo>
                  <a:pt x="885" y="456"/>
                  <a:pt x="887" y="462"/>
                  <a:pt x="889" y="464"/>
                </a:cubicBezTo>
                <a:cubicBezTo>
                  <a:pt x="887" y="465"/>
                  <a:pt x="885" y="458"/>
                  <a:pt x="883" y="460"/>
                </a:cubicBezTo>
                <a:cubicBezTo>
                  <a:pt x="882" y="459"/>
                  <a:pt x="884" y="458"/>
                  <a:pt x="884" y="458"/>
                </a:cubicBezTo>
                <a:cubicBezTo>
                  <a:pt x="883" y="455"/>
                  <a:pt x="881" y="454"/>
                  <a:pt x="880" y="455"/>
                </a:cubicBezTo>
                <a:cubicBezTo>
                  <a:pt x="879" y="453"/>
                  <a:pt x="881" y="453"/>
                  <a:pt x="881" y="452"/>
                </a:cubicBezTo>
                <a:cubicBezTo>
                  <a:pt x="877" y="450"/>
                  <a:pt x="879" y="453"/>
                  <a:pt x="877" y="447"/>
                </a:cubicBezTo>
                <a:cubicBezTo>
                  <a:pt x="875" y="447"/>
                  <a:pt x="873" y="448"/>
                  <a:pt x="871" y="444"/>
                </a:cubicBezTo>
                <a:cubicBezTo>
                  <a:pt x="868" y="444"/>
                  <a:pt x="867" y="446"/>
                  <a:pt x="863" y="447"/>
                </a:cubicBezTo>
                <a:cubicBezTo>
                  <a:pt x="864" y="450"/>
                  <a:pt x="865" y="449"/>
                  <a:pt x="866" y="451"/>
                </a:cubicBezTo>
                <a:cubicBezTo>
                  <a:pt x="863" y="451"/>
                  <a:pt x="863" y="447"/>
                  <a:pt x="860" y="446"/>
                </a:cubicBezTo>
                <a:cubicBezTo>
                  <a:pt x="859" y="447"/>
                  <a:pt x="861" y="449"/>
                  <a:pt x="861" y="450"/>
                </a:cubicBezTo>
                <a:cubicBezTo>
                  <a:pt x="860" y="449"/>
                  <a:pt x="858" y="448"/>
                  <a:pt x="857" y="447"/>
                </a:cubicBezTo>
                <a:cubicBezTo>
                  <a:pt x="856" y="448"/>
                  <a:pt x="859" y="450"/>
                  <a:pt x="859" y="451"/>
                </a:cubicBezTo>
                <a:cubicBezTo>
                  <a:pt x="857" y="452"/>
                  <a:pt x="857" y="452"/>
                  <a:pt x="856" y="452"/>
                </a:cubicBezTo>
                <a:cubicBezTo>
                  <a:pt x="854" y="457"/>
                  <a:pt x="858" y="465"/>
                  <a:pt x="860" y="471"/>
                </a:cubicBezTo>
                <a:cubicBezTo>
                  <a:pt x="859" y="471"/>
                  <a:pt x="857" y="470"/>
                  <a:pt x="859" y="473"/>
                </a:cubicBezTo>
                <a:cubicBezTo>
                  <a:pt x="858" y="474"/>
                  <a:pt x="856" y="477"/>
                  <a:pt x="856" y="474"/>
                </a:cubicBezTo>
                <a:cubicBezTo>
                  <a:pt x="855" y="476"/>
                  <a:pt x="857" y="475"/>
                  <a:pt x="857" y="477"/>
                </a:cubicBezTo>
                <a:cubicBezTo>
                  <a:pt x="855" y="477"/>
                  <a:pt x="854" y="475"/>
                  <a:pt x="852" y="476"/>
                </a:cubicBezTo>
                <a:cubicBezTo>
                  <a:pt x="851" y="476"/>
                  <a:pt x="854" y="478"/>
                  <a:pt x="854" y="477"/>
                </a:cubicBezTo>
                <a:cubicBezTo>
                  <a:pt x="854" y="479"/>
                  <a:pt x="853" y="479"/>
                  <a:pt x="850" y="480"/>
                </a:cubicBezTo>
                <a:cubicBezTo>
                  <a:pt x="853" y="481"/>
                  <a:pt x="851" y="482"/>
                  <a:pt x="849" y="481"/>
                </a:cubicBezTo>
                <a:cubicBezTo>
                  <a:pt x="849" y="482"/>
                  <a:pt x="850" y="484"/>
                  <a:pt x="848" y="484"/>
                </a:cubicBezTo>
                <a:cubicBezTo>
                  <a:pt x="850" y="486"/>
                  <a:pt x="850" y="483"/>
                  <a:pt x="852" y="482"/>
                </a:cubicBezTo>
                <a:cubicBezTo>
                  <a:pt x="852" y="484"/>
                  <a:pt x="854" y="484"/>
                  <a:pt x="856" y="484"/>
                </a:cubicBezTo>
                <a:cubicBezTo>
                  <a:pt x="857" y="485"/>
                  <a:pt x="855" y="486"/>
                  <a:pt x="856" y="487"/>
                </a:cubicBezTo>
                <a:cubicBezTo>
                  <a:pt x="852" y="484"/>
                  <a:pt x="855" y="489"/>
                  <a:pt x="852" y="487"/>
                </a:cubicBezTo>
                <a:cubicBezTo>
                  <a:pt x="853" y="490"/>
                  <a:pt x="851" y="488"/>
                  <a:pt x="853" y="492"/>
                </a:cubicBezTo>
                <a:cubicBezTo>
                  <a:pt x="853" y="493"/>
                  <a:pt x="854" y="493"/>
                  <a:pt x="854" y="493"/>
                </a:cubicBezTo>
                <a:cubicBezTo>
                  <a:pt x="855" y="489"/>
                  <a:pt x="858" y="488"/>
                  <a:pt x="859" y="485"/>
                </a:cubicBezTo>
                <a:cubicBezTo>
                  <a:pt x="860" y="486"/>
                  <a:pt x="859" y="486"/>
                  <a:pt x="860" y="487"/>
                </a:cubicBezTo>
                <a:cubicBezTo>
                  <a:pt x="863" y="485"/>
                  <a:pt x="862" y="482"/>
                  <a:pt x="864" y="479"/>
                </a:cubicBezTo>
                <a:cubicBezTo>
                  <a:pt x="866" y="482"/>
                  <a:pt x="867" y="481"/>
                  <a:pt x="869" y="480"/>
                </a:cubicBezTo>
                <a:cubicBezTo>
                  <a:pt x="871" y="482"/>
                  <a:pt x="868" y="482"/>
                  <a:pt x="870" y="484"/>
                </a:cubicBezTo>
                <a:cubicBezTo>
                  <a:pt x="869" y="485"/>
                  <a:pt x="868" y="483"/>
                  <a:pt x="868" y="485"/>
                </a:cubicBezTo>
                <a:cubicBezTo>
                  <a:pt x="870" y="487"/>
                  <a:pt x="870" y="484"/>
                  <a:pt x="871" y="483"/>
                </a:cubicBezTo>
                <a:cubicBezTo>
                  <a:pt x="872" y="484"/>
                  <a:pt x="872" y="485"/>
                  <a:pt x="873" y="485"/>
                </a:cubicBezTo>
                <a:cubicBezTo>
                  <a:pt x="870" y="486"/>
                  <a:pt x="873" y="491"/>
                  <a:pt x="876" y="496"/>
                </a:cubicBezTo>
                <a:cubicBezTo>
                  <a:pt x="875" y="498"/>
                  <a:pt x="876" y="500"/>
                  <a:pt x="878" y="502"/>
                </a:cubicBezTo>
                <a:cubicBezTo>
                  <a:pt x="876" y="504"/>
                  <a:pt x="876" y="504"/>
                  <a:pt x="874" y="504"/>
                </a:cubicBezTo>
                <a:cubicBezTo>
                  <a:pt x="875" y="507"/>
                  <a:pt x="869" y="509"/>
                  <a:pt x="875" y="514"/>
                </a:cubicBezTo>
                <a:cubicBezTo>
                  <a:pt x="875" y="515"/>
                  <a:pt x="874" y="516"/>
                  <a:pt x="872" y="517"/>
                </a:cubicBezTo>
                <a:cubicBezTo>
                  <a:pt x="872" y="516"/>
                  <a:pt x="873" y="515"/>
                  <a:pt x="873" y="515"/>
                </a:cubicBezTo>
                <a:cubicBezTo>
                  <a:pt x="872" y="513"/>
                  <a:pt x="871" y="513"/>
                  <a:pt x="870" y="514"/>
                </a:cubicBezTo>
                <a:cubicBezTo>
                  <a:pt x="869" y="512"/>
                  <a:pt x="872" y="511"/>
                  <a:pt x="870" y="508"/>
                </a:cubicBezTo>
                <a:cubicBezTo>
                  <a:pt x="868" y="508"/>
                  <a:pt x="863" y="509"/>
                  <a:pt x="864" y="511"/>
                </a:cubicBezTo>
                <a:cubicBezTo>
                  <a:pt x="862" y="509"/>
                  <a:pt x="861" y="509"/>
                  <a:pt x="860" y="512"/>
                </a:cubicBezTo>
                <a:cubicBezTo>
                  <a:pt x="859" y="511"/>
                  <a:pt x="859" y="510"/>
                  <a:pt x="858" y="510"/>
                </a:cubicBezTo>
                <a:cubicBezTo>
                  <a:pt x="857" y="507"/>
                  <a:pt x="860" y="511"/>
                  <a:pt x="860" y="510"/>
                </a:cubicBezTo>
                <a:cubicBezTo>
                  <a:pt x="860" y="508"/>
                  <a:pt x="856" y="506"/>
                  <a:pt x="855" y="508"/>
                </a:cubicBezTo>
                <a:cubicBezTo>
                  <a:pt x="855" y="507"/>
                  <a:pt x="854" y="506"/>
                  <a:pt x="853" y="505"/>
                </a:cubicBezTo>
                <a:cubicBezTo>
                  <a:pt x="852" y="508"/>
                  <a:pt x="847" y="504"/>
                  <a:pt x="844" y="507"/>
                </a:cubicBezTo>
                <a:cubicBezTo>
                  <a:pt x="842" y="508"/>
                  <a:pt x="847" y="509"/>
                  <a:pt x="844" y="510"/>
                </a:cubicBezTo>
                <a:cubicBezTo>
                  <a:pt x="843" y="510"/>
                  <a:pt x="842" y="506"/>
                  <a:pt x="839" y="509"/>
                </a:cubicBezTo>
                <a:cubicBezTo>
                  <a:pt x="838" y="506"/>
                  <a:pt x="836" y="507"/>
                  <a:pt x="835" y="505"/>
                </a:cubicBezTo>
                <a:cubicBezTo>
                  <a:pt x="834" y="506"/>
                  <a:pt x="833" y="508"/>
                  <a:pt x="835" y="510"/>
                </a:cubicBezTo>
                <a:cubicBezTo>
                  <a:pt x="835" y="512"/>
                  <a:pt x="833" y="512"/>
                  <a:pt x="831" y="509"/>
                </a:cubicBezTo>
                <a:cubicBezTo>
                  <a:pt x="832" y="508"/>
                  <a:pt x="833" y="512"/>
                  <a:pt x="834" y="510"/>
                </a:cubicBezTo>
                <a:cubicBezTo>
                  <a:pt x="833" y="507"/>
                  <a:pt x="829" y="508"/>
                  <a:pt x="830" y="510"/>
                </a:cubicBezTo>
                <a:cubicBezTo>
                  <a:pt x="831" y="511"/>
                  <a:pt x="828" y="509"/>
                  <a:pt x="830" y="507"/>
                </a:cubicBezTo>
                <a:cubicBezTo>
                  <a:pt x="824" y="504"/>
                  <a:pt x="822" y="512"/>
                  <a:pt x="817" y="506"/>
                </a:cubicBezTo>
                <a:cubicBezTo>
                  <a:pt x="817" y="509"/>
                  <a:pt x="816" y="507"/>
                  <a:pt x="815" y="509"/>
                </a:cubicBezTo>
                <a:cubicBezTo>
                  <a:pt x="815" y="510"/>
                  <a:pt x="816" y="510"/>
                  <a:pt x="817" y="510"/>
                </a:cubicBezTo>
                <a:cubicBezTo>
                  <a:pt x="816" y="512"/>
                  <a:pt x="813" y="512"/>
                  <a:pt x="811" y="515"/>
                </a:cubicBezTo>
                <a:cubicBezTo>
                  <a:pt x="813" y="518"/>
                  <a:pt x="813" y="518"/>
                  <a:pt x="813" y="518"/>
                </a:cubicBezTo>
                <a:cubicBezTo>
                  <a:pt x="814" y="518"/>
                  <a:pt x="813" y="517"/>
                  <a:pt x="813" y="515"/>
                </a:cubicBezTo>
                <a:cubicBezTo>
                  <a:pt x="813" y="514"/>
                  <a:pt x="817" y="518"/>
                  <a:pt x="816" y="515"/>
                </a:cubicBezTo>
                <a:cubicBezTo>
                  <a:pt x="816" y="515"/>
                  <a:pt x="820" y="521"/>
                  <a:pt x="820" y="520"/>
                </a:cubicBezTo>
                <a:cubicBezTo>
                  <a:pt x="823" y="522"/>
                  <a:pt x="825" y="513"/>
                  <a:pt x="827" y="513"/>
                </a:cubicBezTo>
                <a:cubicBezTo>
                  <a:pt x="827" y="516"/>
                  <a:pt x="824" y="522"/>
                  <a:pt x="821" y="524"/>
                </a:cubicBezTo>
                <a:cubicBezTo>
                  <a:pt x="820" y="525"/>
                  <a:pt x="823" y="526"/>
                  <a:pt x="823" y="527"/>
                </a:cubicBezTo>
                <a:cubicBezTo>
                  <a:pt x="824" y="528"/>
                  <a:pt x="821" y="530"/>
                  <a:pt x="823" y="530"/>
                </a:cubicBezTo>
                <a:cubicBezTo>
                  <a:pt x="824" y="532"/>
                  <a:pt x="822" y="530"/>
                  <a:pt x="821" y="532"/>
                </a:cubicBezTo>
                <a:cubicBezTo>
                  <a:pt x="824" y="533"/>
                  <a:pt x="827" y="531"/>
                  <a:pt x="829" y="535"/>
                </a:cubicBezTo>
                <a:cubicBezTo>
                  <a:pt x="830" y="532"/>
                  <a:pt x="832" y="534"/>
                  <a:pt x="833" y="533"/>
                </a:cubicBezTo>
                <a:cubicBezTo>
                  <a:pt x="832" y="529"/>
                  <a:pt x="826" y="533"/>
                  <a:pt x="824" y="529"/>
                </a:cubicBezTo>
                <a:cubicBezTo>
                  <a:pt x="826" y="528"/>
                  <a:pt x="827" y="530"/>
                  <a:pt x="828" y="530"/>
                </a:cubicBezTo>
                <a:cubicBezTo>
                  <a:pt x="829" y="528"/>
                  <a:pt x="825" y="527"/>
                  <a:pt x="824" y="525"/>
                </a:cubicBezTo>
                <a:cubicBezTo>
                  <a:pt x="827" y="525"/>
                  <a:pt x="830" y="527"/>
                  <a:pt x="832" y="530"/>
                </a:cubicBezTo>
                <a:cubicBezTo>
                  <a:pt x="833" y="528"/>
                  <a:pt x="833" y="529"/>
                  <a:pt x="834" y="527"/>
                </a:cubicBezTo>
                <a:cubicBezTo>
                  <a:pt x="834" y="529"/>
                  <a:pt x="836" y="531"/>
                  <a:pt x="837" y="529"/>
                </a:cubicBezTo>
                <a:cubicBezTo>
                  <a:pt x="837" y="530"/>
                  <a:pt x="839" y="533"/>
                  <a:pt x="838" y="534"/>
                </a:cubicBezTo>
                <a:cubicBezTo>
                  <a:pt x="839" y="532"/>
                  <a:pt x="842" y="538"/>
                  <a:pt x="845" y="539"/>
                </a:cubicBezTo>
                <a:cubicBezTo>
                  <a:pt x="845" y="534"/>
                  <a:pt x="847" y="534"/>
                  <a:pt x="850" y="533"/>
                </a:cubicBezTo>
                <a:cubicBezTo>
                  <a:pt x="850" y="531"/>
                  <a:pt x="849" y="533"/>
                  <a:pt x="847" y="530"/>
                </a:cubicBezTo>
                <a:cubicBezTo>
                  <a:pt x="849" y="531"/>
                  <a:pt x="850" y="530"/>
                  <a:pt x="852" y="533"/>
                </a:cubicBezTo>
                <a:cubicBezTo>
                  <a:pt x="851" y="536"/>
                  <a:pt x="851" y="541"/>
                  <a:pt x="848" y="541"/>
                </a:cubicBezTo>
                <a:cubicBezTo>
                  <a:pt x="850" y="543"/>
                  <a:pt x="851" y="542"/>
                  <a:pt x="852" y="541"/>
                </a:cubicBezTo>
                <a:cubicBezTo>
                  <a:pt x="852" y="544"/>
                  <a:pt x="848" y="543"/>
                  <a:pt x="847" y="540"/>
                </a:cubicBezTo>
                <a:cubicBezTo>
                  <a:pt x="846" y="544"/>
                  <a:pt x="844" y="543"/>
                  <a:pt x="842" y="546"/>
                </a:cubicBezTo>
                <a:cubicBezTo>
                  <a:pt x="844" y="548"/>
                  <a:pt x="844" y="546"/>
                  <a:pt x="845" y="545"/>
                </a:cubicBezTo>
                <a:cubicBezTo>
                  <a:pt x="846" y="547"/>
                  <a:pt x="844" y="547"/>
                  <a:pt x="845" y="549"/>
                </a:cubicBezTo>
                <a:cubicBezTo>
                  <a:pt x="844" y="549"/>
                  <a:pt x="842" y="546"/>
                  <a:pt x="842" y="545"/>
                </a:cubicBezTo>
                <a:cubicBezTo>
                  <a:pt x="841" y="546"/>
                  <a:pt x="841" y="546"/>
                  <a:pt x="841" y="546"/>
                </a:cubicBezTo>
                <a:cubicBezTo>
                  <a:pt x="839" y="547"/>
                  <a:pt x="844" y="547"/>
                  <a:pt x="842" y="548"/>
                </a:cubicBezTo>
                <a:cubicBezTo>
                  <a:pt x="843" y="550"/>
                  <a:pt x="841" y="547"/>
                  <a:pt x="839" y="546"/>
                </a:cubicBezTo>
                <a:cubicBezTo>
                  <a:pt x="839" y="548"/>
                  <a:pt x="839" y="552"/>
                  <a:pt x="835" y="549"/>
                </a:cubicBezTo>
                <a:cubicBezTo>
                  <a:pt x="836" y="548"/>
                  <a:pt x="838" y="547"/>
                  <a:pt x="838" y="546"/>
                </a:cubicBezTo>
                <a:cubicBezTo>
                  <a:pt x="836" y="548"/>
                  <a:pt x="830" y="545"/>
                  <a:pt x="828" y="547"/>
                </a:cubicBezTo>
                <a:cubicBezTo>
                  <a:pt x="830" y="548"/>
                  <a:pt x="831" y="548"/>
                  <a:pt x="833" y="549"/>
                </a:cubicBezTo>
                <a:cubicBezTo>
                  <a:pt x="834" y="553"/>
                  <a:pt x="828" y="554"/>
                  <a:pt x="827" y="559"/>
                </a:cubicBezTo>
                <a:cubicBezTo>
                  <a:pt x="827" y="559"/>
                  <a:pt x="828" y="560"/>
                  <a:pt x="829" y="561"/>
                </a:cubicBezTo>
                <a:cubicBezTo>
                  <a:pt x="827" y="563"/>
                  <a:pt x="827" y="564"/>
                  <a:pt x="825" y="564"/>
                </a:cubicBezTo>
                <a:cubicBezTo>
                  <a:pt x="827" y="566"/>
                  <a:pt x="828" y="564"/>
                  <a:pt x="830" y="566"/>
                </a:cubicBezTo>
                <a:cubicBezTo>
                  <a:pt x="828" y="567"/>
                  <a:pt x="823" y="565"/>
                  <a:pt x="825" y="569"/>
                </a:cubicBezTo>
                <a:cubicBezTo>
                  <a:pt x="826" y="571"/>
                  <a:pt x="825" y="568"/>
                  <a:pt x="826" y="568"/>
                </a:cubicBezTo>
                <a:cubicBezTo>
                  <a:pt x="827" y="572"/>
                  <a:pt x="826" y="572"/>
                  <a:pt x="825" y="573"/>
                </a:cubicBezTo>
                <a:cubicBezTo>
                  <a:pt x="826" y="570"/>
                  <a:pt x="824" y="570"/>
                  <a:pt x="821" y="568"/>
                </a:cubicBezTo>
                <a:cubicBezTo>
                  <a:pt x="819" y="569"/>
                  <a:pt x="822" y="571"/>
                  <a:pt x="820" y="572"/>
                </a:cubicBezTo>
                <a:cubicBezTo>
                  <a:pt x="817" y="570"/>
                  <a:pt x="815" y="572"/>
                  <a:pt x="812" y="570"/>
                </a:cubicBezTo>
                <a:cubicBezTo>
                  <a:pt x="817" y="571"/>
                  <a:pt x="823" y="567"/>
                  <a:pt x="825" y="560"/>
                </a:cubicBezTo>
                <a:cubicBezTo>
                  <a:pt x="824" y="562"/>
                  <a:pt x="820" y="562"/>
                  <a:pt x="819" y="566"/>
                </a:cubicBezTo>
                <a:cubicBezTo>
                  <a:pt x="818" y="564"/>
                  <a:pt x="817" y="567"/>
                  <a:pt x="816" y="564"/>
                </a:cubicBezTo>
                <a:cubicBezTo>
                  <a:pt x="811" y="568"/>
                  <a:pt x="808" y="568"/>
                  <a:pt x="807" y="573"/>
                </a:cubicBezTo>
                <a:cubicBezTo>
                  <a:pt x="806" y="573"/>
                  <a:pt x="806" y="572"/>
                  <a:pt x="805" y="571"/>
                </a:cubicBezTo>
                <a:cubicBezTo>
                  <a:pt x="804" y="575"/>
                  <a:pt x="800" y="573"/>
                  <a:pt x="801" y="577"/>
                </a:cubicBezTo>
                <a:cubicBezTo>
                  <a:pt x="802" y="581"/>
                  <a:pt x="803" y="576"/>
                  <a:pt x="804" y="579"/>
                </a:cubicBezTo>
                <a:cubicBezTo>
                  <a:pt x="804" y="582"/>
                  <a:pt x="802" y="579"/>
                  <a:pt x="801" y="581"/>
                </a:cubicBezTo>
                <a:cubicBezTo>
                  <a:pt x="800" y="582"/>
                  <a:pt x="803" y="582"/>
                  <a:pt x="803" y="584"/>
                </a:cubicBezTo>
                <a:cubicBezTo>
                  <a:pt x="802" y="587"/>
                  <a:pt x="800" y="586"/>
                  <a:pt x="798" y="585"/>
                </a:cubicBezTo>
                <a:cubicBezTo>
                  <a:pt x="793" y="591"/>
                  <a:pt x="793" y="594"/>
                  <a:pt x="799" y="597"/>
                </a:cubicBezTo>
                <a:cubicBezTo>
                  <a:pt x="800" y="596"/>
                  <a:pt x="800" y="593"/>
                  <a:pt x="799" y="591"/>
                </a:cubicBezTo>
                <a:cubicBezTo>
                  <a:pt x="798" y="589"/>
                  <a:pt x="798" y="593"/>
                  <a:pt x="797" y="593"/>
                </a:cubicBezTo>
                <a:cubicBezTo>
                  <a:pt x="796" y="590"/>
                  <a:pt x="798" y="591"/>
                  <a:pt x="798" y="589"/>
                </a:cubicBezTo>
                <a:cubicBezTo>
                  <a:pt x="799" y="590"/>
                  <a:pt x="799" y="590"/>
                  <a:pt x="801" y="590"/>
                </a:cubicBezTo>
                <a:cubicBezTo>
                  <a:pt x="802" y="591"/>
                  <a:pt x="800" y="591"/>
                  <a:pt x="800" y="592"/>
                </a:cubicBezTo>
                <a:cubicBezTo>
                  <a:pt x="800" y="593"/>
                  <a:pt x="801" y="593"/>
                  <a:pt x="800" y="594"/>
                </a:cubicBezTo>
                <a:cubicBezTo>
                  <a:pt x="802" y="595"/>
                  <a:pt x="805" y="594"/>
                  <a:pt x="803" y="591"/>
                </a:cubicBezTo>
                <a:cubicBezTo>
                  <a:pt x="805" y="592"/>
                  <a:pt x="808" y="590"/>
                  <a:pt x="806" y="587"/>
                </a:cubicBezTo>
                <a:cubicBezTo>
                  <a:pt x="809" y="590"/>
                  <a:pt x="811" y="590"/>
                  <a:pt x="813" y="587"/>
                </a:cubicBezTo>
                <a:cubicBezTo>
                  <a:pt x="811" y="586"/>
                  <a:pt x="810" y="588"/>
                  <a:pt x="809" y="585"/>
                </a:cubicBezTo>
                <a:cubicBezTo>
                  <a:pt x="811" y="582"/>
                  <a:pt x="814" y="582"/>
                  <a:pt x="817" y="582"/>
                </a:cubicBezTo>
                <a:cubicBezTo>
                  <a:pt x="822" y="592"/>
                  <a:pt x="833" y="581"/>
                  <a:pt x="838" y="579"/>
                </a:cubicBezTo>
                <a:cubicBezTo>
                  <a:pt x="838" y="581"/>
                  <a:pt x="837" y="583"/>
                  <a:pt x="838" y="585"/>
                </a:cubicBezTo>
                <a:cubicBezTo>
                  <a:pt x="839" y="581"/>
                  <a:pt x="840" y="579"/>
                  <a:pt x="842" y="577"/>
                </a:cubicBezTo>
                <a:cubicBezTo>
                  <a:pt x="843" y="578"/>
                  <a:pt x="844" y="579"/>
                  <a:pt x="844" y="580"/>
                </a:cubicBezTo>
                <a:cubicBezTo>
                  <a:pt x="841" y="579"/>
                  <a:pt x="839" y="582"/>
                  <a:pt x="841" y="586"/>
                </a:cubicBezTo>
                <a:cubicBezTo>
                  <a:pt x="844" y="586"/>
                  <a:pt x="844" y="583"/>
                  <a:pt x="845" y="588"/>
                </a:cubicBezTo>
                <a:cubicBezTo>
                  <a:pt x="848" y="588"/>
                  <a:pt x="845" y="585"/>
                  <a:pt x="843" y="583"/>
                </a:cubicBezTo>
                <a:cubicBezTo>
                  <a:pt x="846" y="583"/>
                  <a:pt x="847" y="583"/>
                  <a:pt x="847" y="579"/>
                </a:cubicBezTo>
                <a:cubicBezTo>
                  <a:pt x="849" y="579"/>
                  <a:pt x="850" y="584"/>
                  <a:pt x="852" y="585"/>
                </a:cubicBezTo>
                <a:cubicBezTo>
                  <a:pt x="854" y="588"/>
                  <a:pt x="854" y="590"/>
                  <a:pt x="851" y="591"/>
                </a:cubicBezTo>
                <a:cubicBezTo>
                  <a:pt x="854" y="595"/>
                  <a:pt x="854" y="595"/>
                  <a:pt x="854" y="595"/>
                </a:cubicBezTo>
                <a:cubicBezTo>
                  <a:pt x="853" y="597"/>
                  <a:pt x="852" y="595"/>
                  <a:pt x="852" y="596"/>
                </a:cubicBezTo>
                <a:cubicBezTo>
                  <a:pt x="855" y="598"/>
                  <a:pt x="856" y="602"/>
                  <a:pt x="854" y="605"/>
                </a:cubicBezTo>
                <a:cubicBezTo>
                  <a:pt x="852" y="603"/>
                  <a:pt x="854" y="602"/>
                  <a:pt x="853" y="601"/>
                </a:cubicBezTo>
                <a:cubicBezTo>
                  <a:pt x="845" y="610"/>
                  <a:pt x="834" y="610"/>
                  <a:pt x="826" y="611"/>
                </a:cubicBezTo>
                <a:cubicBezTo>
                  <a:pt x="826" y="613"/>
                  <a:pt x="826" y="615"/>
                  <a:pt x="824" y="616"/>
                </a:cubicBezTo>
                <a:cubicBezTo>
                  <a:pt x="823" y="615"/>
                  <a:pt x="822" y="615"/>
                  <a:pt x="821" y="615"/>
                </a:cubicBezTo>
                <a:cubicBezTo>
                  <a:pt x="821" y="614"/>
                  <a:pt x="822" y="614"/>
                  <a:pt x="822" y="613"/>
                </a:cubicBezTo>
                <a:cubicBezTo>
                  <a:pt x="817" y="610"/>
                  <a:pt x="816" y="612"/>
                  <a:pt x="811" y="616"/>
                </a:cubicBezTo>
                <a:cubicBezTo>
                  <a:pt x="812" y="619"/>
                  <a:pt x="813" y="616"/>
                  <a:pt x="815" y="619"/>
                </a:cubicBezTo>
                <a:cubicBezTo>
                  <a:pt x="813" y="618"/>
                  <a:pt x="813" y="618"/>
                  <a:pt x="812" y="620"/>
                </a:cubicBezTo>
                <a:cubicBezTo>
                  <a:pt x="811" y="619"/>
                  <a:pt x="811" y="618"/>
                  <a:pt x="811" y="617"/>
                </a:cubicBezTo>
                <a:cubicBezTo>
                  <a:pt x="810" y="621"/>
                  <a:pt x="806" y="616"/>
                  <a:pt x="805" y="620"/>
                </a:cubicBezTo>
                <a:cubicBezTo>
                  <a:pt x="803" y="621"/>
                  <a:pt x="805" y="617"/>
                  <a:pt x="803" y="617"/>
                </a:cubicBezTo>
                <a:cubicBezTo>
                  <a:pt x="802" y="616"/>
                  <a:pt x="805" y="615"/>
                  <a:pt x="806" y="614"/>
                </a:cubicBezTo>
                <a:cubicBezTo>
                  <a:pt x="803" y="610"/>
                  <a:pt x="802" y="616"/>
                  <a:pt x="800" y="615"/>
                </a:cubicBezTo>
                <a:cubicBezTo>
                  <a:pt x="802" y="612"/>
                  <a:pt x="798" y="614"/>
                  <a:pt x="798" y="611"/>
                </a:cubicBezTo>
                <a:cubicBezTo>
                  <a:pt x="795" y="613"/>
                  <a:pt x="796" y="616"/>
                  <a:pt x="792" y="614"/>
                </a:cubicBezTo>
                <a:cubicBezTo>
                  <a:pt x="791" y="615"/>
                  <a:pt x="792" y="616"/>
                  <a:pt x="792" y="617"/>
                </a:cubicBezTo>
                <a:cubicBezTo>
                  <a:pt x="793" y="619"/>
                  <a:pt x="796" y="618"/>
                  <a:pt x="795" y="616"/>
                </a:cubicBezTo>
                <a:cubicBezTo>
                  <a:pt x="797" y="622"/>
                  <a:pt x="788" y="616"/>
                  <a:pt x="783" y="618"/>
                </a:cubicBezTo>
                <a:cubicBezTo>
                  <a:pt x="782" y="612"/>
                  <a:pt x="791" y="615"/>
                  <a:pt x="792" y="608"/>
                </a:cubicBezTo>
                <a:cubicBezTo>
                  <a:pt x="797" y="610"/>
                  <a:pt x="794" y="604"/>
                  <a:pt x="798" y="605"/>
                </a:cubicBezTo>
                <a:cubicBezTo>
                  <a:pt x="798" y="606"/>
                  <a:pt x="797" y="607"/>
                  <a:pt x="796" y="609"/>
                </a:cubicBezTo>
                <a:cubicBezTo>
                  <a:pt x="800" y="611"/>
                  <a:pt x="800" y="606"/>
                  <a:pt x="804" y="605"/>
                </a:cubicBezTo>
                <a:cubicBezTo>
                  <a:pt x="800" y="604"/>
                  <a:pt x="797" y="603"/>
                  <a:pt x="793" y="602"/>
                </a:cubicBezTo>
                <a:cubicBezTo>
                  <a:pt x="792" y="603"/>
                  <a:pt x="794" y="605"/>
                  <a:pt x="792" y="606"/>
                </a:cubicBezTo>
                <a:cubicBezTo>
                  <a:pt x="790" y="603"/>
                  <a:pt x="790" y="603"/>
                  <a:pt x="790" y="603"/>
                </a:cubicBezTo>
                <a:cubicBezTo>
                  <a:pt x="788" y="604"/>
                  <a:pt x="790" y="607"/>
                  <a:pt x="788" y="608"/>
                </a:cubicBezTo>
                <a:cubicBezTo>
                  <a:pt x="789" y="605"/>
                  <a:pt x="786" y="606"/>
                  <a:pt x="784" y="603"/>
                </a:cubicBezTo>
                <a:cubicBezTo>
                  <a:pt x="781" y="604"/>
                  <a:pt x="785" y="605"/>
                  <a:pt x="785" y="608"/>
                </a:cubicBezTo>
                <a:cubicBezTo>
                  <a:pt x="782" y="611"/>
                  <a:pt x="778" y="610"/>
                  <a:pt x="775" y="613"/>
                </a:cubicBezTo>
                <a:cubicBezTo>
                  <a:pt x="774" y="613"/>
                  <a:pt x="776" y="615"/>
                  <a:pt x="776" y="616"/>
                </a:cubicBezTo>
                <a:cubicBezTo>
                  <a:pt x="777" y="614"/>
                  <a:pt x="779" y="611"/>
                  <a:pt x="781" y="613"/>
                </a:cubicBezTo>
                <a:cubicBezTo>
                  <a:pt x="780" y="612"/>
                  <a:pt x="777" y="619"/>
                  <a:pt x="781" y="618"/>
                </a:cubicBezTo>
                <a:cubicBezTo>
                  <a:pt x="780" y="620"/>
                  <a:pt x="779" y="620"/>
                  <a:pt x="779" y="625"/>
                </a:cubicBezTo>
                <a:cubicBezTo>
                  <a:pt x="778" y="623"/>
                  <a:pt x="779" y="623"/>
                  <a:pt x="778" y="621"/>
                </a:cubicBezTo>
                <a:cubicBezTo>
                  <a:pt x="777" y="622"/>
                  <a:pt x="777" y="623"/>
                  <a:pt x="777" y="623"/>
                </a:cubicBezTo>
                <a:cubicBezTo>
                  <a:pt x="780" y="628"/>
                  <a:pt x="780" y="627"/>
                  <a:pt x="783" y="629"/>
                </a:cubicBezTo>
                <a:cubicBezTo>
                  <a:pt x="781" y="627"/>
                  <a:pt x="782" y="631"/>
                  <a:pt x="780" y="630"/>
                </a:cubicBezTo>
                <a:cubicBezTo>
                  <a:pt x="781" y="639"/>
                  <a:pt x="781" y="647"/>
                  <a:pt x="774" y="650"/>
                </a:cubicBezTo>
                <a:cubicBezTo>
                  <a:pt x="775" y="657"/>
                  <a:pt x="770" y="662"/>
                  <a:pt x="771" y="669"/>
                </a:cubicBezTo>
                <a:cubicBezTo>
                  <a:pt x="770" y="670"/>
                  <a:pt x="766" y="671"/>
                  <a:pt x="769" y="674"/>
                </a:cubicBezTo>
                <a:cubicBezTo>
                  <a:pt x="768" y="674"/>
                  <a:pt x="767" y="674"/>
                  <a:pt x="766" y="674"/>
                </a:cubicBezTo>
                <a:cubicBezTo>
                  <a:pt x="764" y="675"/>
                  <a:pt x="769" y="674"/>
                  <a:pt x="768" y="676"/>
                </a:cubicBezTo>
                <a:cubicBezTo>
                  <a:pt x="766" y="679"/>
                  <a:pt x="767" y="675"/>
                  <a:pt x="766" y="676"/>
                </a:cubicBezTo>
                <a:cubicBezTo>
                  <a:pt x="766" y="678"/>
                  <a:pt x="767" y="680"/>
                  <a:pt x="767" y="682"/>
                </a:cubicBezTo>
                <a:cubicBezTo>
                  <a:pt x="764" y="685"/>
                  <a:pt x="757" y="689"/>
                  <a:pt x="755" y="694"/>
                </a:cubicBezTo>
                <a:cubicBezTo>
                  <a:pt x="754" y="694"/>
                  <a:pt x="753" y="693"/>
                  <a:pt x="752" y="692"/>
                </a:cubicBezTo>
                <a:cubicBezTo>
                  <a:pt x="747" y="704"/>
                  <a:pt x="735" y="701"/>
                  <a:pt x="728" y="708"/>
                </a:cubicBezTo>
                <a:cubicBezTo>
                  <a:pt x="725" y="706"/>
                  <a:pt x="725" y="708"/>
                  <a:pt x="721" y="710"/>
                </a:cubicBezTo>
                <a:cubicBezTo>
                  <a:pt x="721" y="709"/>
                  <a:pt x="720" y="709"/>
                  <a:pt x="719" y="707"/>
                </a:cubicBezTo>
                <a:cubicBezTo>
                  <a:pt x="715" y="713"/>
                  <a:pt x="708" y="710"/>
                  <a:pt x="703" y="714"/>
                </a:cubicBezTo>
                <a:cubicBezTo>
                  <a:pt x="703" y="713"/>
                  <a:pt x="702" y="713"/>
                  <a:pt x="702" y="712"/>
                </a:cubicBezTo>
                <a:cubicBezTo>
                  <a:pt x="700" y="716"/>
                  <a:pt x="698" y="712"/>
                  <a:pt x="696" y="717"/>
                </a:cubicBezTo>
                <a:cubicBezTo>
                  <a:pt x="694" y="715"/>
                  <a:pt x="692" y="716"/>
                  <a:pt x="692" y="718"/>
                </a:cubicBezTo>
                <a:cubicBezTo>
                  <a:pt x="691" y="716"/>
                  <a:pt x="690" y="717"/>
                  <a:pt x="689" y="715"/>
                </a:cubicBezTo>
                <a:cubicBezTo>
                  <a:pt x="687" y="715"/>
                  <a:pt x="689" y="718"/>
                  <a:pt x="687" y="718"/>
                </a:cubicBezTo>
                <a:cubicBezTo>
                  <a:pt x="681" y="716"/>
                  <a:pt x="673" y="716"/>
                  <a:pt x="668" y="721"/>
                </a:cubicBezTo>
                <a:cubicBezTo>
                  <a:pt x="664" y="717"/>
                  <a:pt x="660" y="717"/>
                  <a:pt x="656" y="718"/>
                </a:cubicBezTo>
                <a:cubicBezTo>
                  <a:pt x="656" y="716"/>
                  <a:pt x="655" y="714"/>
                  <a:pt x="654" y="712"/>
                </a:cubicBezTo>
                <a:cubicBezTo>
                  <a:pt x="647" y="709"/>
                  <a:pt x="643" y="721"/>
                  <a:pt x="637" y="717"/>
                </a:cubicBezTo>
                <a:cubicBezTo>
                  <a:pt x="645" y="714"/>
                  <a:pt x="653" y="707"/>
                  <a:pt x="660" y="702"/>
                </a:cubicBezTo>
                <a:cubicBezTo>
                  <a:pt x="665" y="688"/>
                  <a:pt x="680" y="685"/>
                  <a:pt x="690" y="675"/>
                </a:cubicBezTo>
                <a:cubicBezTo>
                  <a:pt x="703" y="674"/>
                  <a:pt x="711" y="665"/>
                  <a:pt x="718" y="653"/>
                </a:cubicBezTo>
                <a:cubicBezTo>
                  <a:pt x="716" y="649"/>
                  <a:pt x="714" y="652"/>
                  <a:pt x="712" y="648"/>
                </a:cubicBezTo>
                <a:cubicBezTo>
                  <a:pt x="718" y="644"/>
                  <a:pt x="722" y="643"/>
                  <a:pt x="727" y="636"/>
                </a:cubicBezTo>
                <a:cubicBezTo>
                  <a:pt x="726" y="635"/>
                  <a:pt x="725" y="635"/>
                  <a:pt x="724" y="635"/>
                </a:cubicBezTo>
                <a:cubicBezTo>
                  <a:pt x="726" y="640"/>
                  <a:pt x="717" y="636"/>
                  <a:pt x="719" y="640"/>
                </a:cubicBezTo>
                <a:cubicBezTo>
                  <a:pt x="711" y="638"/>
                  <a:pt x="709" y="647"/>
                  <a:pt x="700" y="644"/>
                </a:cubicBezTo>
                <a:cubicBezTo>
                  <a:pt x="699" y="645"/>
                  <a:pt x="702" y="647"/>
                  <a:pt x="701" y="649"/>
                </a:cubicBezTo>
                <a:cubicBezTo>
                  <a:pt x="699" y="644"/>
                  <a:pt x="695" y="649"/>
                  <a:pt x="695" y="652"/>
                </a:cubicBezTo>
                <a:cubicBezTo>
                  <a:pt x="694" y="645"/>
                  <a:pt x="688" y="652"/>
                  <a:pt x="685" y="652"/>
                </a:cubicBezTo>
                <a:cubicBezTo>
                  <a:pt x="685" y="651"/>
                  <a:pt x="686" y="651"/>
                  <a:pt x="685" y="650"/>
                </a:cubicBezTo>
                <a:cubicBezTo>
                  <a:pt x="683" y="650"/>
                  <a:pt x="682" y="651"/>
                  <a:pt x="682" y="654"/>
                </a:cubicBezTo>
                <a:cubicBezTo>
                  <a:pt x="681" y="655"/>
                  <a:pt x="680" y="652"/>
                  <a:pt x="679" y="651"/>
                </a:cubicBezTo>
                <a:cubicBezTo>
                  <a:pt x="675" y="655"/>
                  <a:pt x="669" y="651"/>
                  <a:pt x="665" y="657"/>
                </a:cubicBezTo>
                <a:cubicBezTo>
                  <a:pt x="664" y="655"/>
                  <a:pt x="663" y="655"/>
                  <a:pt x="662" y="653"/>
                </a:cubicBezTo>
                <a:cubicBezTo>
                  <a:pt x="661" y="654"/>
                  <a:pt x="659" y="655"/>
                  <a:pt x="658" y="654"/>
                </a:cubicBezTo>
                <a:cubicBezTo>
                  <a:pt x="657" y="654"/>
                  <a:pt x="658" y="657"/>
                  <a:pt x="659" y="656"/>
                </a:cubicBezTo>
                <a:cubicBezTo>
                  <a:pt x="660" y="658"/>
                  <a:pt x="657" y="655"/>
                  <a:pt x="656" y="657"/>
                </a:cubicBezTo>
                <a:cubicBezTo>
                  <a:pt x="655" y="656"/>
                  <a:pt x="656" y="656"/>
                  <a:pt x="654" y="655"/>
                </a:cubicBezTo>
                <a:cubicBezTo>
                  <a:pt x="654" y="658"/>
                  <a:pt x="648" y="657"/>
                  <a:pt x="650" y="661"/>
                </a:cubicBezTo>
                <a:cubicBezTo>
                  <a:pt x="646" y="656"/>
                  <a:pt x="645" y="659"/>
                  <a:pt x="642" y="659"/>
                </a:cubicBezTo>
                <a:cubicBezTo>
                  <a:pt x="641" y="658"/>
                  <a:pt x="644" y="657"/>
                  <a:pt x="645" y="656"/>
                </a:cubicBezTo>
                <a:cubicBezTo>
                  <a:pt x="644" y="653"/>
                  <a:pt x="642" y="653"/>
                  <a:pt x="640" y="654"/>
                </a:cubicBezTo>
                <a:cubicBezTo>
                  <a:pt x="639" y="650"/>
                  <a:pt x="645" y="654"/>
                  <a:pt x="645" y="649"/>
                </a:cubicBezTo>
                <a:cubicBezTo>
                  <a:pt x="643" y="649"/>
                  <a:pt x="641" y="652"/>
                  <a:pt x="639" y="648"/>
                </a:cubicBezTo>
                <a:cubicBezTo>
                  <a:pt x="638" y="649"/>
                  <a:pt x="640" y="652"/>
                  <a:pt x="637" y="652"/>
                </a:cubicBezTo>
                <a:cubicBezTo>
                  <a:pt x="636" y="654"/>
                  <a:pt x="639" y="652"/>
                  <a:pt x="639" y="655"/>
                </a:cubicBezTo>
                <a:cubicBezTo>
                  <a:pt x="636" y="654"/>
                  <a:pt x="635" y="654"/>
                  <a:pt x="632" y="652"/>
                </a:cubicBezTo>
                <a:cubicBezTo>
                  <a:pt x="633" y="651"/>
                  <a:pt x="633" y="650"/>
                  <a:pt x="633" y="649"/>
                </a:cubicBezTo>
                <a:cubicBezTo>
                  <a:pt x="632" y="648"/>
                  <a:pt x="632" y="648"/>
                  <a:pt x="631" y="647"/>
                </a:cubicBezTo>
                <a:cubicBezTo>
                  <a:pt x="630" y="651"/>
                  <a:pt x="628" y="648"/>
                  <a:pt x="627" y="651"/>
                </a:cubicBezTo>
                <a:cubicBezTo>
                  <a:pt x="627" y="648"/>
                  <a:pt x="625" y="646"/>
                  <a:pt x="623" y="648"/>
                </a:cubicBezTo>
                <a:cubicBezTo>
                  <a:pt x="621" y="648"/>
                  <a:pt x="625" y="646"/>
                  <a:pt x="626" y="645"/>
                </a:cubicBezTo>
                <a:cubicBezTo>
                  <a:pt x="622" y="644"/>
                  <a:pt x="620" y="647"/>
                  <a:pt x="617" y="649"/>
                </a:cubicBezTo>
                <a:cubicBezTo>
                  <a:pt x="616" y="646"/>
                  <a:pt x="614" y="646"/>
                  <a:pt x="616" y="644"/>
                </a:cubicBezTo>
                <a:cubicBezTo>
                  <a:pt x="613" y="645"/>
                  <a:pt x="611" y="648"/>
                  <a:pt x="613" y="653"/>
                </a:cubicBezTo>
                <a:cubicBezTo>
                  <a:pt x="612" y="654"/>
                  <a:pt x="607" y="652"/>
                  <a:pt x="608" y="655"/>
                </a:cubicBezTo>
                <a:cubicBezTo>
                  <a:pt x="609" y="658"/>
                  <a:pt x="610" y="655"/>
                  <a:pt x="611" y="656"/>
                </a:cubicBezTo>
                <a:cubicBezTo>
                  <a:pt x="611" y="660"/>
                  <a:pt x="607" y="654"/>
                  <a:pt x="604" y="654"/>
                </a:cubicBezTo>
                <a:cubicBezTo>
                  <a:pt x="603" y="654"/>
                  <a:pt x="604" y="657"/>
                  <a:pt x="605" y="657"/>
                </a:cubicBezTo>
                <a:cubicBezTo>
                  <a:pt x="605" y="659"/>
                  <a:pt x="602" y="656"/>
                  <a:pt x="603" y="654"/>
                </a:cubicBezTo>
                <a:cubicBezTo>
                  <a:pt x="600" y="652"/>
                  <a:pt x="601" y="659"/>
                  <a:pt x="598" y="653"/>
                </a:cubicBezTo>
                <a:cubicBezTo>
                  <a:pt x="597" y="655"/>
                  <a:pt x="599" y="658"/>
                  <a:pt x="599" y="659"/>
                </a:cubicBezTo>
                <a:cubicBezTo>
                  <a:pt x="598" y="659"/>
                  <a:pt x="594" y="661"/>
                  <a:pt x="593" y="661"/>
                </a:cubicBezTo>
                <a:cubicBezTo>
                  <a:pt x="592" y="659"/>
                  <a:pt x="596" y="661"/>
                  <a:pt x="597" y="659"/>
                </a:cubicBezTo>
                <a:cubicBezTo>
                  <a:pt x="596" y="657"/>
                  <a:pt x="595" y="656"/>
                  <a:pt x="594" y="657"/>
                </a:cubicBezTo>
                <a:cubicBezTo>
                  <a:pt x="594" y="654"/>
                  <a:pt x="596" y="656"/>
                  <a:pt x="597" y="657"/>
                </a:cubicBezTo>
                <a:cubicBezTo>
                  <a:pt x="598" y="656"/>
                  <a:pt x="597" y="654"/>
                  <a:pt x="596" y="653"/>
                </a:cubicBezTo>
                <a:cubicBezTo>
                  <a:pt x="588" y="658"/>
                  <a:pt x="571" y="659"/>
                  <a:pt x="563" y="668"/>
                </a:cubicBezTo>
                <a:cubicBezTo>
                  <a:pt x="561" y="662"/>
                  <a:pt x="552" y="667"/>
                  <a:pt x="553" y="671"/>
                </a:cubicBezTo>
                <a:cubicBezTo>
                  <a:pt x="552" y="671"/>
                  <a:pt x="551" y="669"/>
                  <a:pt x="550" y="669"/>
                </a:cubicBezTo>
                <a:cubicBezTo>
                  <a:pt x="551" y="673"/>
                  <a:pt x="547" y="669"/>
                  <a:pt x="547" y="672"/>
                </a:cubicBezTo>
                <a:cubicBezTo>
                  <a:pt x="544" y="672"/>
                  <a:pt x="549" y="671"/>
                  <a:pt x="546" y="669"/>
                </a:cubicBezTo>
                <a:cubicBezTo>
                  <a:pt x="543" y="667"/>
                  <a:pt x="546" y="673"/>
                  <a:pt x="543" y="672"/>
                </a:cubicBezTo>
                <a:cubicBezTo>
                  <a:pt x="542" y="671"/>
                  <a:pt x="543" y="671"/>
                  <a:pt x="543" y="670"/>
                </a:cubicBezTo>
                <a:cubicBezTo>
                  <a:pt x="540" y="669"/>
                  <a:pt x="536" y="671"/>
                  <a:pt x="538" y="675"/>
                </a:cubicBezTo>
                <a:cubicBezTo>
                  <a:pt x="534" y="672"/>
                  <a:pt x="533" y="669"/>
                  <a:pt x="529" y="669"/>
                </a:cubicBezTo>
                <a:cubicBezTo>
                  <a:pt x="528" y="669"/>
                  <a:pt x="530" y="671"/>
                  <a:pt x="528" y="672"/>
                </a:cubicBezTo>
                <a:cubicBezTo>
                  <a:pt x="526" y="670"/>
                  <a:pt x="523" y="671"/>
                  <a:pt x="522" y="673"/>
                </a:cubicBezTo>
                <a:cubicBezTo>
                  <a:pt x="517" y="666"/>
                  <a:pt x="514" y="675"/>
                  <a:pt x="510" y="673"/>
                </a:cubicBezTo>
                <a:cubicBezTo>
                  <a:pt x="509" y="678"/>
                  <a:pt x="499" y="681"/>
                  <a:pt x="497" y="680"/>
                </a:cubicBezTo>
                <a:cubicBezTo>
                  <a:pt x="496" y="677"/>
                  <a:pt x="498" y="678"/>
                  <a:pt x="499" y="679"/>
                </a:cubicBezTo>
                <a:cubicBezTo>
                  <a:pt x="500" y="677"/>
                  <a:pt x="496" y="676"/>
                  <a:pt x="499" y="675"/>
                </a:cubicBezTo>
                <a:cubicBezTo>
                  <a:pt x="499" y="676"/>
                  <a:pt x="500" y="678"/>
                  <a:pt x="501" y="678"/>
                </a:cubicBezTo>
                <a:cubicBezTo>
                  <a:pt x="500" y="676"/>
                  <a:pt x="504" y="676"/>
                  <a:pt x="505" y="675"/>
                </a:cubicBezTo>
                <a:cubicBezTo>
                  <a:pt x="506" y="675"/>
                  <a:pt x="506" y="674"/>
                  <a:pt x="505" y="673"/>
                </a:cubicBezTo>
                <a:cubicBezTo>
                  <a:pt x="502" y="670"/>
                  <a:pt x="497" y="674"/>
                  <a:pt x="498" y="676"/>
                </a:cubicBezTo>
                <a:cubicBezTo>
                  <a:pt x="496" y="676"/>
                  <a:pt x="493" y="675"/>
                  <a:pt x="493" y="678"/>
                </a:cubicBezTo>
                <a:cubicBezTo>
                  <a:pt x="490" y="677"/>
                  <a:pt x="494" y="675"/>
                  <a:pt x="495" y="674"/>
                </a:cubicBezTo>
                <a:cubicBezTo>
                  <a:pt x="493" y="671"/>
                  <a:pt x="493" y="671"/>
                  <a:pt x="493" y="671"/>
                </a:cubicBezTo>
                <a:cubicBezTo>
                  <a:pt x="492" y="672"/>
                  <a:pt x="494" y="674"/>
                  <a:pt x="492" y="675"/>
                </a:cubicBezTo>
                <a:cubicBezTo>
                  <a:pt x="492" y="670"/>
                  <a:pt x="489" y="673"/>
                  <a:pt x="488" y="675"/>
                </a:cubicBezTo>
                <a:cubicBezTo>
                  <a:pt x="486" y="672"/>
                  <a:pt x="491" y="672"/>
                  <a:pt x="492" y="670"/>
                </a:cubicBezTo>
                <a:cubicBezTo>
                  <a:pt x="490" y="668"/>
                  <a:pt x="490" y="669"/>
                  <a:pt x="488" y="668"/>
                </a:cubicBezTo>
                <a:cubicBezTo>
                  <a:pt x="491" y="671"/>
                  <a:pt x="481" y="676"/>
                  <a:pt x="478" y="675"/>
                </a:cubicBezTo>
                <a:cubicBezTo>
                  <a:pt x="476" y="680"/>
                  <a:pt x="468" y="681"/>
                  <a:pt x="467" y="685"/>
                </a:cubicBezTo>
                <a:cubicBezTo>
                  <a:pt x="469" y="686"/>
                  <a:pt x="469" y="685"/>
                  <a:pt x="470" y="684"/>
                </a:cubicBezTo>
                <a:cubicBezTo>
                  <a:pt x="472" y="686"/>
                  <a:pt x="470" y="686"/>
                  <a:pt x="469" y="687"/>
                </a:cubicBezTo>
                <a:cubicBezTo>
                  <a:pt x="470" y="689"/>
                  <a:pt x="472" y="688"/>
                  <a:pt x="473" y="688"/>
                </a:cubicBezTo>
                <a:cubicBezTo>
                  <a:pt x="471" y="685"/>
                  <a:pt x="475" y="688"/>
                  <a:pt x="473" y="685"/>
                </a:cubicBezTo>
                <a:cubicBezTo>
                  <a:pt x="474" y="685"/>
                  <a:pt x="475" y="686"/>
                  <a:pt x="476" y="687"/>
                </a:cubicBezTo>
                <a:cubicBezTo>
                  <a:pt x="474" y="689"/>
                  <a:pt x="474" y="689"/>
                  <a:pt x="474" y="689"/>
                </a:cubicBezTo>
                <a:cubicBezTo>
                  <a:pt x="475" y="691"/>
                  <a:pt x="476" y="687"/>
                  <a:pt x="478" y="690"/>
                </a:cubicBezTo>
                <a:cubicBezTo>
                  <a:pt x="472" y="692"/>
                  <a:pt x="472" y="691"/>
                  <a:pt x="466" y="696"/>
                </a:cubicBezTo>
                <a:cubicBezTo>
                  <a:pt x="466" y="694"/>
                  <a:pt x="467" y="693"/>
                  <a:pt x="465" y="691"/>
                </a:cubicBezTo>
                <a:cubicBezTo>
                  <a:pt x="466" y="689"/>
                  <a:pt x="467" y="690"/>
                  <a:pt x="467" y="687"/>
                </a:cubicBezTo>
                <a:cubicBezTo>
                  <a:pt x="465" y="685"/>
                  <a:pt x="465" y="685"/>
                  <a:pt x="463" y="683"/>
                </a:cubicBezTo>
                <a:cubicBezTo>
                  <a:pt x="463" y="684"/>
                  <a:pt x="463" y="684"/>
                  <a:pt x="464" y="684"/>
                </a:cubicBezTo>
                <a:cubicBezTo>
                  <a:pt x="464" y="688"/>
                  <a:pt x="458" y="685"/>
                  <a:pt x="460" y="689"/>
                </a:cubicBezTo>
                <a:cubicBezTo>
                  <a:pt x="459" y="688"/>
                  <a:pt x="459" y="688"/>
                  <a:pt x="458" y="690"/>
                </a:cubicBezTo>
                <a:cubicBezTo>
                  <a:pt x="457" y="687"/>
                  <a:pt x="454" y="689"/>
                  <a:pt x="456" y="687"/>
                </a:cubicBezTo>
                <a:cubicBezTo>
                  <a:pt x="453" y="688"/>
                  <a:pt x="450" y="692"/>
                  <a:pt x="446" y="694"/>
                </a:cubicBezTo>
                <a:cubicBezTo>
                  <a:pt x="450" y="685"/>
                  <a:pt x="434" y="696"/>
                  <a:pt x="432" y="701"/>
                </a:cubicBezTo>
                <a:cubicBezTo>
                  <a:pt x="430" y="700"/>
                  <a:pt x="427" y="702"/>
                  <a:pt x="425" y="704"/>
                </a:cubicBezTo>
                <a:cubicBezTo>
                  <a:pt x="424" y="704"/>
                  <a:pt x="422" y="706"/>
                  <a:pt x="421" y="707"/>
                </a:cubicBezTo>
                <a:cubicBezTo>
                  <a:pt x="421" y="707"/>
                  <a:pt x="420" y="708"/>
                  <a:pt x="420" y="708"/>
                </a:cubicBezTo>
                <a:cubicBezTo>
                  <a:pt x="420" y="708"/>
                  <a:pt x="420" y="710"/>
                  <a:pt x="420" y="710"/>
                </a:cubicBezTo>
                <a:cubicBezTo>
                  <a:pt x="421" y="711"/>
                  <a:pt x="421" y="711"/>
                  <a:pt x="421" y="711"/>
                </a:cubicBezTo>
                <a:cubicBezTo>
                  <a:pt x="418" y="713"/>
                  <a:pt x="418" y="713"/>
                  <a:pt x="418" y="713"/>
                </a:cubicBezTo>
                <a:cubicBezTo>
                  <a:pt x="416" y="710"/>
                  <a:pt x="416" y="710"/>
                  <a:pt x="416" y="710"/>
                </a:cubicBezTo>
                <a:cubicBezTo>
                  <a:pt x="416" y="709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2" y="711"/>
                  <a:pt x="422" y="711"/>
                  <a:pt x="422" y="711"/>
                </a:cubicBezTo>
                <a:cubicBezTo>
                  <a:pt x="421" y="709"/>
                  <a:pt x="421" y="709"/>
                  <a:pt x="421" y="709"/>
                </a:cubicBezTo>
                <a:cubicBezTo>
                  <a:pt x="421" y="709"/>
                  <a:pt x="420" y="708"/>
                  <a:pt x="419" y="708"/>
                </a:cubicBezTo>
                <a:cubicBezTo>
                  <a:pt x="418" y="706"/>
                  <a:pt x="416" y="707"/>
                  <a:pt x="414" y="707"/>
                </a:cubicBezTo>
                <a:cubicBezTo>
                  <a:pt x="414" y="709"/>
                  <a:pt x="418" y="707"/>
                  <a:pt x="417" y="710"/>
                </a:cubicBezTo>
                <a:cubicBezTo>
                  <a:pt x="416" y="709"/>
                  <a:pt x="414" y="708"/>
                  <a:pt x="413" y="710"/>
                </a:cubicBezTo>
                <a:cubicBezTo>
                  <a:pt x="413" y="710"/>
                  <a:pt x="413" y="709"/>
                  <a:pt x="412" y="708"/>
                </a:cubicBezTo>
                <a:cubicBezTo>
                  <a:pt x="412" y="711"/>
                  <a:pt x="409" y="712"/>
                  <a:pt x="406" y="710"/>
                </a:cubicBezTo>
                <a:cubicBezTo>
                  <a:pt x="403" y="716"/>
                  <a:pt x="396" y="716"/>
                  <a:pt x="392" y="720"/>
                </a:cubicBezTo>
                <a:cubicBezTo>
                  <a:pt x="392" y="717"/>
                  <a:pt x="387" y="718"/>
                  <a:pt x="390" y="722"/>
                </a:cubicBezTo>
                <a:cubicBezTo>
                  <a:pt x="389" y="721"/>
                  <a:pt x="388" y="722"/>
                  <a:pt x="387" y="719"/>
                </a:cubicBezTo>
                <a:cubicBezTo>
                  <a:pt x="385" y="722"/>
                  <a:pt x="382" y="721"/>
                  <a:pt x="379" y="724"/>
                </a:cubicBezTo>
                <a:cubicBezTo>
                  <a:pt x="381" y="726"/>
                  <a:pt x="385" y="725"/>
                  <a:pt x="384" y="722"/>
                </a:cubicBezTo>
                <a:cubicBezTo>
                  <a:pt x="387" y="724"/>
                  <a:pt x="382" y="726"/>
                  <a:pt x="383" y="728"/>
                </a:cubicBezTo>
                <a:cubicBezTo>
                  <a:pt x="381" y="726"/>
                  <a:pt x="381" y="726"/>
                  <a:pt x="381" y="726"/>
                </a:cubicBezTo>
                <a:cubicBezTo>
                  <a:pt x="380" y="728"/>
                  <a:pt x="378" y="728"/>
                  <a:pt x="376" y="732"/>
                </a:cubicBezTo>
                <a:cubicBezTo>
                  <a:pt x="370" y="731"/>
                  <a:pt x="365" y="730"/>
                  <a:pt x="363" y="737"/>
                </a:cubicBezTo>
                <a:cubicBezTo>
                  <a:pt x="365" y="739"/>
                  <a:pt x="366" y="739"/>
                  <a:pt x="367" y="740"/>
                </a:cubicBezTo>
                <a:cubicBezTo>
                  <a:pt x="368" y="738"/>
                  <a:pt x="365" y="737"/>
                  <a:pt x="367" y="735"/>
                </a:cubicBezTo>
                <a:cubicBezTo>
                  <a:pt x="367" y="740"/>
                  <a:pt x="375" y="739"/>
                  <a:pt x="371" y="735"/>
                </a:cubicBezTo>
                <a:cubicBezTo>
                  <a:pt x="376" y="738"/>
                  <a:pt x="379" y="734"/>
                  <a:pt x="381" y="730"/>
                </a:cubicBezTo>
                <a:cubicBezTo>
                  <a:pt x="382" y="732"/>
                  <a:pt x="382" y="733"/>
                  <a:pt x="382" y="734"/>
                </a:cubicBezTo>
                <a:cubicBezTo>
                  <a:pt x="384" y="735"/>
                  <a:pt x="384" y="729"/>
                  <a:pt x="387" y="733"/>
                </a:cubicBezTo>
                <a:cubicBezTo>
                  <a:pt x="388" y="732"/>
                  <a:pt x="387" y="731"/>
                  <a:pt x="388" y="730"/>
                </a:cubicBezTo>
                <a:cubicBezTo>
                  <a:pt x="388" y="731"/>
                  <a:pt x="388" y="732"/>
                  <a:pt x="388" y="733"/>
                </a:cubicBezTo>
                <a:cubicBezTo>
                  <a:pt x="390" y="734"/>
                  <a:pt x="390" y="732"/>
                  <a:pt x="393" y="731"/>
                </a:cubicBezTo>
                <a:cubicBezTo>
                  <a:pt x="393" y="733"/>
                  <a:pt x="392" y="734"/>
                  <a:pt x="392" y="736"/>
                </a:cubicBezTo>
                <a:cubicBezTo>
                  <a:pt x="389" y="735"/>
                  <a:pt x="387" y="738"/>
                  <a:pt x="387" y="740"/>
                </a:cubicBezTo>
                <a:cubicBezTo>
                  <a:pt x="386" y="740"/>
                  <a:pt x="385" y="739"/>
                  <a:pt x="384" y="739"/>
                </a:cubicBezTo>
                <a:cubicBezTo>
                  <a:pt x="382" y="740"/>
                  <a:pt x="384" y="742"/>
                  <a:pt x="383" y="744"/>
                </a:cubicBezTo>
                <a:cubicBezTo>
                  <a:pt x="381" y="743"/>
                  <a:pt x="380" y="744"/>
                  <a:pt x="379" y="746"/>
                </a:cubicBezTo>
                <a:cubicBezTo>
                  <a:pt x="377" y="744"/>
                  <a:pt x="380" y="744"/>
                  <a:pt x="379" y="742"/>
                </a:cubicBezTo>
                <a:cubicBezTo>
                  <a:pt x="377" y="740"/>
                  <a:pt x="376" y="740"/>
                  <a:pt x="375" y="740"/>
                </a:cubicBezTo>
                <a:cubicBezTo>
                  <a:pt x="375" y="741"/>
                  <a:pt x="375" y="741"/>
                  <a:pt x="374" y="742"/>
                </a:cubicBezTo>
                <a:cubicBezTo>
                  <a:pt x="375" y="743"/>
                  <a:pt x="377" y="742"/>
                  <a:pt x="376" y="744"/>
                </a:cubicBezTo>
                <a:cubicBezTo>
                  <a:pt x="373" y="743"/>
                  <a:pt x="372" y="741"/>
                  <a:pt x="369" y="744"/>
                </a:cubicBezTo>
                <a:cubicBezTo>
                  <a:pt x="369" y="744"/>
                  <a:pt x="369" y="745"/>
                  <a:pt x="369" y="745"/>
                </a:cubicBezTo>
                <a:cubicBezTo>
                  <a:pt x="370" y="748"/>
                  <a:pt x="371" y="744"/>
                  <a:pt x="372" y="747"/>
                </a:cubicBezTo>
                <a:cubicBezTo>
                  <a:pt x="369" y="747"/>
                  <a:pt x="366" y="745"/>
                  <a:pt x="366" y="749"/>
                </a:cubicBezTo>
                <a:cubicBezTo>
                  <a:pt x="368" y="751"/>
                  <a:pt x="367" y="747"/>
                  <a:pt x="369" y="747"/>
                </a:cubicBezTo>
                <a:cubicBezTo>
                  <a:pt x="372" y="750"/>
                  <a:pt x="367" y="750"/>
                  <a:pt x="368" y="752"/>
                </a:cubicBezTo>
                <a:cubicBezTo>
                  <a:pt x="365" y="749"/>
                  <a:pt x="365" y="752"/>
                  <a:pt x="363" y="754"/>
                </a:cubicBezTo>
                <a:cubicBezTo>
                  <a:pt x="362" y="752"/>
                  <a:pt x="365" y="752"/>
                  <a:pt x="364" y="750"/>
                </a:cubicBezTo>
                <a:cubicBezTo>
                  <a:pt x="362" y="750"/>
                  <a:pt x="360" y="753"/>
                  <a:pt x="357" y="749"/>
                </a:cubicBezTo>
                <a:cubicBezTo>
                  <a:pt x="357" y="748"/>
                  <a:pt x="362" y="750"/>
                  <a:pt x="360" y="746"/>
                </a:cubicBezTo>
                <a:cubicBezTo>
                  <a:pt x="361" y="746"/>
                  <a:pt x="362" y="748"/>
                  <a:pt x="364" y="749"/>
                </a:cubicBezTo>
                <a:cubicBezTo>
                  <a:pt x="365" y="748"/>
                  <a:pt x="366" y="741"/>
                  <a:pt x="368" y="746"/>
                </a:cubicBezTo>
                <a:cubicBezTo>
                  <a:pt x="369" y="745"/>
                  <a:pt x="368" y="744"/>
                  <a:pt x="367" y="742"/>
                </a:cubicBezTo>
                <a:cubicBezTo>
                  <a:pt x="366" y="741"/>
                  <a:pt x="363" y="743"/>
                  <a:pt x="364" y="745"/>
                </a:cubicBezTo>
                <a:cubicBezTo>
                  <a:pt x="362" y="744"/>
                  <a:pt x="363" y="741"/>
                  <a:pt x="360" y="739"/>
                </a:cubicBezTo>
                <a:cubicBezTo>
                  <a:pt x="361" y="742"/>
                  <a:pt x="360" y="741"/>
                  <a:pt x="358" y="740"/>
                </a:cubicBezTo>
                <a:cubicBezTo>
                  <a:pt x="355" y="742"/>
                  <a:pt x="361" y="744"/>
                  <a:pt x="358" y="745"/>
                </a:cubicBezTo>
                <a:cubicBezTo>
                  <a:pt x="358" y="744"/>
                  <a:pt x="357" y="742"/>
                  <a:pt x="357" y="741"/>
                </a:cubicBezTo>
                <a:cubicBezTo>
                  <a:pt x="356" y="742"/>
                  <a:pt x="355" y="742"/>
                  <a:pt x="354" y="743"/>
                </a:cubicBezTo>
                <a:cubicBezTo>
                  <a:pt x="356" y="747"/>
                  <a:pt x="351" y="746"/>
                  <a:pt x="348" y="747"/>
                </a:cubicBezTo>
                <a:cubicBezTo>
                  <a:pt x="350" y="751"/>
                  <a:pt x="351" y="748"/>
                  <a:pt x="353" y="751"/>
                </a:cubicBezTo>
                <a:cubicBezTo>
                  <a:pt x="355" y="751"/>
                  <a:pt x="352" y="749"/>
                  <a:pt x="354" y="748"/>
                </a:cubicBezTo>
                <a:cubicBezTo>
                  <a:pt x="355" y="751"/>
                  <a:pt x="356" y="750"/>
                  <a:pt x="358" y="752"/>
                </a:cubicBezTo>
                <a:cubicBezTo>
                  <a:pt x="358" y="753"/>
                  <a:pt x="356" y="754"/>
                  <a:pt x="358" y="755"/>
                </a:cubicBezTo>
                <a:cubicBezTo>
                  <a:pt x="354" y="758"/>
                  <a:pt x="350" y="757"/>
                  <a:pt x="345" y="757"/>
                </a:cubicBezTo>
                <a:cubicBezTo>
                  <a:pt x="344" y="760"/>
                  <a:pt x="337" y="765"/>
                  <a:pt x="332" y="761"/>
                </a:cubicBezTo>
                <a:cubicBezTo>
                  <a:pt x="335" y="763"/>
                  <a:pt x="342" y="761"/>
                  <a:pt x="340" y="756"/>
                </a:cubicBezTo>
                <a:cubicBezTo>
                  <a:pt x="344" y="755"/>
                  <a:pt x="347" y="756"/>
                  <a:pt x="348" y="753"/>
                </a:cubicBezTo>
                <a:cubicBezTo>
                  <a:pt x="346" y="750"/>
                  <a:pt x="345" y="753"/>
                  <a:pt x="344" y="749"/>
                </a:cubicBezTo>
                <a:cubicBezTo>
                  <a:pt x="343" y="750"/>
                  <a:pt x="343" y="751"/>
                  <a:pt x="344" y="752"/>
                </a:cubicBezTo>
                <a:cubicBezTo>
                  <a:pt x="342" y="754"/>
                  <a:pt x="342" y="754"/>
                  <a:pt x="342" y="754"/>
                </a:cubicBezTo>
                <a:cubicBezTo>
                  <a:pt x="342" y="753"/>
                  <a:pt x="342" y="752"/>
                  <a:pt x="341" y="751"/>
                </a:cubicBezTo>
                <a:cubicBezTo>
                  <a:pt x="340" y="757"/>
                  <a:pt x="331" y="759"/>
                  <a:pt x="325" y="761"/>
                </a:cubicBezTo>
                <a:cubicBezTo>
                  <a:pt x="324" y="763"/>
                  <a:pt x="327" y="765"/>
                  <a:pt x="328" y="766"/>
                </a:cubicBezTo>
                <a:cubicBezTo>
                  <a:pt x="327" y="767"/>
                  <a:pt x="327" y="768"/>
                  <a:pt x="326" y="768"/>
                </a:cubicBezTo>
                <a:cubicBezTo>
                  <a:pt x="326" y="765"/>
                  <a:pt x="324" y="765"/>
                  <a:pt x="324" y="763"/>
                </a:cubicBezTo>
                <a:cubicBezTo>
                  <a:pt x="324" y="767"/>
                  <a:pt x="322" y="766"/>
                  <a:pt x="319" y="767"/>
                </a:cubicBezTo>
                <a:cubicBezTo>
                  <a:pt x="319" y="764"/>
                  <a:pt x="316" y="766"/>
                  <a:pt x="314" y="763"/>
                </a:cubicBezTo>
                <a:cubicBezTo>
                  <a:pt x="311" y="766"/>
                  <a:pt x="312" y="767"/>
                  <a:pt x="309" y="769"/>
                </a:cubicBezTo>
                <a:cubicBezTo>
                  <a:pt x="307" y="770"/>
                  <a:pt x="310" y="771"/>
                  <a:pt x="310" y="773"/>
                </a:cubicBezTo>
                <a:cubicBezTo>
                  <a:pt x="309" y="772"/>
                  <a:pt x="308" y="773"/>
                  <a:pt x="306" y="771"/>
                </a:cubicBezTo>
                <a:cubicBezTo>
                  <a:pt x="306" y="774"/>
                  <a:pt x="307" y="773"/>
                  <a:pt x="309" y="775"/>
                </a:cubicBezTo>
                <a:cubicBezTo>
                  <a:pt x="306" y="778"/>
                  <a:pt x="304" y="775"/>
                  <a:pt x="302" y="778"/>
                </a:cubicBezTo>
                <a:cubicBezTo>
                  <a:pt x="302" y="776"/>
                  <a:pt x="302" y="775"/>
                  <a:pt x="301" y="774"/>
                </a:cubicBezTo>
                <a:cubicBezTo>
                  <a:pt x="299" y="776"/>
                  <a:pt x="298" y="776"/>
                  <a:pt x="295" y="778"/>
                </a:cubicBezTo>
                <a:cubicBezTo>
                  <a:pt x="295" y="779"/>
                  <a:pt x="296" y="779"/>
                  <a:pt x="296" y="779"/>
                </a:cubicBezTo>
                <a:cubicBezTo>
                  <a:pt x="297" y="780"/>
                  <a:pt x="296" y="781"/>
                  <a:pt x="295" y="782"/>
                </a:cubicBezTo>
                <a:cubicBezTo>
                  <a:pt x="294" y="781"/>
                  <a:pt x="294" y="781"/>
                  <a:pt x="294" y="780"/>
                </a:cubicBezTo>
                <a:cubicBezTo>
                  <a:pt x="289" y="780"/>
                  <a:pt x="278" y="783"/>
                  <a:pt x="275" y="790"/>
                </a:cubicBezTo>
                <a:cubicBezTo>
                  <a:pt x="271" y="786"/>
                  <a:pt x="268" y="796"/>
                  <a:pt x="266" y="792"/>
                </a:cubicBezTo>
                <a:cubicBezTo>
                  <a:pt x="263" y="797"/>
                  <a:pt x="256" y="796"/>
                  <a:pt x="254" y="800"/>
                </a:cubicBezTo>
                <a:cubicBezTo>
                  <a:pt x="253" y="795"/>
                  <a:pt x="260" y="795"/>
                  <a:pt x="263" y="792"/>
                </a:cubicBezTo>
                <a:cubicBezTo>
                  <a:pt x="264" y="791"/>
                  <a:pt x="264" y="790"/>
                  <a:pt x="263" y="789"/>
                </a:cubicBezTo>
                <a:cubicBezTo>
                  <a:pt x="261" y="790"/>
                  <a:pt x="259" y="794"/>
                  <a:pt x="256" y="795"/>
                </a:cubicBezTo>
                <a:cubicBezTo>
                  <a:pt x="256" y="793"/>
                  <a:pt x="255" y="792"/>
                  <a:pt x="255" y="790"/>
                </a:cubicBezTo>
                <a:cubicBezTo>
                  <a:pt x="253" y="792"/>
                  <a:pt x="253" y="794"/>
                  <a:pt x="253" y="796"/>
                </a:cubicBezTo>
                <a:cubicBezTo>
                  <a:pt x="252" y="796"/>
                  <a:pt x="251" y="792"/>
                  <a:pt x="253" y="792"/>
                </a:cubicBezTo>
                <a:cubicBezTo>
                  <a:pt x="249" y="792"/>
                  <a:pt x="246" y="797"/>
                  <a:pt x="244" y="799"/>
                </a:cubicBezTo>
                <a:cubicBezTo>
                  <a:pt x="245" y="802"/>
                  <a:pt x="247" y="799"/>
                  <a:pt x="248" y="802"/>
                </a:cubicBezTo>
                <a:cubicBezTo>
                  <a:pt x="248" y="805"/>
                  <a:pt x="246" y="801"/>
                  <a:pt x="244" y="802"/>
                </a:cubicBezTo>
                <a:cubicBezTo>
                  <a:pt x="244" y="802"/>
                  <a:pt x="245" y="803"/>
                  <a:pt x="245" y="804"/>
                </a:cubicBezTo>
                <a:cubicBezTo>
                  <a:pt x="240" y="802"/>
                  <a:pt x="233" y="807"/>
                  <a:pt x="230" y="801"/>
                </a:cubicBezTo>
                <a:cubicBezTo>
                  <a:pt x="228" y="804"/>
                  <a:pt x="225" y="804"/>
                  <a:pt x="223" y="805"/>
                </a:cubicBezTo>
                <a:cubicBezTo>
                  <a:pt x="222" y="806"/>
                  <a:pt x="223" y="807"/>
                  <a:pt x="223" y="809"/>
                </a:cubicBezTo>
                <a:cubicBezTo>
                  <a:pt x="220" y="808"/>
                  <a:pt x="220" y="812"/>
                  <a:pt x="217" y="813"/>
                </a:cubicBezTo>
                <a:cubicBezTo>
                  <a:pt x="217" y="811"/>
                  <a:pt x="216" y="812"/>
                  <a:pt x="215" y="811"/>
                </a:cubicBezTo>
                <a:cubicBezTo>
                  <a:pt x="213" y="812"/>
                  <a:pt x="216" y="815"/>
                  <a:pt x="213" y="813"/>
                </a:cubicBezTo>
                <a:cubicBezTo>
                  <a:pt x="212" y="815"/>
                  <a:pt x="215" y="815"/>
                  <a:pt x="213" y="817"/>
                </a:cubicBezTo>
                <a:cubicBezTo>
                  <a:pt x="212" y="812"/>
                  <a:pt x="210" y="818"/>
                  <a:pt x="209" y="814"/>
                </a:cubicBezTo>
                <a:cubicBezTo>
                  <a:pt x="208" y="816"/>
                  <a:pt x="207" y="816"/>
                  <a:pt x="207" y="818"/>
                </a:cubicBezTo>
                <a:cubicBezTo>
                  <a:pt x="206" y="819"/>
                  <a:pt x="203" y="818"/>
                  <a:pt x="204" y="816"/>
                </a:cubicBezTo>
                <a:cubicBezTo>
                  <a:pt x="201" y="814"/>
                  <a:pt x="199" y="817"/>
                  <a:pt x="198" y="820"/>
                </a:cubicBezTo>
                <a:cubicBezTo>
                  <a:pt x="199" y="820"/>
                  <a:pt x="199" y="820"/>
                  <a:pt x="200" y="821"/>
                </a:cubicBezTo>
                <a:cubicBezTo>
                  <a:pt x="198" y="824"/>
                  <a:pt x="195" y="817"/>
                  <a:pt x="193" y="819"/>
                </a:cubicBezTo>
                <a:cubicBezTo>
                  <a:pt x="191" y="820"/>
                  <a:pt x="189" y="829"/>
                  <a:pt x="186" y="823"/>
                </a:cubicBezTo>
                <a:cubicBezTo>
                  <a:pt x="187" y="824"/>
                  <a:pt x="187" y="823"/>
                  <a:pt x="187" y="822"/>
                </a:cubicBezTo>
                <a:cubicBezTo>
                  <a:pt x="187" y="821"/>
                  <a:pt x="184" y="821"/>
                  <a:pt x="186" y="820"/>
                </a:cubicBezTo>
                <a:cubicBezTo>
                  <a:pt x="185" y="819"/>
                  <a:pt x="184" y="820"/>
                  <a:pt x="183" y="820"/>
                </a:cubicBezTo>
                <a:cubicBezTo>
                  <a:pt x="184" y="821"/>
                  <a:pt x="184" y="825"/>
                  <a:pt x="181" y="822"/>
                </a:cubicBezTo>
                <a:close/>
                <a:moveTo>
                  <a:pt x="290" y="746"/>
                </a:moveTo>
                <a:cubicBezTo>
                  <a:pt x="291" y="745"/>
                  <a:pt x="293" y="749"/>
                  <a:pt x="292" y="746"/>
                </a:cubicBezTo>
                <a:cubicBezTo>
                  <a:pt x="289" y="745"/>
                  <a:pt x="295" y="743"/>
                  <a:pt x="292" y="741"/>
                </a:cubicBezTo>
                <a:cubicBezTo>
                  <a:pt x="291" y="742"/>
                  <a:pt x="289" y="743"/>
                  <a:pt x="290" y="746"/>
                </a:cubicBezTo>
                <a:close/>
                <a:moveTo>
                  <a:pt x="310" y="666"/>
                </a:moveTo>
                <a:cubicBezTo>
                  <a:pt x="312" y="667"/>
                  <a:pt x="313" y="663"/>
                  <a:pt x="312" y="661"/>
                </a:cubicBezTo>
                <a:cubicBezTo>
                  <a:pt x="314" y="660"/>
                  <a:pt x="316" y="659"/>
                  <a:pt x="318" y="660"/>
                </a:cubicBezTo>
                <a:cubicBezTo>
                  <a:pt x="315" y="656"/>
                  <a:pt x="321" y="654"/>
                  <a:pt x="320" y="650"/>
                </a:cubicBezTo>
                <a:cubicBezTo>
                  <a:pt x="319" y="651"/>
                  <a:pt x="323" y="654"/>
                  <a:pt x="322" y="651"/>
                </a:cubicBezTo>
                <a:cubicBezTo>
                  <a:pt x="321" y="651"/>
                  <a:pt x="321" y="650"/>
                  <a:pt x="319" y="648"/>
                </a:cubicBezTo>
                <a:cubicBezTo>
                  <a:pt x="317" y="650"/>
                  <a:pt x="316" y="658"/>
                  <a:pt x="312" y="655"/>
                </a:cubicBezTo>
                <a:cubicBezTo>
                  <a:pt x="314" y="654"/>
                  <a:pt x="315" y="650"/>
                  <a:pt x="314" y="650"/>
                </a:cubicBezTo>
                <a:cubicBezTo>
                  <a:pt x="314" y="651"/>
                  <a:pt x="313" y="652"/>
                  <a:pt x="311" y="652"/>
                </a:cubicBezTo>
                <a:cubicBezTo>
                  <a:pt x="312" y="658"/>
                  <a:pt x="309" y="660"/>
                  <a:pt x="310" y="666"/>
                </a:cubicBezTo>
                <a:close/>
                <a:moveTo>
                  <a:pt x="265" y="657"/>
                </a:moveTo>
                <a:cubicBezTo>
                  <a:pt x="267" y="657"/>
                  <a:pt x="267" y="655"/>
                  <a:pt x="270" y="658"/>
                </a:cubicBezTo>
                <a:cubicBezTo>
                  <a:pt x="270" y="656"/>
                  <a:pt x="272" y="658"/>
                  <a:pt x="271" y="655"/>
                </a:cubicBezTo>
                <a:cubicBezTo>
                  <a:pt x="268" y="653"/>
                  <a:pt x="269" y="654"/>
                  <a:pt x="269" y="651"/>
                </a:cubicBezTo>
                <a:cubicBezTo>
                  <a:pt x="266" y="653"/>
                  <a:pt x="266" y="654"/>
                  <a:pt x="264" y="654"/>
                </a:cubicBezTo>
                <a:cubicBezTo>
                  <a:pt x="264" y="655"/>
                  <a:pt x="264" y="656"/>
                  <a:pt x="265" y="657"/>
                </a:cubicBezTo>
                <a:close/>
                <a:moveTo>
                  <a:pt x="314" y="629"/>
                </a:moveTo>
                <a:cubicBezTo>
                  <a:pt x="316" y="628"/>
                  <a:pt x="316" y="626"/>
                  <a:pt x="319" y="626"/>
                </a:cubicBezTo>
                <a:cubicBezTo>
                  <a:pt x="316" y="621"/>
                  <a:pt x="314" y="626"/>
                  <a:pt x="314" y="629"/>
                </a:cubicBezTo>
                <a:close/>
                <a:moveTo>
                  <a:pt x="424" y="538"/>
                </a:moveTo>
                <a:cubicBezTo>
                  <a:pt x="425" y="539"/>
                  <a:pt x="426" y="540"/>
                  <a:pt x="426" y="541"/>
                </a:cubicBezTo>
                <a:cubicBezTo>
                  <a:pt x="428" y="539"/>
                  <a:pt x="428" y="538"/>
                  <a:pt x="427" y="536"/>
                </a:cubicBezTo>
                <a:cubicBezTo>
                  <a:pt x="426" y="536"/>
                  <a:pt x="425" y="537"/>
                  <a:pt x="424" y="538"/>
                </a:cubicBezTo>
                <a:close/>
                <a:moveTo>
                  <a:pt x="433" y="516"/>
                </a:moveTo>
                <a:cubicBezTo>
                  <a:pt x="434" y="512"/>
                  <a:pt x="438" y="514"/>
                  <a:pt x="437" y="509"/>
                </a:cubicBezTo>
                <a:cubicBezTo>
                  <a:pt x="436" y="512"/>
                  <a:pt x="434" y="513"/>
                  <a:pt x="431" y="511"/>
                </a:cubicBezTo>
                <a:cubicBezTo>
                  <a:pt x="430" y="511"/>
                  <a:pt x="430" y="512"/>
                  <a:pt x="430" y="513"/>
                </a:cubicBezTo>
                <a:cubicBezTo>
                  <a:pt x="431" y="514"/>
                  <a:pt x="432" y="515"/>
                  <a:pt x="433" y="516"/>
                </a:cubicBezTo>
                <a:close/>
                <a:moveTo>
                  <a:pt x="410" y="517"/>
                </a:moveTo>
                <a:cubicBezTo>
                  <a:pt x="409" y="519"/>
                  <a:pt x="407" y="514"/>
                  <a:pt x="405" y="516"/>
                </a:cubicBezTo>
                <a:cubicBezTo>
                  <a:pt x="407" y="519"/>
                  <a:pt x="410" y="519"/>
                  <a:pt x="410" y="517"/>
                </a:cubicBezTo>
                <a:close/>
                <a:moveTo>
                  <a:pt x="327" y="522"/>
                </a:moveTo>
                <a:cubicBezTo>
                  <a:pt x="325" y="521"/>
                  <a:pt x="326" y="519"/>
                  <a:pt x="324" y="519"/>
                </a:cubicBezTo>
                <a:cubicBezTo>
                  <a:pt x="325" y="521"/>
                  <a:pt x="323" y="522"/>
                  <a:pt x="324" y="524"/>
                </a:cubicBezTo>
                <a:cubicBezTo>
                  <a:pt x="326" y="524"/>
                  <a:pt x="325" y="521"/>
                  <a:pt x="327" y="522"/>
                </a:cubicBezTo>
                <a:close/>
                <a:moveTo>
                  <a:pt x="289" y="490"/>
                </a:moveTo>
                <a:cubicBezTo>
                  <a:pt x="290" y="490"/>
                  <a:pt x="290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1"/>
                  <a:pt x="291" y="491"/>
                  <a:pt x="291" y="491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1" y="491"/>
                  <a:pt x="291" y="492"/>
                  <a:pt x="291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4" y="493"/>
                  <a:pt x="294" y="493"/>
                  <a:pt x="294" y="493"/>
                </a:cubicBezTo>
                <a:cubicBezTo>
                  <a:pt x="293" y="492"/>
                  <a:pt x="293" y="492"/>
                  <a:pt x="293" y="492"/>
                </a:cubicBezTo>
                <a:cubicBezTo>
                  <a:pt x="292" y="491"/>
                  <a:pt x="292" y="491"/>
                  <a:pt x="292" y="491"/>
                </a:cubicBezTo>
                <a:cubicBezTo>
                  <a:pt x="293" y="491"/>
                  <a:pt x="293" y="491"/>
                  <a:pt x="293" y="491"/>
                </a:cubicBezTo>
                <a:cubicBezTo>
                  <a:pt x="293" y="491"/>
                  <a:pt x="294" y="491"/>
                  <a:pt x="294" y="492"/>
                </a:cubicBezTo>
                <a:cubicBezTo>
                  <a:pt x="294" y="492"/>
                  <a:pt x="293" y="492"/>
                  <a:pt x="293" y="492"/>
                </a:cubicBezTo>
                <a:cubicBezTo>
                  <a:pt x="291" y="492"/>
                  <a:pt x="291" y="492"/>
                  <a:pt x="291" y="492"/>
                </a:cubicBezTo>
                <a:cubicBezTo>
                  <a:pt x="292" y="494"/>
                  <a:pt x="292" y="494"/>
                  <a:pt x="292" y="494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2"/>
                  <a:pt x="292" y="492"/>
                  <a:pt x="292" y="492"/>
                </a:cubicBezTo>
                <a:cubicBezTo>
                  <a:pt x="292" y="493"/>
                  <a:pt x="292" y="493"/>
                  <a:pt x="292" y="493"/>
                </a:cubicBezTo>
                <a:cubicBezTo>
                  <a:pt x="291" y="493"/>
                  <a:pt x="290" y="492"/>
                  <a:pt x="290" y="492"/>
                </a:cubicBezTo>
                <a:cubicBezTo>
                  <a:pt x="289" y="492"/>
                  <a:pt x="287" y="492"/>
                  <a:pt x="286" y="491"/>
                </a:cubicBezTo>
                <a:cubicBezTo>
                  <a:pt x="289" y="495"/>
                  <a:pt x="286" y="501"/>
                  <a:pt x="282" y="501"/>
                </a:cubicBezTo>
                <a:cubicBezTo>
                  <a:pt x="284" y="503"/>
                  <a:pt x="286" y="504"/>
                  <a:pt x="288" y="504"/>
                </a:cubicBezTo>
                <a:cubicBezTo>
                  <a:pt x="287" y="496"/>
                  <a:pt x="294" y="499"/>
                  <a:pt x="297" y="501"/>
                </a:cubicBezTo>
                <a:cubicBezTo>
                  <a:pt x="297" y="506"/>
                  <a:pt x="291" y="498"/>
                  <a:pt x="291" y="502"/>
                </a:cubicBezTo>
                <a:cubicBezTo>
                  <a:pt x="292" y="500"/>
                  <a:pt x="293" y="503"/>
                  <a:pt x="294" y="503"/>
                </a:cubicBezTo>
                <a:cubicBezTo>
                  <a:pt x="291" y="504"/>
                  <a:pt x="294" y="508"/>
                  <a:pt x="291" y="509"/>
                </a:cubicBezTo>
                <a:cubicBezTo>
                  <a:pt x="290" y="507"/>
                  <a:pt x="288" y="507"/>
                  <a:pt x="287" y="506"/>
                </a:cubicBezTo>
                <a:cubicBezTo>
                  <a:pt x="288" y="509"/>
                  <a:pt x="289" y="514"/>
                  <a:pt x="286" y="514"/>
                </a:cubicBezTo>
                <a:cubicBezTo>
                  <a:pt x="289" y="516"/>
                  <a:pt x="288" y="516"/>
                  <a:pt x="290" y="518"/>
                </a:cubicBezTo>
                <a:cubicBezTo>
                  <a:pt x="289" y="518"/>
                  <a:pt x="287" y="517"/>
                  <a:pt x="288" y="519"/>
                </a:cubicBezTo>
                <a:cubicBezTo>
                  <a:pt x="289" y="519"/>
                  <a:pt x="288" y="520"/>
                  <a:pt x="289" y="521"/>
                </a:cubicBezTo>
                <a:cubicBezTo>
                  <a:pt x="291" y="521"/>
                  <a:pt x="290" y="519"/>
                  <a:pt x="292" y="518"/>
                </a:cubicBezTo>
                <a:cubicBezTo>
                  <a:pt x="290" y="516"/>
                  <a:pt x="289" y="514"/>
                  <a:pt x="290" y="513"/>
                </a:cubicBezTo>
                <a:cubicBezTo>
                  <a:pt x="291" y="514"/>
                  <a:pt x="291" y="516"/>
                  <a:pt x="292" y="518"/>
                </a:cubicBezTo>
                <a:cubicBezTo>
                  <a:pt x="293" y="517"/>
                  <a:pt x="294" y="519"/>
                  <a:pt x="295" y="517"/>
                </a:cubicBezTo>
                <a:cubicBezTo>
                  <a:pt x="294" y="514"/>
                  <a:pt x="293" y="516"/>
                  <a:pt x="292" y="515"/>
                </a:cubicBezTo>
                <a:cubicBezTo>
                  <a:pt x="293" y="514"/>
                  <a:pt x="293" y="516"/>
                  <a:pt x="294" y="514"/>
                </a:cubicBezTo>
                <a:cubicBezTo>
                  <a:pt x="293" y="511"/>
                  <a:pt x="292" y="515"/>
                  <a:pt x="291" y="513"/>
                </a:cubicBezTo>
                <a:cubicBezTo>
                  <a:pt x="293" y="511"/>
                  <a:pt x="295" y="509"/>
                  <a:pt x="293" y="505"/>
                </a:cubicBezTo>
                <a:cubicBezTo>
                  <a:pt x="294" y="506"/>
                  <a:pt x="296" y="506"/>
                  <a:pt x="297" y="508"/>
                </a:cubicBezTo>
                <a:cubicBezTo>
                  <a:pt x="296" y="509"/>
                  <a:pt x="294" y="510"/>
                  <a:pt x="294" y="512"/>
                </a:cubicBezTo>
                <a:cubicBezTo>
                  <a:pt x="295" y="512"/>
                  <a:pt x="295" y="512"/>
                  <a:pt x="295" y="512"/>
                </a:cubicBezTo>
                <a:cubicBezTo>
                  <a:pt x="296" y="513"/>
                  <a:pt x="296" y="513"/>
                  <a:pt x="296" y="513"/>
                </a:cubicBezTo>
                <a:cubicBezTo>
                  <a:pt x="296" y="512"/>
                  <a:pt x="297" y="509"/>
                  <a:pt x="298" y="510"/>
                </a:cubicBezTo>
                <a:cubicBezTo>
                  <a:pt x="299" y="514"/>
                  <a:pt x="294" y="512"/>
                  <a:pt x="295" y="516"/>
                </a:cubicBezTo>
                <a:cubicBezTo>
                  <a:pt x="299" y="517"/>
                  <a:pt x="299" y="512"/>
                  <a:pt x="302" y="511"/>
                </a:cubicBezTo>
                <a:cubicBezTo>
                  <a:pt x="300" y="512"/>
                  <a:pt x="299" y="510"/>
                  <a:pt x="298" y="508"/>
                </a:cubicBezTo>
                <a:cubicBezTo>
                  <a:pt x="301" y="508"/>
                  <a:pt x="299" y="508"/>
                  <a:pt x="297" y="506"/>
                </a:cubicBezTo>
                <a:cubicBezTo>
                  <a:pt x="298" y="506"/>
                  <a:pt x="299" y="506"/>
                  <a:pt x="299" y="505"/>
                </a:cubicBezTo>
                <a:cubicBezTo>
                  <a:pt x="299" y="505"/>
                  <a:pt x="300" y="506"/>
                  <a:pt x="300" y="505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2" y="506"/>
                  <a:pt x="302" y="506"/>
                  <a:pt x="302" y="506"/>
                </a:cubicBezTo>
                <a:cubicBezTo>
                  <a:pt x="301" y="505"/>
                  <a:pt x="301" y="505"/>
                  <a:pt x="301" y="505"/>
                </a:cubicBezTo>
                <a:cubicBezTo>
                  <a:pt x="300" y="504"/>
                  <a:pt x="300" y="504"/>
                  <a:pt x="300" y="504"/>
                </a:cubicBezTo>
                <a:cubicBezTo>
                  <a:pt x="301" y="503"/>
                  <a:pt x="301" y="503"/>
                  <a:pt x="301" y="503"/>
                </a:cubicBezTo>
                <a:cubicBezTo>
                  <a:pt x="301" y="503"/>
                  <a:pt x="302" y="502"/>
                  <a:pt x="303" y="502"/>
                </a:cubicBezTo>
                <a:cubicBezTo>
                  <a:pt x="302" y="503"/>
                  <a:pt x="302" y="504"/>
                  <a:pt x="301" y="505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2" y="506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7"/>
                  <a:pt x="300" y="507"/>
                  <a:pt x="300" y="507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301" y="506"/>
                  <a:pt x="301" y="506"/>
                  <a:pt x="301" y="506"/>
                </a:cubicBezTo>
                <a:cubicBezTo>
                  <a:pt x="301" y="507"/>
                  <a:pt x="301" y="507"/>
                  <a:pt x="301" y="507"/>
                </a:cubicBezTo>
                <a:cubicBezTo>
                  <a:pt x="301" y="507"/>
                  <a:pt x="301" y="507"/>
                  <a:pt x="301" y="508"/>
                </a:cubicBezTo>
                <a:cubicBezTo>
                  <a:pt x="301" y="508"/>
                  <a:pt x="301" y="509"/>
                  <a:pt x="301" y="510"/>
                </a:cubicBezTo>
                <a:cubicBezTo>
                  <a:pt x="302" y="511"/>
                  <a:pt x="302" y="511"/>
                  <a:pt x="302" y="510"/>
                </a:cubicBezTo>
                <a:cubicBezTo>
                  <a:pt x="302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3" y="510"/>
                  <a:pt x="303" y="510"/>
                  <a:pt x="303" y="510"/>
                </a:cubicBezTo>
                <a:cubicBezTo>
                  <a:pt x="304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9"/>
                  <a:pt x="303" y="509"/>
                  <a:pt x="303" y="509"/>
                </a:cubicBezTo>
                <a:cubicBezTo>
                  <a:pt x="303" y="508"/>
                  <a:pt x="303" y="508"/>
                  <a:pt x="303" y="508"/>
                </a:cubicBezTo>
                <a:cubicBezTo>
                  <a:pt x="303" y="507"/>
                  <a:pt x="303" y="506"/>
                  <a:pt x="304" y="507"/>
                </a:cubicBezTo>
                <a:cubicBezTo>
                  <a:pt x="305" y="508"/>
                  <a:pt x="304" y="509"/>
                  <a:pt x="305" y="510"/>
                </a:cubicBezTo>
                <a:cubicBezTo>
                  <a:pt x="306" y="507"/>
                  <a:pt x="309" y="512"/>
                  <a:pt x="309" y="510"/>
                </a:cubicBezTo>
                <a:cubicBezTo>
                  <a:pt x="308" y="507"/>
                  <a:pt x="305" y="509"/>
                  <a:pt x="306" y="507"/>
                </a:cubicBezTo>
                <a:cubicBezTo>
                  <a:pt x="309" y="508"/>
                  <a:pt x="311" y="507"/>
                  <a:pt x="313" y="507"/>
                </a:cubicBezTo>
                <a:cubicBezTo>
                  <a:pt x="314" y="505"/>
                  <a:pt x="311" y="505"/>
                  <a:pt x="312" y="504"/>
                </a:cubicBezTo>
                <a:cubicBezTo>
                  <a:pt x="314" y="506"/>
                  <a:pt x="315" y="503"/>
                  <a:pt x="315" y="501"/>
                </a:cubicBezTo>
                <a:cubicBezTo>
                  <a:pt x="314" y="501"/>
                  <a:pt x="312" y="501"/>
                  <a:pt x="311" y="499"/>
                </a:cubicBezTo>
                <a:cubicBezTo>
                  <a:pt x="313" y="496"/>
                  <a:pt x="314" y="496"/>
                  <a:pt x="317" y="497"/>
                </a:cubicBezTo>
                <a:cubicBezTo>
                  <a:pt x="317" y="495"/>
                  <a:pt x="314" y="496"/>
                  <a:pt x="315" y="495"/>
                </a:cubicBezTo>
                <a:cubicBezTo>
                  <a:pt x="317" y="494"/>
                  <a:pt x="316" y="493"/>
                  <a:pt x="317" y="492"/>
                </a:cubicBezTo>
                <a:cubicBezTo>
                  <a:pt x="320" y="498"/>
                  <a:pt x="320" y="491"/>
                  <a:pt x="323" y="492"/>
                </a:cubicBezTo>
                <a:cubicBezTo>
                  <a:pt x="323" y="493"/>
                  <a:pt x="320" y="496"/>
                  <a:pt x="323" y="497"/>
                </a:cubicBezTo>
                <a:cubicBezTo>
                  <a:pt x="322" y="494"/>
                  <a:pt x="325" y="494"/>
                  <a:pt x="322" y="490"/>
                </a:cubicBezTo>
                <a:cubicBezTo>
                  <a:pt x="316" y="488"/>
                  <a:pt x="314" y="492"/>
                  <a:pt x="308" y="494"/>
                </a:cubicBezTo>
                <a:cubicBezTo>
                  <a:pt x="309" y="495"/>
                  <a:pt x="309" y="496"/>
                  <a:pt x="309" y="496"/>
                </a:cubicBezTo>
                <a:cubicBezTo>
                  <a:pt x="305" y="495"/>
                  <a:pt x="301" y="496"/>
                  <a:pt x="299" y="499"/>
                </a:cubicBezTo>
                <a:cubicBezTo>
                  <a:pt x="298" y="498"/>
                  <a:pt x="296" y="498"/>
                  <a:pt x="295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6"/>
                  <a:pt x="295" y="496"/>
                  <a:pt x="295" y="496"/>
                </a:cubicBezTo>
                <a:cubicBezTo>
                  <a:pt x="296" y="499"/>
                  <a:pt x="296" y="499"/>
                  <a:pt x="296" y="499"/>
                </a:cubicBezTo>
                <a:cubicBezTo>
                  <a:pt x="296" y="499"/>
                  <a:pt x="297" y="500"/>
                  <a:pt x="297" y="500"/>
                </a:cubicBezTo>
                <a:cubicBezTo>
                  <a:pt x="296" y="500"/>
                  <a:pt x="296" y="500"/>
                  <a:pt x="296" y="500"/>
                </a:cubicBezTo>
                <a:cubicBezTo>
                  <a:pt x="296" y="500"/>
                  <a:pt x="295" y="499"/>
                  <a:pt x="295" y="500"/>
                </a:cubicBezTo>
                <a:cubicBezTo>
                  <a:pt x="295" y="500"/>
                  <a:pt x="295" y="499"/>
                  <a:pt x="295" y="499"/>
                </a:cubicBezTo>
                <a:cubicBezTo>
                  <a:pt x="296" y="499"/>
                  <a:pt x="296" y="500"/>
                  <a:pt x="296" y="500"/>
                </a:cubicBezTo>
                <a:cubicBezTo>
                  <a:pt x="295" y="499"/>
                  <a:pt x="294" y="499"/>
                  <a:pt x="294" y="498"/>
                </a:cubicBezTo>
                <a:cubicBezTo>
                  <a:pt x="294" y="498"/>
                  <a:pt x="294" y="497"/>
                  <a:pt x="294" y="497"/>
                </a:cubicBezTo>
                <a:cubicBezTo>
                  <a:pt x="295" y="497"/>
                  <a:pt x="294" y="497"/>
                  <a:pt x="295" y="496"/>
                </a:cubicBezTo>
                <a:cubicBezTo>
                  <a:pt x="294" y="496"/>
                  <a:pt x="294" y="496"/>
                  <a:pt x="294" y="496"/>
                </a:cubicBezTo>
                <a:cubicBezTo>
                  <a:pt x="294" y="495"/>
                  <a:pt x="294" y="495"/>
                  <a:pt x="294" y="495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3" y="493"/>
                  <a:pt x="293" y="493"/>
                  <a:pt x="293" y="493"/>
                </a:cubicBezTo>
                <a:cubicBezTo>
                  <a:pt x="295" y="494"/>
                  <a:pt x="295" y="494"/>
                  <a:pt x="295" y="494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6" y="496"/>
                  <a:pt x="296" y="496"/>
                  <a:pt x="296" y="496"/>
                </a:cubicBezTo>
                <a:cubicBezTo>
                  <a:pt x="297" y="495"/>
                  <a:pt x="298" y="494"/>
                  <a:pt x="297" y="492"/>
                </a:cubicBezTo>
                <a:cubicBezTo>
                  <a:pt x="299" y="495"/>
                  <a:pt x="298" y="491"/>
                  <a:pt x="299" y="490"/>
                </a:cubicBezTo>
                <a:cubicBezTo>
                  <a:pt x="302" y="493"/>
                  <a:pt x="302" y="489"/>
                  <a:pt x="303" y="486"/>
                </a:cubicBezTo>
                <a:cubicBezTo>
                  <a:pt x="302" y="486"/>
                  <a:pt x="300" y="485"/>
                  <a:pt x="299" y="486"/>
                </a:cubicBezTo>
                <a:cubicBezTo>
                  <a:pt x="298" y="488"/>
                  <a:pt x="301" y="488"/>
                  <a:pt x="300" y="489"/>
                </a:cubicBezTo>
                <a:cubicBezTo>
                  <a:pt x="297" y="489"/>
                  <a:pt x="296" y="489"/>
                  <a:pt x="294" y="490"/>
                </a:cubicBezTo>
                <a:cubicBezTo>
                  <a:pt x="294" y="488"/>
                  <a:pt x="294" y="486"/>
                  <a:pt x="292" y="483"/>
                </a:cubicBezTo>
                <a:cubicBezTo>
                  <a:pt x="292" y="484"/>
                  <a:pt x="292" y="485"/>
                  <a:pt x="291" y="485"/>
                </a:cubicBezTo>
                <a:cubicBezTo>
                  <a:pt x="291" y="485"/>
                  <a:pt x="291" y="485"/>
                  <a:pt x="291" y="485"/>
                </a:cubicBezTo>
                <a:cubicBezTo>
                  <a:pt x="291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5"/>
                  <a:pt x="290" y="485"/>
                  <a:pt x="290" y="485"/>
                </a:cubicBezTo>
                <a:cubicBezTo>
                  <a:pt x="290" y="484"/>
                  <a:pt x="290" y="484"/>
                  <a:pt x="290" y="484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7" y="483"/>
                  <a:pt x="287" y="483"/>
                  <a:pt x="287" y="483"/>
                </a:cubicBezTo>
                <a:cubicBezTo>
                  <a:pt x="288" y="485"/>
                  <a:pt x="288" y="485"/>
                  <a:pt x="288" y="485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9" y="487"/>
                  <a:pt x="290" y="488"/>
                  <a:pt x="290" y="489"/>
                </a:cubicBezTo>
                <a:cubicBezTo>
                  <a:pt x="287" y="486"/>
                  <a:pt x="288" y="489"/>
                  <a:pt x="286" y="490"/>
                </a:cubicBezTo>
                <a:cubicBezTo>
                  <a:pt x="287" y="488"/>
                  <a:pt x="284" y="488"/>
                  <a:pt x="285" y="490"/>
                </a:cubicBezTo>
                <a:cubicBezTo>
                  <a:pt x="286" y="490"/>
                  <a:pt x="288" y="490"/>
                  <a:pt x="289" y="490"/>
                </a:cubicBezTo>
                <a:close/>
                <a:moveTo>
                  <a:pt x="318" y="495"/>
                </a:moveTo>
                <a:cubicBezTo>
                  <a:pt x="319" y="497"/>
                  <a:pt x="320" y="497"/>
                  <a:pt x="320" y="499"/>
                </a:cubicBezTo>
                <a:cubicBezTo>
                  <a:pt x="321" y="498"/>
                  <a:pt x="321" y="498"/>
                  <a:pt x="322" y="497"/>
                </a:cubicBezTo>
                <a:cubicBezTo>
                  <a:pt x="321" y="496"/>
                  <a:pt x="319" y="494"/>
                  <a:pt x="318" y="495"/>
                </a:cubicBezTo>
                <a:close/>
                <a:moveTo>
                  <a:pt x="228" y="523"/>
                </a:moveTo>
                <a:cubicBezTo>
                  <a:pt x="229" y="524"/>
                  <a:pt x="228" y="524"/>
                  <a:pt x="228" y="525"/>
                </a:cubicBezTo>
                <a:cubicBezTo>
                  <a:pt x="229" y="525"/>
                  <a:pt x="229" y="525"/>
                  <a:pt x="230" y="526"/>
                </a:cubicBezTo>
                <a:cubicBezTo>
                  <a:pt x="232" y="526"/>
                  <a:pt x="230" y="522"/>
                  <a:pt x="228" y="523"/>
                </a:cubicBezTo>
                <a:close/>
                <a:moveTo>
                  <a:pt x="632" y="51"/>
                </a:moveTo>
                <a:cubicBezTo>
                  <a:pt x="635" y="54"/>
                  <a:pt x="632" y="54"/>
                  <a:pt x="634" y="56"/>
                </a:cubicBezTo>
                <a:cubicBezTo>
                  <a:pt x="635" y="54"/>
                  <a:pt x="635" y="53"/>
                  <a:pt x="635" y="51"/>
                </a:cubicBezTo>
                <a:cubicBezTo>
                  <a:pt x="634" y="53"/>
                  <a:pt x="633" y="51"/>
                  <a:pt x="632" y="51"/>
                </a:cubicBezTo>
                <a:close/>
                <a:moveTo>
                  <a:pt x="729" y="108"/>
                </a:moveTo>
                <a:cubicBezTo>
                  <a:pt x="730" y="109"/>
                  <a:pt x="731" y="110"/>
                  <a:pt x="730" y="110"/>
                </a:cubicBezTo>
                <a:cubicBezTo>
                  <a:pt x="729" y="108"/>
                  <a:pt x="727" y="110"/>
                  <a:pt x="727" y="111"/>
                </a:cubicBezTo>
                <a:cubicBezTo>
                  <a:pt x="728" y="112"/>
                  <a:pt x="731" y="114"/>
                  <a:pt x="730" y="111"/>
                </a:cubicBezTo>
                <a:cubicBezTo>
                  <a:pt x="728" y="111"/>
                  <a:pt x="734" y="110"/>
                  <a:pt x="732" y="108"/>
                </a:cubicBezTo>
                <a:cubicBezTo>
                  <a:pt x="731" y="108"/>
                  <a:pt x="730" y="107"/>
                  <a:pt x="729" y="108"/>
                </a:cubicBezTo>
                <a:close/>
                <a:moveTo>
                  <a:pt x="740" y="130"/>
                </a:moveTo>
                <a:cubicBezTo>
                  <a:pt x="741" y="132"/>
                  <a:pt x="744" y="131"/>
                  <a:pt x="744" y="129"/>
                </a:cubicBezTo>
                <a:cubicBezTo>
                  <a:pt x="742" y="130"/>
                  <a:pt x="741" y="128"/>
                  <a:pt x="740" y="130"/>
                </a:cubicBezTo>
                <a:close/>
                <a:moveTo>
                  <a:pt x="805" y="159"/>
                </a:moveTo>
                <a:cubicBezTo>
                  <a:pt x="804" y="159"/>
                  <a:pt x="804" y="159"/>
                  <a:pt x="804" y="159"/>
                </a:cubicBezTo>
                <a:cubicBezTo>
                  <a:pt x="804" y="160"/>
                  <a:pt x="804" y="160"/>
                  <a:pt x="804" y="160"/>
                </a:cubicBezTo>
                <a:cubicBezTo>
                  <a:pt x="805" y="160"/>
                  <a:pt x="805" y="160"/>
                  <a:pt x="805" y="161"/>
                </a:cubicBezTo>
                <a:cubicBezTo>
                  <a:pt x="804" y="161"/>
                  <a:pt x="804" y="162"/>
                  <a:pt x="805" y="163"/>
                </a:cubicBezTo>
                <a:cubicBezTo>
                  <a:pt x="806" y="162"/>
                  <a:pt x="807" y="164"/>
                  <a:pt x="807" y="162"/>
                </a:cubicBezTo>
                <a:cubicBezTo>
                  <a:pt x="806" y="160"/>
                  <a:pt x="805" y="161"/>
                  <a:pt x="805" y="159"/>
                </a:cubicBezTo>
                <a:close/>
                <a:moveTo>
                  <a:pt x="913" y="396"/>
                </a:moveTo>
                <a:cubicBezTo>
                  <a:pt x="912" y="396"/>
                  <a:pt x="911" y="397"/>
                  <a:pt x="910" y="398"/>
                </a:cubicBezTo>
                <a:cubicBezTo>
                  <a:pt x="909" y="397"/>
                  <a:pt x="907" y="394"/>
                  <a:pt x="906" y="395"/>
                </a:cubicBezTo>
                <a:cubicBezTo>
                  <a:pt x="904" y="397"/>
                  <a:pt x="908" y="398"/>
                  <a:pt x="909" y="400"/>
                </a:cubicBezTo>
                <a:cubicBezTo>
                  <a:pt x="911" y="397"/>
                  <a:pt x="913" y="399"/>
                  <a:pt x="915" y="398"/>
                </a:cubicBezTo>
                <a:cubicBezTo>
                  <a:pt x="915" y="397"/>
                  <a:pt x="914" y="397"/>
                  <a:pt x="913" y="396"/>
                </a:cubicBezTo>
                <a:close/>
                <a:moveTo>
                  <a:pt x="850" y="583"/>
                </a:moveTo>
                <a:cubicBezTo>
                  <a:pt x="847" y="584"/>
                  <a:pt x="849" y="586"/>
                  <a:pt x="848" y="587"/>
                </a:cubicBezTo>
                <a:cubicBezTo>
                  <a:pt x="849" y="588"/>
                  <a:pt x="850" y="585"/>
                  <a:pt x="851" y="588"/>
                </a:cubicBezTo>
                <a:cubicBezTo>
                  <a:pt x="853" y="587"/>
                  <a:pt x="853" y="587"/>
                  <a:pt x="853" y="587"/>
                </a:cubicBezTo>
                <a:cubicBezTo>
                  <a:pt x="852" y="585"/>
                  <a:pt x="851" y="585"/>
                  <a:pt x="850" y="583"/>
                </a:cubicBezTo>
                <a:close/>
                <a:moveTo>
                  <a:pt x="361" y="738"/>
                </a:moveTo>
                <a:cubicBezTo>
                  <a:pt x="362" y="740"/>
                  <a:pt x="365" y="741"/>
                  <a:pt x="364" y="738"/>
                </a:cubicBezTo>
                <a:cubicBezTo>
                  <a:pt x="363" y="739"/>
                  <a:pt x="362" y="736"/>
                  <a:pt x="361" y="738"/>
                </a:cubicBezTo>
                <a:close/>
                <a:moveTo>
                  <a:pt x="218" y="807"/>
                </a:moveTo>
                <a:cubicBezTo>
                  <a:pt x="218" y="808"/>
                  <a:pt x="216" y="809"/>
                  <a:pt x="217" y="811"/>
                </a:cubicBezTo>
                <a:cubicBezTo>
                  <a:pt x="218" y="811"/>
                  <a:pt x="221" y="810"/>
                  <a:pt x="218" y="807"/>
                </a:cubicBezTo>
                <a:close/>
                <a:moveTo>
                  <a:pt x="243" y="802"/>
                </a:moveTo>
                <a:cubicBezTo>
                  <a:pt x="241" y="799"/>
                  <a:pt x="241" y="799"/>
                  <a:pt x="241" y="799"/>
                </a:cubicBezTo>
                <a:cubicBezTo>
                  <a:pt x="239" y="800"/>
                  <a:pt x="238" y="799"/>
                  <a:pt x="237" y="801"/>
                </a:cubicBezTo>
                <a:cubicBezTo>
                  <a:pt x="239" y="803"/>
                  <a:pt x="241" y="803"/>
                  <a:pt x="243" y="802"/>
                </a:cubicBezTo>
                <a:close/>
                <a:moveTo>
                  <a:pt x="250" y="775"/>
                </a:moveTo>
                <a:cubicBezTo>
                  <a:pt x="250" y="772"/>
                  <a:pt x="252" y="773"/>
                  <a:pt x="254" y="771"/>
                </a:cubicBezTo>
                <a:cubicBezTo>
                  <a:pt x="253" y="768"/>
                  <a:pt x="252" y="773"/>
                  <a:pt x="250" y="771"/>
                </a:cubicBezTo>
                <a:cubicBezTo>
                  <a:pt x="249" y="769"/>
                  <a:pt x="253" y="770"/>
                  <a:pt x="250" y="768"/>
                </a:cubicBezTo>
                <a:cubicBezTo>
                  <a:pt x="248" y="770"/>
                  <a:pt x="249" y="769"/>
                  <a:pt x="246" y="770"/>
                </a:cubicBezTo>
                <a:cubicBezTo>
                  <a:pt x="248" y="772"/>
                  <a:pt x="247" y="774"/>
                  <a:pt x="250" y="775"/>
                </a:cubicBezTo>
                <a:close/>
                <a:moveTo>
                  <a:pt x="257" y="767"/>
                </a:moveTo>
                <a:cubicBezTo>
                  <a:pt x="256" y="768"/>
                  <a:pt x="255" y="769"/>
                  <a:pt x="254" y="768"/>
                </a:cubicBezTo>
                <a:cubicBezTo>
                  <a:pt x="256" y="773"/>
                  <a:pt x="259" y="769"/>
                  <a:pt x="257" y="767"/>
                </a:cubicBezTo>
                <a:close/>
                <a:moveTo>
                  <a:pt x="269" y="777"/>
                </a:moveTo>
                <a:cubicBezTo>
                  <a:pt x="269" y="776"/>
                  <a:pt x="265" y="778"/>
                  <a:pt x="267" y="780"/>
                </a:cubicBezTo>
                <a:cubicBezTo>
                  <a:pt x="268" y="779"/>
                  <a:pt x="271" y="779"/>
                  <a:pt x="269" y="777"/>
                </a:cubicBezTo>
                <a:close/>
                <a:moveTo>
                  <a:pt x="283" y="779"/>
                </a:moveTo>
                <a:cubicBezTo>
                  <a:pt x="281" y="778"/>
                  <a:pt x="278" y="779"/>
                  <a:pt x="279" y="781"/>
                </a:cubicBezTo>
                <a:cubicBezTo>
                  <a:pt x="280" y="782"/>
                  <a:pt x="286" y="783"/>
                  <a:pt x="283" y="779"/>
                </a:cubicBezTo>
                <a:close/>
                <a:moveTo>
                  <a:pt x="260" y="742"/>
                </a:moveTo>
                <a:cubicBezTo>
                  <a:pt x="259" y="740"/>
                  <a:pt x="255" y="740"/>
                  <a:pt x="255" y="742"/>
                </a:cubicBezTo>
                <a:cubicBezTo>
                  <a:pt x="258" y="745"/>
                  <a:pt x="258" y="741"/>
                  <a:pt x="260" y="742"/>
                </a:cubicBezTo>
                <a:close/>
                <a:moveTo>
                  <a:pt x="247" y="706"/>
                </a:moveTo>
                <a:cubicBezTo>
                  <a:pt x="250" y="703"/>
                  <a:pt x="244" y="697"/>
                  <a:pt x="241" y="697"/>
                </a:cubicBezTo>
                <a:cubicBezTo>
                  <a:pt x="242" y="702"/>
                  <a:pt x="239" y="699"/>
                  <a:pt x="237" y="701"/>
                </a:cubicBezTo>
                <a:cubicBezTo>
                  <a:pt x="239" y="704"/>
                  <a:pt x="240" y="704"/>
                  <a:pt x="240" y="707"/>
                </a:cubicBezTo>
                <a:cubicBezTo>
                  <a:pt x="243" y="708"/>
                  <a:pt x="245" y="702"/>
                  <a:pt x="247" y="706"/>
                </a:cubicBezTo>
                <a:close/>
                <a:moveTo>
                  <a:pt x="267" y="735"/>
                </a:moveTo>
                <a:cubicBezTo>
                  <a:pt x="266" y="736"/>
                  <a:pt x="263" y="736"/>
                  <a:pt x="264" y="738"/>
                </a:cubicBezTo>
                <a:cubicBezTo>
                  <a:pt x="266" y="739"/>
                  <a:pt x="269" y="738"/>
                  <a:pt x="267" y="735"/>
                </a:cubicBezTo>
                <a:close/>
                <a:moveTo>
                  <a:pt x="250" y="708"/>
                </a:moveTo>
                <a:cubicBezTo>
                  <a:pt x="249" y="709"/>
                  <a:pt x="248" y="709"/>
                  <a:pt x="247" y="709"/>
                </a:cubicBezTo>
                <a:cubicBezTo>
                  <a:pt x="249" y="711"/>
                  <a:pt x="246" y="710"/>
                  <a:pt x="247" y="712"/>
                </a:cubicBezTo>
                <a:cubicBezTo>
                  <a:pt x="249" y="713"/>
                  <a:pt x="253" y="712"/>
                  <a:pt x="250" y="708"/>
                </a:cubicBezTo>
                <a:close/>
                <a:moveTo>
                  <a:pt x="284" y="754"/>
                </a:moveTo>
                <a:cubicBezTo>
                  <a:pt x="290" y="749"/>
                  <a:pt x="290" y="749"/>
                  <a:pt x="290" y="749"/>
                </a:cubicBezTo>
                <a:cubicBezTo>
                  <a:pt x="289" y="748"/>
                  <a:pt x="290" y="745"/>
                  <a:pt x="288" y="746"/>
                </a:cubicBezTo>
                <a:cubicBezTo>
                  <a:pt x="288" y="747"/>
                  <a:pt x="289" y="747"/>
                  <a:pt x="289" y="748"/>
                </a:cubicBezTo>
                <a:cubicBezTo>
                  <a:pt x="286" y="748"/>
                  <a:pt x="286" y="750"/>
                  <a:pt x="284" y="751"/>
                </a:cubicBezTo>
                <a:cubicBezTo>
                  <a:pt x="283" y="749"/>
                  <a:pt x="283" y="749"/>
                  <a:pt x="283" y="749"/>
                </a:cubicBezTo>
                <a:cubicBezTo>
                  <a:pt x="282" y="751"/>
                  <a:pt x="280" y="749"/>
                  <a:pt x="278" y="750"/>
                </a:cubicBezTo>
                <a:cubicBezTo>
                  <a:pt x="282" y="752"/>
                  <a:pt x="277" y="753"/>
                  <a:pt x="279" y="754"/>
                </a:cubicBezTo>
                <a:cubicBezTo>
                  <a:pt x="281" y="752"/>
                  <a:pt x="281" y="750"/>
                  <a:pt x="284" y="754"/>
                </a:cubicBezTo>
                <a:close/>
                <a:moveTo>
                  <a:pt x="271" y="737"/>
                </a:moveTo>
                <a:cubicBezTo>
                  <a:pt x="272" y="736"/>
                  <a:pt x="272" y="735"/>
                  <a:pt x="271" y="733"/>
                </a:cubicBezTo>
                <a:cubicBezTo>
                  <a:pt x="270" y="733"/>
                  <a:pt x="269" y="733"/>
                  <a:pt x="268" y="734"/>
                </a:cubicBezTo>
                <a:cubicBezTo>
                  <a:pt x="269" y="736"/>
                  <a:pt x="270" y="737"/>
                  <a:pt x="271" y="737"/>
                </a:cubicBezTo>
                <a:close/>
                <a:moveTo>
                  <a:pt x="277" y="733"/>
                </a:moveTo>
                <a:cubicBezTo>
                  <a:pt x="279" y="730"/>
                  <a:pt x="284" y="731"/>
                  <a:pt x="284" y="725"/>
                </a:cubicBezTo>
                <a:cubicBezTo>
                  <a:pt x="285" y="726"/>
                  <a:pt x="288" y="727"/>
                  <a:pt x="287" y="724"/>
                </a:cubicBezTo>
                <a:cubicBezTo>
                  <a:pt x="284" y="723"/>
                  <a:pt x="284" y="723"/>
                  <a:pt x="281" y="723"/>
                </a:cubicBezTo>
                <a:cubicBezTo>
                  <a:pt x="281" y="729"/>
                  <a:pt x="273" y="728"/>
                  <a:pt x="273" y="732"/>
                </a:cubicBezTo>
                <a:cubicBezTo>
                  <a:pt x="275" y="733"/>
                  <a:pt x="275" y="730"/>
                  <a:pt x="277" y="733"/>
                </a:cubicBezTo>
                <a:close/>
                <a:moveTo>
                  <a:pt x="281" y="720"/>
                </a:moveTo>
                <a:cubicBezTo>
                  <a:pt x="280" y="720"/>
                  <a:pt x="275" y="721"/>
                  <a:pt x="278" y="724"/>
                </a:cubicBezTo>
                <a:cubicBezTo>
                  <a:pt x="279" y="722"/>
                  <a:pt x="282" y="723"/>
                  <a:pt x="281" y="720"/>
                </a:cubicBezTo>
                <a:close/>
                <a:moveTo>
                  <a:pt x="277" y="709"/>
                </a:moveTo>
                <a:cubicBezTo>
                  <a:pt x="276" y="708"/>
                  <a:pt x="276" y="709"/>
                  <a:pt x="276" y="710"/>
                </a:cubicBezTo>
                <a:cubicBezTo>
                  <a:pt x="277" y="710"/>
                  <a:pt x="279" y="709"/>
                  <a:pt x="280" y="709"/>
                </a:cubicBezTo>
                <a:cubicBezTo>
                  <a:pt x="277" y="708"/>
                  <a:pt x="277" y="704"/>
                  <a:pt x="276" y="707"/>
                </a:cubicBezTo>
                <a:cubicBezTo>
                  <a:pt x="276" y="706"/>
                  <a:pt x="277" y="708"/>
                  <a:pt x="277" y="709"/>
                </a:cubicBezTo>
                <a:close/>
                <a:moveTo>
                  <a:pt x="282" y="708"/>
                </a:moveTo>
                <a:cubicBezTo>
                  <a:pt x="283" y="708"/>
                  <a:pt x="283" y="709"/>
                  <a:pt x="284" y="710"/>
                </a:cubicBezTo>
                <a:cubicBezTo>
                  <a:pt x="283" y="710"/>
                  <a:pt x="281" y="711"/>
                  <a:pt x="282" y="712"/>
                </a:cubicBezTo>
                <a:cubicBezTo>
                  <a:pt x="285" y="713"/>
                  <a:pt x="283" y="705"/>
                  <a:pt x="282" y="708"/>
                </a:cubicBezTo>
                <a:close/>
                <a:moveTo>
                  <a:pt x="287" y="714"/>
                </a:moveTo>
                <a:cubicBezTo>
                  <a:pt x="287" y="715"/>
                  <a:pt x="288" y="716"/>
                  <a:pt x="287" y="716"/>
                </a:cubicBezTo>
                <a:cubicBezTo>
                  <a:pt x="287" y="717"/>
                  <a:pt x="286" y="717"/>
                  <a:pt x="286" y="718"/>
                </a:cubicBezTo>
                <a:cubicBezTo>
                  <a:pt x="287" y="717"/>
                  <a:pt x="290" y="718"/>
                  <a:pt x="290" y="716"/>
                </a:cubicBezTo>
                <a:cubicBezTo>
                  <a:pt x="287" y="716"/>
                  <a:pt x="293" y="715"/>
                  <a:pt x="290" y="715"/>
                </a:cubicBezTo>
                <a:cubicBezTo>
                  <a:pt x="289" y="717"/>
                  <a:pt x="287" y="712"/>
                  <a:pt x="287" y="714"/>
                </a:cubicBezTo>
                <a:close/>
                <a:moveTo>
                  <a:pt x="309" y="738"/>
                </a:moveTo>
                <a:cubicBezTo>
                  <a:pt x="307" y="735"/>
                  <a:pt x="305" y="735"/>
                  <a:pt x="304" y="736"/>
                </a:cubicBezTo>
                <a:cubicBezTo>
                  <a:pt x="304" y="737"/>
                  <a:pt x="303" y="738"/>
                  <a:pt x="305" y="741"/>
                </a:cubicBezTo>
                <a:cubicBezTo>
                  <a:pt x="307" y="740"/>
                  <a:pt x="308" y="739"/>
                  <a:pt x="309" y="738"/>
                </a:cubicBezTo>
                <a:close/>
                <a:moveTo>
                  <a:pt x="310" y="738"/>
                </a:moveTo>
                <a:cubicBezTo>
                  <a:pt x="311" y="734"/>
                  <a:pt x="317" y="735"/>
                  <a:pt x="318" y="731"/>
                </a:cubicBezTo>
                <a:cubicBezTo>
                  <a:pt x="315" y="732"/>
                  <a:pt x="310" y="734"/>
                  <a:pt x="305" y="732"/>
                </a:cubicBezTo>
                <a:cubicBezTo>
                  <a:pt x="307" y="737"/>
                  <a:pt x="309" y="733"/>
                  <a:pt x="310" y="738"/>
                </a:cubicBezTo>
                <a:close/>
                <a:moveTo>
                  <a:pt x="267" y="651"/>
                </a:moveTo>
                <a:cubicBezTo>
                  <a:pt x="266" y="649"/>
                  <a:pt x="264" y="649"/>
                  <a:pt x="263" y="650"/>
                </a:cubicBezTo>
                <a:cubicBezTo>
                  <a:pt x="264" y="651"/>
                  <a:pt x="264" y="652"/>
                  <a:pt x="264" y="653"/>
                </a:cubicBezTo>
                <a:cubicBezTo>
                  <a:pt x="265" y="652"/>
                  <a:pt x="266" y="651"/>
                  <a:pt x="267" y="651"/>
                </a:cubicBezTo>
                <a:close/>
                <a:moveTo>
                  <a:pt x="321" y="727"/>
                </a:moveTo>
                <a:cubicBezTo>
                  <a:pt x="320" y="729"/>
                  <a:pt x="320" y="728"/>
                  <a:pt x="318" y="728"/>
                </a:cubicBezTo>
                <a:cubicBezTo>
                  <a:pt x="319" y="730"/>
                  <a:pt x="323" y="729"/>
                  <a:pt x="321" y="727"/>
                </a:cubicBezTo>
                <a:close/>
                <a:moveTo>
                  <a:pt x="315" y="716"/>
                </a:moveTo>
                <a:cubicBezTo>
                  <a:pt x="314" y="716"/>
                  <a:pt x="312" y="718"/>
                  <a:pt x="313" y="720"/>
                </a:cubicBezTo>
                <a:cubicBezTo>
                  <a:pt x="315" y="719"/>
                  <a:pt x="315" y="718"/>
                  <a:pt x="315" y="716"/>
                </a:cubicBezTo>
                <a:close/>
                <a:moveTo>
                  <a:pt x="271" y="651"/>
                </a:moveTo>
                <a:cubicBezTo>
                  <a:pt x="270" y="650"/>
                  <a:pt x="269" y="651"/>
                  <a:pt x="271" y="653"/>
                </a:cubicBezTo>
                <a:cubicBezTo>
                  <a:pt x="272" y="651"/>
                  <a:pt x="273" y="652"/>
                  <a:pt x="274" y="650"/>
                </a:cubicBezTo>
                <a:cubicBezTo>
                  <a:pt x="275" y="650"/>
                  <a:pt x="276" y="652"/>
                  <a:pt x="277" y="652"/>
                </a:cubicBezTo>
                <a:cubicBezTo>
                  <a:pt x="277" y="648"/>
                  <a:pt x="273" y="650"/>
                  <a:pt x="271" y="650"/>
                </a:cubicBezTo>
                <a:cubicBezTo>
                  <a:pt x="270" y="649"/>
                  <a:pt x="271" y="648"/>
                  <a:pt x="271" y="648"/>
                </a:cubicBezTo>
                <a:cubicBezTo>
                  <a:pt x="269" y="649"/>
                  <a:pt x="268" y="647"/>
                  <a:pt x="266" y="649"/>
                </a:cubicBezTo>
                <a:cubicBezTo>
                  <a:pt x="268" y="653"/>
                  <a:pt x="269" y="648"/>
                  <a:pt x="271" y="651"/>
                </a:cubicBezTo>
                <a:close/>
                <a:moveTo>
                  <a:pt x="274" y="648"/>
                </a:moveTo>
                <a:cubicBezTo>
                  <a:pt x="273" y="646"/>
                  <a:pt x="275" y="646"/>
                  <a:pt x="274" y="645"/>
                </a:cubicBezTo>
                <a:cubicBezTo>
                  <a:pt x="272" y="647"/>
                  <a:pt x="270" y="642"/>
                  <a:pt x="267" y="644"/>
                </a:cubicBezTo>
                <a:cubicBezTo>
                  <a:pt x="267" y="644"/>
                  <a:pt x="267" y="645"/>
                  <a:pt x="267" y="646"/>
                </a:cubicBezTo>
                <a:cubicBezTo>
                  <a:pt x="270" y="643"/>
                  <a:pt x="271" y="648"/>
                  <a:pt x="274" y="648"/>
                </a:cubicBezTo>
                <a:close/>
                <a:moveTo>
                  <a:pt x="219" y="564"/>
                </a:moveTo>
                <a:cubicBezTo>
                  <a:pt x="219" y="564"/>
                  <a:pt x="219" y="564"/>
                  <a:pt x="218" y="564"/>
                </a:cubicBezTo>
                <a:cubicBezTo>
                  <a:pt x="218" y="565"/>
                  <a:pt x="218" y="565"/>
                  <a:pt x="218" y="565"/>
                </a:cubicBezTo>
                <a:cubicBezTo>
                  <a:pt x="220" y="567"/>
                  <a:pt x="218" y="566"/>
                  <a:pt x="219" y="568"/>
                </a:cubicBezTo>
                <a:cubicBezTo>
                  <a:pt x="221" y="568"/>
                  <a:pt x="219" y="566"/>
                  <a:pt x="219" y="564"/>
                </a:cubicBezTo>
                <a:close/>
                <a:moveTo>
                  <a:pt x="285" y="643"/>
                </a:moveTo>
                <a:cubicBezTo>
                  <a:pt x="283" y="644"/>
                  <a:pt x="277" y="645"/>
                  <a:pt x="278" y="649"/>
                </a:cubicBezTo>
                <a:cubicBezTo>
                  <a:pt x="281" y="646"/>
                  <a:pt x="287" y="649"/>
                  <a:pt x="285" y="643"/>
                </a:cubicBezTo>
                <a:close/>
                <a:moveTo>
                  <a:pt x="327" y="705"/>
                </a:moveTo>
                <a:cubicBezTo>
                  <a:pt x="327" y="702"/>
                  <a:pt x="329" y="701"/>
                  <a:pt x="326" y="698"/>
                </a:cubicBezTo>
                <a:cubicBezTo>
                  <a:pt x="324" y="699"/>
                  <a:pt x="318" y="702"/>
                  <a:pt x="320" y="708"/>
                </a:cubicBezTo>
                <a:cubicBezTo>
                  <a:pt x="323" y="707"/>
                  <a:pt x="324" y="705"/>
                  <a:pt x="327" y="705"/>
                </a:cubicBezTo>
                <a:close/>
                <a:moveTo>
                  <a:pt x="234" y="561"/>
                </a:moveTo>
                <a:cubicBezTo>
                  <a:pt x="233" y="560"/>
                  <a:pt x="227" y="562"/>
                  <a:pt x="228" y="566"/>
                </a:cubicBezTo>
                <a:cubicBezTo>
                  <a:pt x="229" y="565"/>
                  <a:pt x="235" y="564"/>
                  <a:pt x="234" y="561"/>
                </a:cubicBezTo>
                <a:close/>
                <a:moveTo>
                  <a:pt x="288" y="639"/>
                </a:moveTo>
                <a:cubicBezTo>
                  <a:pt x="289" y="643"/>
                  <a:pt x="284" y="639"/>
                  <a:pt x="286" y="644"/>
                </a:cubicBezTo>
                <a:cubicBezTo>
                  <a:pt x="288" y="643"/>
                  <a:pt x="287" y="640"/>
                  <a:pt x="288" y="643"/>
                </a:cubicBezTo>
                <a:cubicBezTo>
                  <a:pt x="289" y="643"/>
                  <a:pt x="289" y="639"/>
                  <a:pt x="288" y="639"/>
                </a:cubicBezTo>
                <a:close/>
                <a:moveTo>
                  <a:pt x="331" y="700"/>
                </a:moveTo>
                <a:cubicBezTo>
                  <a:pt x="330" y="698"/>
                  <a:pt x="328" y="695"/>
                  <a:pt x="327" y="697"/>
                </a:cubicBezTo>
                <a:cubicBezTo>
                  <a:pt x="329" y="700"/>
                  <a:pt x="329" y="700"/>
                  <a:pt x="329" y="700"/>
                </a:cubicBezTo>
                <a:cubicBezTo>
                  <a:pt x="330" y="700"/>
                  <a:pt x="330" y="699"/>
                  <a:pt x="331" y="700"/>
                </a:cubicBezTo>
                <a:close/>
                <a:moveTo>
                  <a:pt x="293" y="636"/>
                </a:moveTo>
                <a:cubicBezTo>
                  <a:pt x="292" y="636"/>
                  <a:pt x="290" y="639"/>
                  <a:pt x="291" y="641"/>
                </a:cubicBezTo>
                <a:cubicBezTo>
                  <a:pt x="292" y="639"/>
                  <a:pt x="295" y="641"/>
                  <a:pt x="293" y="636"/>
                </a:cubicBezTo>
                <a:close/>
                <a:moveTo>
                  <a:pt x="240" y="558"/>
                </a:moveTo>
                <a:cubicBezTo>
                  <a:pt x="239" y="559"/>
                  <a:pt x="237" y="560"/>
                  <a:pt x="239" y="562"/>
                </a:cubicBezTo>
                <a:cubicBezTo>
                  <a:pt x="239" y="561"/>
                  <a:pt x="243" y="560"/>
                  <a:pt x="240" y="558"/>
                </a:cubicBezTo>
                <a:close/>
                <a:moveTo>
                  <a:pt x="312" y="667"/>
                </a:moveTo>
                <a:cubicBezTo>
                  <a:pt x="312" y="668"/>
                  <a:pt x="313" y="670"/>
                  <a:pt x="314" y="672"/>
                </a:cubicBezTo>
                <a:cubicBezTo>
                  <a:pt x="317" y="671"/>
                  <a:pt x="315" y="665"/>
                  <a:pt x="312" y="667"/>
                </a:cubicBezTo>
                <a:close/>
                <a:moveTo>
                  <a:pt x="313" y="648"/>
                </a:moveTo>
                <a:cubicBezTo>
                  <a:pt x="312" y="649"/>
                  <a:pt x="312" y="647"/>
                  <a:pt x="310" y="646"/>
                </a:cubicBezTo>
                <a:cubicBezTo>
                  <a:pt x="309" y="647"/>
                  <a:pt x="308" y="649"/>
                  <a:pt x="307" y="648"/>
                </a:cubicBezTo>
                <a:cubicBezTo>
                  <a:pt x="307" y="647"/>
                  <a:pt x="306" y="646"/>
                  <a:pt x="306" y="645"/>
                </a:cubicBezTo>
                <a:cubicBezTo>
                  <a:pt x="307" y="644"/>
                  <a:pt x="310" y="645"/>
                  <a:pt x="308" y="642"/>
                </a:cubicBezTo>
                <a:cubicBezTo>
                  <a:pt x="305" y="641"/>
                  <a:pt x="299" y="645"/>
                  <a:pt x="303" y="647"/>
                </a:cubicBezTo>
                <a:cubicBezTo>
                  <a:pt x="302" y="649"/>
                  <a:pt x="301" y="647"/>
                  <a:pt x="300" y="648"/>
                </a:cubicBezTo>
                <a:cubicBezTo>
                  <a:pt x="301" y="650"/>
                  <a:pt x="301" y="651"/>
                  <a:pt x="301" y="652"/>
                </a:cubicBezTo>
                <a:cubicBezTo>
                  <a:pt x="304" y="651"/>
                  <a:pt x="303" y="647"/>
                  <a:pt x="304" y="645"/>
                </a:cubicBezTo>
                <a:cubicBezTo>
                  <a:pt x="306" y="649"/>
                  <a:pt x="304" y="651"/>
                  <a:pt x="303" y="653"/>
                </a:cubicBezTo>
                <a:cubicBezTo>
                  <a:pt x="305" y="652"/>
                  <a:pt x="307" y="657"/>
                  <a:pt x="309" y="656"/>
                </a:cubicBezTo>
                <a:cubicBezTo>
                  <a:pt x="308" y="654"/>
                  <a:pt x="311" y="653"/>
                  <a:pt x="310" y="649"/>
                </a:cubicBezTo>
                <a:cubicBezTo>
                  <a:pt x="311" y="650"/>
                  <a:pt x="314" y="650"/>
                  <a:pt x="313" y="648"/>
                </a:cubicBezTo>
                <a:close/>
                <a:moveTo>
                  <a:pt x="190" y="466"/>
                </a:moveTo>
                <a:cubicBezTo>
                  <a:pt x="188" y="466"/>
                  <a:pt x="193" y="464"/>
                  <a:pt x="190" y="462"/>
                </a:cubicBezTo>
                <a:cubicBezTo>
                  <a:pt x="190" y="463"/>
                  <a:pt x="188" y="464"/>
                  <a:pt x="188" y="465"/>
                </a:cubicBezTo>
                <a:cubicBezTo>
                  <a:pt x="189" y="465"/>
                  <a:pt x="188" y="466"/>
                  <a:pt x="189" y="467"/>
                </a:cubicBezTo>
                <a:cubicBezTo>
                  <a:pt x="189" y="467"/>
                  <a:pt x="192" y="468"/>
                  <a:pt x="190" y="466"/>
                </a:cubicBezTo>
                <a:close/>
                <a:moveTo>
                  <a:pt x="318" y="638"/>
                </a:moveTo>
                <a:cubicBezTo>
                  <a:pt x="320" y="637"/>
                  <a:pt x="319" y="635"/>
                  <a:pt x="319" y="634"/>
                </a:cubicBezTo>
                <a:cubicBezTo>
                  <a:pt x="320" y="635"/>
                  <a:pt x="321" y="636"/>
                  <a:pt x="322" y="635"/>
                </a:cubicBezTo>
                <a:cubicBezTo>
                  <a:pt x="320" y="633"/>
                  <a:pt x="321" y="632"/>
                  <a:pt x="321" y="630"/>
                </a:cubicBezTo>
                <a:cubicBezTo>
                  <a:pt x="320" y="630"/>
                  <a:pt x="320" y="630"/>
                  <a:pt x="319" y="629"/>
                </a:cubicBezTo>
                <a:cubicBezTo>
                  <a:pt x="316" y="636"/>
                  <a:pt x="307" y="635"/>
                  <a:pt x="305" y="641"/>
                </a:cubicBezTo>
                <a:cubicBezTo>
                  <a:pt x="306" y="637"/>
                  <a:pt x="309" y="644"/>
                  <a:pt x="312" y="642"/>
                </a:cubicBezTo>
                <a:cubicBezTo>
                  <a:pt x="311" y="639"/>
                  <a:pt x="310" y="641"/>
                  <a:pt x="309" y="640"/>
                </a:cubicBezTo>
                <a:cubicBezTo>
                  <a:pt x="309" y="639"/>
                  <a:pt x="309" y="639"/>
                  <a:pt x="309" y="638"/>
                </a:cubicBezTo>
                <a:cubicBezTo>
                  <a:pt x="313" y="642"/>
                  <a:pt x="312" y="633"/>
                  <a:pt x="318" y="638"/>
                </a:cubicBezTo>
                <a:close/>
                <a:moveTo>
                  <a:pt x="322" y="640"/>
                </a:moveTo>
                <a:cubicBezTo>
                  <a:pt x="320" y="639"/>
                  <a:pt x="317" y="648"/>
                  <a:pt x="314" y="646"/>
                </a:cubicBezTo>
                <a:cubicBezTo>
                  <a:pt x="315" y="648"/>
                  <a:pt x="315" y="647"/>
                  <a:pt x="315" y="649"/>
                </a:cubicBezTo>
                <a:cubicBezTo>
                  <a:pt x="316" y="645"/>
                  <a:pt x="322" y="645"/>
                  <a:pt x="322" y="640"/>
                </a:cubicBezTo>
                <a:close/>
                <a:moveTo>
                  <a:pt x="335" y="661"/>
                </a:moveTo>
                <a:cubicBezTo>
                  <a:pt x="334" y="663"/>
                  <a:pt x="331" y="664"/>
                  <a:pt x="332" y="664"/>
                </a:cubicBezTo>
                <a:cubicBezTo>
                  <a:pt x="334" y="665"/>
                  <a:pt x="337" y="665"/>
                  <a:pt x="335" y="661"/>
                </a:cubicBezTo>
                <a:close/>
                <a:moveTo>
                  <a:pt x="321" y="648"/>
                </a:moveTo>
                <a:cubicBezTo>
                  <a:pt x="322" y="650"/>
                  <a:pt x="322" y="650"/>
                  <a:pt x="322" y="650"/>
                </a:cubicBezTo>
                <a:cubicBezTo>
                  <a:pt x="326" y="650"/>
                  <a:pt x="323" y="646"/>
                  <a:pt x="321" y="648"/>
                </a:cubicBezTo>
                <a:close/>
                <a:moveTo>
                  <a:pt x="205" y="463"/>
                </a:moveTo>
                <a:cubicBezTo>
                  <a:pt x="205" y="462"/>
                  <a:pt x="204" y="458"/>
                  <a:pt x="202" y="459"/>
                </a:cubicBezTo>
                <a:cubicBezTo>
                  <a:pt x="202" y="461"/>
                  <a:pt x="202" y="463"/>
                  <a:pt x="203" y="465"/>
                </a:cubicBezTo>
                <a:cubicBezTo>
                  <a:pt x="203" y="465"/>
                  <a:pt x="204" y="464"/>
                  <a:pt x="205" y="463"/>
                </a:cubicBezTo>
                <a:close/>
                <a:moveTo>
                  <a:pt x="327" y="649"/>
                </a:moveTo>
                <a:cubicBezTo>
                  <a:pt x="327" y="647"/>
                  <a:pt x="325" y="646"/>
                  <a:pt x="325" y="644"/>
                </a:cubicBezTo>
                <a:cubicBezTo>
                  <a:pt x="322" y="644"/>
                  <a:pt x="326" y="650"/>
                  <a:pt x="327" y="649"/>
                </a:cubicBezTo>
                <a:close/>
                <a:moveTo>
                  <a:pt x="341" y="663"/>
                </a:moveTo>
                <a:cubicBezTo>
                  <a:pt x="340" y="660"/>
                  <a:pt x="336" y="662"/>
                  <a:pt x="338" y="664"/>
                </a:cubicBezTo>
                <a:cubicBezTo>
                  <a:pt x="339" y="665"/>
                  <a:pt x="340" y="664"/>
                  <a:pt x="341" y="663"/>
                </a:cubicBezTo>
                <a:close/>
                <a:moveTo>
                  <a:pt x="211" y="460"/>
                </a:moveTo>
                <a:cubicBezTo>
                  <a:pt x="212" y="457"/>
                  <a:pt x="216" y="461"/>
                  <a:pt x="215" y="458"/>
                </a:cubicBezTo>
                <a:cubicBezTo>
                  <a:pt x="215" y="458"/>
                  <a:pt x="214" y="458"/>
                  <a:pt x="213" y="457"/>
                </a:cubicBezTo>
                <a:cubicBezTo>
                  <a:pt x="214" y="456"/>
                  <a:pt x="216" y="456"/>
                  <a:pt x="215" y="454"/>
                </a:cubicBezTo>
                <a:cubicBezTo>
                  <a:pt x="211" y="454"/>
                  <a:pt x="213" y="454"/>
                  <a:pt x="212" y="457"/>
                </a:cubicBezTo>
                <a:cubicBezTo>
                  <a:pt x="211" y="456"/>
                  <a:pt x="211" y="455"/>
                  <a:pt x="211" y="454"/>
                </a:cubicBezTo>
                <a:cubicBezTo>
                  <a:pt x="210" y="454"/>
                  <a:pt x="210" y="454"/>
                  <a:pt x="209" y="454"/>
                </a:cubicBezTo>
                <a:cubicBezTo>
                  <a:pt x="209" y="456"/>
                  <a:pt x="211" y="455"/>
                  <a:pt x="210" y="457"/>
                </a:cubicBezTo>
                <a:cubicBezTo>
                  <a:pt x="209" y="457"/>
                  <a:pt x="208" y="455"/>
                  <a:pt x="207" y="457"/>
                </a:cubicBezTo>
                <a:cubicBezTo>
                  <a:pt x="209" y="458"/>
                  <a:pt x="204" y="458"/>
                  <a:pt x="206" y="460"/>
                </a:cubicBezTo>
                <a:cubicBezTo>
                  <a:pt x="207" y="459"/>
                  <a:pt x="206" y="461"/>
                  <a:pt x="208" y="462"/>
                </a:cubicBezTo>
                <a:cubicBezTo>
                  <a:pt x="209" y="460"/>
                  <a:pt x="210" y="457"/>
                  <a:pt x="211" y="460"/>
                </a:cubicBezTo>
                <a:close/>
                <a:moveTo>
                  <a:pt x="270" y="547"/>
                </a:moveTo>
                <a:cubicBezTo>
                  <a:pt x="269" y="549"/>
                  <a:pt x="266" y="547"/>
                  <a:pt x="268" y="550"/>
                </a:cubicBezTo>
                <a:cubicBezTo>
                  <a:pt x="268" y="549"/>
                  <a:pt x="272" y="549"/>
                  <a:pt x="270" y="547"/>
                </a:cubicBezTo>
                <a:close/>
                <a:moveTo>
                  <a:pt x="326" y="633"/>
                </a:moveTo>
                <a:cubicBezTo>
                  <a:pt x="326" y="634"/>
                  <a:pt x="323" y="634"/>
                  <a:pt x="325" y="636"/>
                </a:cubicBezTo>
                <a:cubicBezTo>
                  <a:pt x="327" y="637"/>
                  <a:pt x="328" y="635"/>
                  <a:pt x="326" y="633"/>
                </a:cubicBezTo>
                <a:close/>
                <a:moveTo>
                  <a:pt x="324" y="623"/>
                </a:moveTo>
                <a:cubicBezTo>
                  <a:pt x="322" y="625"/>
                  <a:pt x="320" y="623"/>
                  <a:pt x="319" y="623"/>
                </a:cubicBezTo>
                <a:cubicBezTo>
                  <a:pt x="321" y="627"/>
                  <a:pt x="326" y="628"/>
                  <a:pt x="324" y="623"/>
                </a:cubicBezTo>
                <a:close/>
                <a:moveTo>
                  <a:pt x="251" y="516"/>
                </a:moveTo>
                <a:cubicBezTo>
                  <a:pt x="250" y="515"/>
                  <a:pt x="248" y="514"/>
                  <a:pt x="249" y="516"/>
                </a:cubicBezTo>
                <a:cubicBezTo>
                  <a:pt x="249" y="516"/>
                  <a:pt x="250" y="516"/>
                  <a:pt x="250" y="517"/>
                </a:cubicBezTo>
                <a:cubicBezTo>
                  <a:pt x="250" y="518"/>
                  <a:pt x="249" y="518"/>
                  <a:pt x="250" y="519"/>
                </a:cubicBezTo>
                <a:cubicBezTo>
                  <a:pt x="250" y="518"/>
                  <a:pt x="251" y="517"/>
                  <a:pt x="251" y="516"/>
                </a:cubicBezTo>
                <a:close/>
                <a:moveTo>
                  <a:pt x="364" y="650"/>
                </a:moveTo>
                <a:cubicBezTo>
                  <a:pt x="360" y="649"/>
                  <a:pt x="362" y="657"/>
                  <a:pt x="358" y="655"/>
                </a:cubicBezTo>
                <a:cubicBezTo>
                  <a:pt x="358" y="654"/>
                  <a:pt x="357" y="654"/>
                  <a:pt x="357" y="653"/>
                </a:cubicBezTo>
                <a:cubicBezTo>
                  <a:pt x="358" y="651"/>
                  <a:pt x="359" y="654"/>
                  <a:pt x="360" y="653"/>
                </a:cubicBezTo>
                <a:cubicBezTo>
                  <a:pt x="357" y="651"/>
                  <a:pt x="356" y="649"/>
                  <a:pt x="353" y="649"/>
                </a:cubicBezTo>
                <a:cubicBezTo>
                  <a:pt x="354" y="653"/>
                  <a:pt x="355" y="652"/>
                  <a:pt x="357" y="655"/>
                </a:cubicBezTo>
                <a:cubicBezTo>
                  <a:pt x="354" y="658"/>
                  <a:pt x="353" y="657"/>
                  <a:pt x="351" y="661"/>
                </a:cubicBezTo>
                <a:cubicBezTo>
                  <a:pt x="350" y="660"/>
                  <a:pt x="350" y="658"/>
                  <a:pt x="349" y="659"/>
                </a:cubicBezTo>
                <a:cubicBezTo>
                  <a:pt x="349" y="662"/>
                  <a:pt x="348" y="663"/>
                  <a:pt x="348" y="666"/>
                </a:cubicBezTo>
                <a:cubicBezTo>
                  <a:pt x="350" y="666"/>
                  <a:pt x="352" y="668"/>
                  <a:pt x="355" y="667"/>
                </a:cubicBezTo>
                <a:cubicBezTo>
                  <a:pt x="355" y="665"/>
                  <a:pt x="353" y="663"/>
                  <a:pt x="353" y="662"/>
                </a:cubicBezTo>
                <a:cubicBezTo>
                  <a:pt x="355" y="663"/>
                  <a:pt x="356" y="663"/>
                  <a:pt x="358" y="663"/>
                </a:cubicBezTo>
                <a:cubicBezTo>
                  <a:pt x="358" y="665"/>
                  <a:pt x="357" y="664"/>
                  <a:pt x="355" y="665"/>
                </a:cubicBezTo>
                <a:cubicBezTo>
                  <a:pt x="358" y="668"/>
                  <a:pt x="360" y="667"/>
                  <a:pt x="362" y="665"/>
                </a:cubicBezTo>
                <a:cubicBezTo>
                  <a:pt x="360" y="660"/>
                  <a:pt x="364" y="663"/>
                  <a:pt x="363" y="657"/>
                </a:cubicBezTo>
                <a:cubicBezTo>
                  <a:pt x="365" y="663"/>
                  <a:pt x="368" y="657"/>
                  <a:pt x="368" y="657"/>
                </a:cubicBezTo>
                <a:cubicBezTo>
                  <a:pt x="369" y="658"/>
                  <a:pt x="369" y="659"/>
                  <a:pt x="369" y="660"/>
                </a:cubicBezTo>
                <a:cubicBezTo>
                  <a:pt x="372" y="656"/>
                  <a:pt x="378" y="652"/>
                  <a:pt x="383" y="651"/>
                </a:cubicBezTo>
                <a:cubicBezTo>
                  <a:pt x="384" y="653"/>
                  <a:pt x="381" y="654"/>
                  <a:pt x="380" y="656"/>
                </a:cubicBezTo>
                <a:cubicBezTo>
                  <a:pt x="374" y="658"/>
                  <a:pt x="367" y="662"/>
                  <a:pt x="362" y="669"/>
                </a:cubicBezTo>
                <a:cubicBezTo>
                  <a:pt x="361" y="668"/>
                  <a:pt x="361" y="668"/>
                  <a:pt x="361" y="667"/>
                </a:cubicBezTo>
                <a:cubicBezTo>
                  <a:pt x="360" y="668"/>
                  <a:pt x="360" y="670"/>
                  <a:pt x="360" y="671"/>
                </a:cubicBezTo>
                <a:cubicBezTo>
                  <a:pt x="358" y="671"/>
                  <a:pt x="354" y="670"/>
                  <a:pt x="353" y="673"/>
                </a:cubicBezTo>
                <a:cubicBezTo>
                  <a:pt x="356" y="673"/>
                  <a:pt x="362" y="671"/>
                  <a:pt x="361" y="676"/>
                </a:cubicBezTo>
                <a:cubicBezTo>
                  <a:pt x="364" y="676"/>
                  <a:pt x="367" y="673"/>
                  <a:pt x="368" y="671"/>
                </a:cubicBezTo>
                <a:cubicBezTo>
                  <a:pt x="370" y="672"/>
                  <a:pt x="369" y="675"/>
                  <a:pt x="371" y="673"/>
                </a:cubicBezTo>
                <a:cubicBezTo>
                  <a:pt x="370" y="668"/>
                  <a:pt x="379" y="666"/>
                  <a:pt x="381" y="666"/>
                </a:cubicBezTo>
                <a:cubicBezTo>
                  <a:pt x="383" y="663"/>
                  <a:pt x="386" y="663"/>
                  <a:pt x="388" y="665"/>
                </a:cubicBezTo>
                <a:cubicBezTo>
                  <a:pt x="389" y="665"/>
                  <a:pt x="390" y="664"/>
                  <a:pt x="392" y="664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3" y="663"/>
                  <a:pt x="393" y="663"/>
                  <a:pt x="393" y="663"/>
                </a:cubicBezTo>
                <a:cubicBezTo>
                  <a:pt x="394" y="664"/>
                  <a:pt x="394" y="664"/>
                  <a:pt x="394" y="664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5" y="665"/>
                  <a:pt x="395" y="665"/>
                  <a:pt x="395" y="665"/>
                </a:cubicBezTo>
                <a:cubicBezTo>
                  <a:pt x="393" y="666"/>
                  <a:pt x="394" y="665"/>
                  <a:pt x="394" y="665"/>
                </a:cubicBezTo>
                <a:cubicBezTo>
                  <a:pt x="394" y="665"/>
                  <a:pt x="394" y="665"/>
                  <a:pt x="394" y="665"/>
                </a:cubicBezTo>
                <a:cubicBezTo>
                  <a:pt x="393" y="664"/>
                  <a:pt x="393" y="664"/>
                  <a:pt x="393" y="664"/>
                </a:cubicBezTo>
                <a:cubicBezTo>
                  <a:pt x="394" y="664"/>
                  <a:pt x="394" y="663"/>
                  <a:pt x="395" y="662"/>
                </a:cubicBezTo>
                <a:cubicBezTo>
                  <a:pt x="397" y="661"/>
                  <a:pt x="400" y="660"/>
                  <a:pt x="403" y="659"/>
                </a:cubicBezTo>
                <a:cubicBezTo>
                  <a:pt x="403" y="658"/>
                  <a:pt x="402" y="656"/>
                  <a:pt x="403" y="655"/>
                </a:cubicBezTo>
                <a:cubicBezTo>
                  <a:pt x="407" y="656"/>
                  <a:pt x="413" y="653"/>
                  <a:pt x="412" y="649"/>
                </a:cubicBezTo>
                <a:cubicBezTo>
                  <a:pt x="413" y="650"/>
                  <a:pt x="414" y="650"/>
                  <a:pt x="416" y="650"/>
                </a:cubicBezTo>
                <a:cubicBezTo>
                  <a:pt x="418" y="645"/>
                  <a:pt x="419" y="644"/>
                  <a:pt x="423" y="642"/>
                </a:cubicBezTo>
                <a:cubicBezTo>
                  <a:pt x="416" y="634"/>
                  <a:pt x="429" y="633"/>
                  <a:pt x="429" y="628"/>
                </a:cubicBezTo>
                <a:cubicBezTo>
                  <a:pt x="430" y="629"/>
                  <a:pt x="432" y="629"/>
                  <a:pt x="432" y="627"/>
                </a:cubicBezTo>
                <a:cubicBezTo>
                  <a:pt x="433" y="628"/>
                  <a:pt x="433" y="628"/>
                  <a:pt x="433" y="629"/>
                </a:cubicBezTo>
                <a:cubicBezTo>
                  <a:pt x="436" y="627"/>
                  <a:pt x="440" y="626"/>
                  <a:pt x="440" y="623"/>
                </a:cubicBezTo>
                <a:cubicBezTo>
                  <a:pt x="439" y="624"/>
                  <a:pt x="438" y="624"/>
                  <a:pt x="437" y="623"/>
                </a:cubicBezTo>
                <a:cubicBezTo>
                  <a:pt x="437" y="621"/>
                  <a:pt x="439" y="621"/>
                  <a:pt x="441" y="622"/>
                </a:cubicBezTo>
                <a:cubicBezTo>
                  <a:pt x="440" y="620"/>
                  <a:pt x="441" y="619"/>
                  <a:pt x="440" y="618"/>
                </a:cubicBezTo>
                <a:cubicBezTo>
                  <a:pt x="437" y="620"/>
                  <a:pt x="433" y="619"/>
                  <a:pt x="433" y="623"/>
                </a:cubicBezTo>
                <a:cubicBezTo>
                  <a:pt x="429" y="620"/>
                  <a:pt x="425" y="626"/>
                  <a:pt x="425" y="630"/>
                </a:cubicBezTo>
                <a:cubicBezTo>
                  <a:pt x="425" y="629"/>
                  <a:pt x="424" y="629"/>
                  <a:pt x="424" y="629"/>
                </a:cubicBezTo>
                <a:cubicBezTo>
                  <a:pt x="425" y="629"/>
                  <a:pt x="426" y="628"/>
                  <a:pt x="424" y="626"/>
                </a:cubicBezTo>
                <a:cubicBezTo>
                  <a:pt x="419" y="625"/>
                  <a:pt x="413" y="637"/>
                  <a:pt x="408" y="632"/>
                </a:cubicBezTo>
                <a:cubicBezTo>
                  <a:pt x="406" y="634"/>
                  <a:pt x="407" y="634"/>
                  <a:pt x="406" y="637"/>
                </a:cubicBezTo>
                <a:cubicBezTo>
                  <a:pt x="405" y="633"/>
                  <a:pt x="401" y="636"/>
                  <a:pt x="402" y="638"/>
                </a:cubicBezTo>
                <a:cubicBezTo>
                  <a:pt x="395" y="638"/>
                  <a:pt x="393" y="647"/>
                  <a:pt x="385" y="644"/>
                </a:cubicBezTo>
                <a:cubicBezTo>
                  <a:pt x="384" y="645"/>
                  <a:pt x="387" y="647"/>
                  <a:pt x="385" y="648"/>
                </a:cubicBezTo>
                <a:cubicBezTo>
                  <a:pt x="384" y="647"/>
                  <a:pt x="384" y="645"/>
                  <a:pt x="384" y="645"/>
                </a:cubicBezTo>
                <a:cubicBezTo>
                  <a:pt x="384" y="645"/>
                  <a:pt x="383" y="645"/>
                  <a:pt x="383" y="645"/>
                </a:cubicBezTo>
                <a:cubicBezTo>
                  <a:pt x="383" y="646"/>
                  <a:pt x="383" y="646"/>
                  <a:pt x="383" y="646"/>
                </a:cubicBezTo>
                <a:cubicBezTo>
                  <a:pt x="382" y="646"/>
                  <a:pt x="382" y="646"/>
                  <a:pt x="382" y="646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2" y="645"/>
                  <a:pt x="382" y="645"/>
                  <a:pt x="382" y="645"/>
                </a:cubicBezTo>
                <a:cubicBezTo>
                  <a:pt x="383" y="647"/>
                  <a:pt x="383" y="647"/>
                  <a:pt x="383" y="647"/>
                </a:cubicBezTo>
                <a:cubicBezTo>
                  <a:pt x="383" y="647"/>
                  <a:pt x="385" y="644"/>
                  <a:pt x="382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3" y="645"/>
                  <a:pt x="383" y="645"/>
                  <a:pt x="383" y="645"/>
                </a:cubicBezTo>
                <a:cubicBezTo>
                  <a:pt x="382" y="645"/>
                  <a:pt x="382" y="646"/>
                  <a:pt x="382" y="646"/>
                </a:cubicBezTo>
                <a:cubicBezTo>
                  <a:pt x="381" y="645"/>
                  <a:pt x="381" y="645"/>
                  <a:pt x="379" y="645"/>
                </a:cubicBezTo>
                <a:cubicBezTo>
                  <a:pt x="379" y="647"/>
                  <a:pt x="383" y="647"/>
                  <a:pt x="382" y="648"/>
                </a:cubicBezTo>
                <a:cubicBezTo>
                  <a:pt x="380" y="647"/>
                  <a:pt x="381" y="651"/>
                  <a:pt x="379" y="649"/>
                </a:cubicBezTo>
                <a:cubicBezTo>
                  <a:pt x="378" y="648"/>
                  <a:pt x="381" y="648"/>
                  <a:pt x="379" y="646"/>
                </a:cubicBezTo>
                <a:cubicBezTo>
                  <a:pt x="377" y="647"/>
                  <a:pt x="376" y="646"/>
                  <a:pt x="374" y="647"/>
                </a:cubicBezTo>
                <a:cubicBezTo>
                  <a:pt x="375" y="650"/>
                  <a:pt x="376" y="646"/>
                  <a:pt x="377" y="649"/>
                </a:cubicBezTo>
                <a:cubicBezTo>
                  <a:pt x="374" y="648"/>
                  <a:pt x="374" y="651"/>
                  <a:pt x="372" y="650"/>
                </a:cubicBezTo>
                <a:cubicBezTo>
                  <a:pt x="371" y="648"/>
                  <a:pt x="375" y="648"/>
                  <a:pt x="373" y="645"/>
                </a:cubicBezTo>
                <a:cubicBezTo>
                  <a:pt x="371" y="647"/>
                  <a:pt x="371" y="648"/>
                  <a:pt x="369" y="647"/>
                </a:cubicBezTo>
                <a:cubicBezTo>
                  <a:pt x="371" y="650"/>
                  <a:pt x="368" y="650"/>
                  <a:pt x="366" y="651"/>
                </a:cubicBezTo>
                <a:cubicBezTo>
                  <a:pt x="367" y="652"/>
                  <a:pt x="368" y="653"/>
                  <a:pt x="368" y="653"/>
                </a:cubicBezTo>
                <a:cubicBezTo>
                  <a:pt x="367" y="654"/>
                  <a:pt x="368" y="655"/>
                  <a:pt x="367" y="655"/>
                </a:cubicBezTo>
                <a:cubicBezTo>
                  <a:pt x="368" y="650"/>
                  <a:pt x="362" y="655"/>
                  <a:pt x="362" y="651"/>
                </a:cubicBezTo>
                <a:cubicBezTo>
                  <a:pt x="363" y="653"/>
                  <a:pt x="365" y="651"/>
                  <a:pt x="364" y="650"/>
                </a:cubicBezTo>
                <a:close/>
                <a:moveTo>
                  <a:pt x="346" y="651"/>
                </a:moveTo>
                <a:cubicBezTo>
                  <a:pt x="345" y="652"/>
                  <a:pt x="344" y="654"/>
                  <a:pt x="344" y="655"/>
                </a:cubicBezTo>
                <a:cubicBezTo>
                  <a:pt x="346" y="656"/>
                  <a:pt x="346" y="653"/>
                  <a:pt x="346" y="651"/>
                </a:cubicBezTo>
                <a:close/>
                <a:moveTo>
                  <a:pt x="324" y="623"/>
                </a:moveTo>
                <a:cubicBezTo>
                  <a:pt x="327" y="623"/>
                  <a:pt x="330" y="622"/>
                  <a:pt x="330" y="617"/>
                </a:cubicBezTo>
                <a:cubicBezTo>
                  <a:pt x="328" y="617"/>
                  <a:pt x="329" y="622"/>
                  <a:pt x="327" y="620"/>
                </a:cubicBezTo>
                <a:cubicBezTo>
                  <a:pt x="327" y="619"/>
                  <a:pt x="328" y="619"/>
                  <a:pt x="327" y="618"/>
                </a:cubicBezTo>
                <a:cubicBezTo>
                  <a:pt x="326" y="620"/>
                  <a:pt x="325" y="618"/>
                  <a:pt x="324" y="618"/>
                </a:cubicBezTo>
                <a:cubicBezTo>
                  <a:pt x="325" y="620"/>
                  <a:pt x="326" y="620"/>
                  <a:pt x="325" y="621"/>
                </a:cubicBezTo>
                <a:cubicBezTo>
                  <a:pt x="324" y="621"/>
                  <a:pt x="324" y="621"/>
                  <a:pt x="324" y="621"/>
                </a:cubicBezTo>
                <a:cubicBezTo>
                  <a:pt x="323" y="619"/>
                  <a:pt x="322" y="618"/>
                  <a:pt x="321" y="618"/>
                </a:cubicBezTo>
                <a:cubicBezTo>
                  <a:pt x="321" y="620"/>
                  <a:pt x="324" y="620"/>
                  <a:pt x="324" y="623"/>
                </a:cubicBezTo>
                <a:close/>
                <a:moveTo>
                  <a:pt x="334" y="625"/>
                </a:moveTo>
                <a:cubicBezTo>
                  <a:pt x="332" y="623"/>
                  <a:pt x="327" y="625"/>
                  <a:pt x="328" y="628"/>
                </a:cubicBezTo>
                <a:cubicBezTo>
                  <a:pt x="330" y="627"/>
                  <a:pt x="332" y="627"/>
                  <a:pt x="334" y="625"/>
                </a:cubicBezTo>
                <a:close/>
                <a:moveTo>
                  <a:pt x="351" y="655"/>
                </a:moveTo>
                <a:cubicBezTo>
                  <a:pt x="349" y="651"/>
                  <a:pt x="346" y="654"/>
                  <a:pt x="348" y="656"/>
                </a:cubicBezTo>
                <a:cubicBezTo>
                  <a:pt x="349" y="654"/>
                  <a:pt x="350" y="658"/>
                  <a:pt x="351" y="655"/>
                </a:cubicBezTo>
                <a:close/>
                <a:moveTo>
                  <a:pt x="220" y="455"/>
                </a:moveTo>
                <a:cubicBezTo>
                  <a:pt x="218" y="452"/>
                  <a:pt x="218" y="452"/>
                  <a:pt x="218" y="452"/>
                </a:cubicBezTo>
                <a:cubicBezTo>
                  <a:pt x="216" y="453"/>
                  <a:pt x="219" y="455"/>
                  <a:pt x="218" y="456"/>
                </a:cubicBezTo>
                <a:cubicBezTo>
                  <a:pt x="217" y="457"/>
                  <a:pt x="216" y="457"/>
                  <a:pt x="217" y="458"/>
                </a:cubicBezTo>
                <a:cubicBezTo>
                  <a:pt x="218" y="458"/>
                  <a:pt x="218" y="458"/>
                  <a:pt x="219" y="457"/>
                </a:cubicBezTo>
                <a:cubicBezTo>
                  <a:pt x="218" y="456"/>
                  <a:pt x="219" y="455"/>
                  <a:pt x="220" y="455"/>
                </a:cubicBezTo>
                <a:close/>
                <a:moveTo>
                  <a:pt x="353" y="654"/>
                </a:moveTo>
                <a:cubicBezTo>
                  <a:pt x="351" y="653"/>
                  <a:pt x="352" y="652"/>
                  <a:pt x="350" y="650"/>
                </a:cubicBezTo>
                <a:cubicBezTo>
                  <a:pt x="349" y="650"/>
                  <a:pt x="345" y="648"/>
                  <a:pt x="347" y="652"/>
                </a:cubicBezTo>
                <a:cubicBezTo>
                  <a:pt x="349" y="650"/>
                  <a:pt x="351" y="654"/>
                  <a:pt x="353" y="654"/>
                </a:cubicBezTo>
                <a:close/>
                <a:moveTo>
                  <a:pt x="284" y="546"/>
                </a:moveTo>
                <a:cubicBezTo>
                  <a:pt x="287" y="547"/>
                  <a:pt x="285" y="543"/>
                  <a:pt x="286" y="541"/>
                </a:cubicBezTo>
                <a:cubicBezTo>
                  <a:pt x="287" y="542"/>
                  <a:pt x="286" y="543"/>
                  <a:pt x="287" y="544"/>
                </a:cubicBezTo>
                <a:cubicBezTo>
                  <a:pt x="289" y="544"/>
                  <a:pt x="289" y="543"/>
                  <a:pt x="289" y="542"/>
                </a:cubicBezTo>
                <a:cubicBezTo>
                  <a:pt x="285" y="540"/>
                  <a:pt x="288" y="539"/>
                  <a:pt x="285" y="535"/>
                </a:cubicBezTo>
                <a:cubicBezTo>
                  <a:pt x="284" y="537"/>
                  <a:pt x="284" y="539"/>
                  <a:pt x="284" y="541"/>
                </a:cubicBezTo>
                <a:cubicBezTo>
                  <a:pt x="283" y="539"/>
                  <a:pt x="282" y="540"/>
                  <a:pt x="281" y="537"/>
                </a:cubicBezTo>
                <a:cubicBezTo>
                  <a:pt x="280" y="538"/>
                  <a:pt x="277" y="539"/>
                  <a:pt x="278" y="540"/>
                </a:cubicBezTo>
                <a:cubicBezTo>
                  <a:pt x="280" y="542"/>
                  <a:pt x="282" y="540"/>
                  <a:pt x="284" y="542"/>
                </a:cubicBezTo>
                <a:cubicBezTo>
                  <a:pt x="281" y="542"/>
                  <a:pt x="285" y="544"/>
                  <a:pt x="284" y="546"/>
                </a:cubicBezTo>
                <a:close/>
                <a:moveTo>
                  <a:pt x="359" y="646"/>
                </a:moveTo>
                <a:cubicBezTo>
                  <a:pt x="359" y="647"/>
                  <a:pt x="355" y="647"/>
                  <a:pt x="357" y="650"/>
                </a:cubicBezTo>
                <a:cubicBezTo>
                  <a:pt x="359" y="649"/>
                  <a:pt x="362" y="649"/>
                  <a:pt x="359" y="646"/>
                </a:cubicBezTo>
                <a:close/>
                <a:moveTo>
                  <a:pt x="290" y="538"/>
                </a:moveTo>
                <a:cubicBezTo>
                  <a:pt x="288" y="538"/>
                  <a:pt x="291" y="536"/>
                  <a:pt x="290" y="535"/>
                </a:cubicBezTo>
                <a:cubicBezTo>
                  <a:pt x="289" y="535"/>
                  <a:pt x="287" y="532"/>
                  <a:pt x="286" y="534"/>
                </a:cubicBezTo>
                <a:cubicBezTo>
                  <a:pt x="287" y="536"/>
                  <a:pt x="288" y="537"/>
                  <a:pt x="289" y="540"/>
                </a:cubicBezTo>
                <a:cubicBezTo>
                  <a:pt x="289" y="539"/>
                  <a:pt x="291" y="539"/>
                  <a:pt x="290" y="538"/>
                </a:cubicBezTo>
                <a:close/>
                <a:moveTo>
                  <a:pt x="296" y="532"/>
                </a:moveTo>
                <a:cubicBezTo>
                  <a:pt x="293" y="529"/>
                  <a:pt x="292" y="532"/>
                  <a:pt x="295" y="532"/>
                </a:cubicBezTo>
                <a:cubicBezTo>
                  <a:pt x="294" y="535"/>
                  <a:pt x="292" y="531"/>
                  <a:pt x="291" y="532"/>
                </a:cubicBezTo>
                <a:cubicBezTo>
                  <a:pt x="293" y="534"/>
                  <a:pt x="290" y="534"/>
                  <a:pt x="292" y="535"/>
                </a:cubicBezTo>
                <a:cubicBezTo>
                  <a:pt x="294" y="536"/>
                  <a:pt x="296" y="535"/>
                  <a:pt x="296" y="532"/>
                </a:cubicBezTo>
                <a:close/>
                <a:moveTo>
                  <a:pt x="296" y="536"/>
                </a:moveTo>
                <a:cubicBezTo>
                  <a:pt x="296" y="536"/>
                  <a:pt x="295" y="536"/>
                  <a:pt x="295" y="537"/>
                </a:cubicBezTo>
                <a:cubicBezTo>
                  <a:pt x="295" y="537"/>
                  <a:pt x="296" y="538"/>
                  <a:pt x="296" y="539"/>
                </a:cubicBezTo>
                <a:cubicBezTo>
                  <a:pt x="297" y="538"/>
                  <a:pt x="298" y="537"/>
                  <a:pt x="297" y="536"/>
                </a:cubicBezTo>
                <a:cubicBezTo>
                  <a:pt x="296" y="537"/>
                  <a:pt x="297" y="538"/>
                  <a:pt x="296" y="536"/>
                </a:cubicBezTo>
                <a:close/>
                <a:moveTo>
                  <a:pt x="370" y="641"/>
                </a:moveTo>
                <a:cubicBezTo>
                  <a:pt x="369" y="643"/>
                  <a:pt x="366" y="643"/>
                  <a:pt x="368" y="645"/>
                </a:cubicBezTo>
                <a:cubicBezTo>
                  <a:pt x="369" y="645"/>
                  <a:pt x="372" y="644"/>
                  <a:pt x="370" y="641"/>
                </a:cubicBezTo>
                <a:close/>
                <a:moveTo>
                  <a:pt x="236" y="433"/>
                </a:moveTo>
                <a:cubicBezTo>
                  <a:pt x="234" y="431"/>
                  <a:pt x="232" y="433"/>
                  <a:pt x="230" y="434"/>
                </a:cubicBezTo>
                <a:cubicBezTo>
                  <a:pt x="232" y="436"/>
                  <a:pt x="231" y="437"/>
                  <a:pt x="233" y="439"/>
                </a:cubicBezTo>
                <a:cubicBezTo>
                  <a:pt x="234" y="437"/>
                  <a:pt x="231" y="434"/>
                  <a:pt x="236" y="433"/>
                </a:cubicBezTo>
                <a:close/>
                <a:moveTo>
                  <a:pt x="283" y="506"/>
                </a:moveTo>
                <a:cubicBezTo>
                  <a:pt x="281" y="505"/>
                  <a:pt x="279" y="501"/>
                  <a:pt x="278" y="505"/>
                </a:cubicBezTo>
                <a:cubicBezTo>
                  <a:pt x="279" y="504"/>
                  <a:pt x="280" y="506"/>
                  <a:pt x="280" y="507"/>
                </a:cubicBezTo>
                <a:cubicBezTo>
                  <a:pt x="280" y="504"/>
                  <a:pt x="283" y="508"/>
                  <a:pt x="283" y="506"/>
                </a:cubicBezTo>
                <a:close/>
                <a:moveTo>
                  <a:pt x="308" y="526"/>
                </a:moveTo>
                <a:cubicBezTo>
                  <a:pt x="306" y="527"/>
                  <a:pt x="304" y="528"/>
                  <a:pt x="304" y="530"/>
                </a:cubicBezTo>
                <a:cubicBezTo>
                  <a:pt x="302" y="529"/>
                  <a:pt x="303" y="527"/>
                  <a:pt x="301" y="527"/>
                </a:cubicBezTo>
                <a:cubicBezTo>
                  <a:pt x="302" y="529"/>
                  <a:pt x="299" y="530"/>
                  <a:pt x="301" y="532"/>
                </a:cubicBezTo>
                <a:cubicBezTo>
                  <a:pt x="304" y="531"/>
                  <a:pt x="308" y="532"/>
                  <a:pt x="308" y="526"/>
                </a:cubicBezTo>
                <a:close/>
                <a:moveTo>
                  <a:pt x="306" y="521"/>
                </a:moveTo>
                <a:cubicBezTo>
                  <a:pt x="306" y="525"/>
                  <a:pt x="300" y="522"/>
                  <a:pt x="300" y="526"/>
                </a:cubicBezTo>
                <a:cubicBezTo>
                  <a:pt x="302" y="525"/>
                  <a:pt x="307" y="526"/>
                  <a:pt x="306" y="521"/>
                </a:cubicBezTo>
                <a:close/>
                <a:moveTo>
                  <a:pt x="240" y="430"/>
                </a:moveTo>
                <a:cubicBezTo>
                  <a:pt x="239" y="431"/>
                  <a:pt x="238" y="428"/>
                  <a:pt x="237" y="429"/>
                </a:cubicBezTo>
                <a:cubicBezTo>
                  <a:pt x="236" y="431"/>
                  <a:pt x="241" y="433"/>
                  <a:pt x="240" y="430"/>
                </a:cubicBezTo>
                <a:close/>
                <a:moveTo>
                  <a:pt x="283" y="478"/>
                </a:moveTo>
                <a:cubicBezTo>
                  <a:pt x="279" y="478"/>
                  <a:pt x="280" y="477"/>
                  <a:pt x="276" y="476"/>
                </a:cubicBezTo>
                <a:cubicBezTo>
                  <a:pt x="278" y="481"/>
                  <a:pt x="281" y="480"/>
                  <a:pt x="283" y="478"/>
                </a:cubicBezTo>
                <a:close/>
                <a:moveTo>
                  <a:pt x="312" y="526"/>
                </a:moveTo>
                <a:cubicBezTo>
                  <a:pt x="312" y="525"/>
                  <a:pt x="312" y="525"/>
                  <a:pt x="312" y="525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4" y="526"/>
                  <a:pt x="314" y="526"/>
                  <a:pt x="314" y="526"/>
                </a:cubicBezTo>
                <a:cubicBezTo>
                  <a:pt x="314" y="527"/>
                  <a:pt x="314" y="527"/>
                  <a:pt x="314" y="527"/>
                </a:cubicBezTo>
                <a:cubicBezTo>
                  <a:pt x="314" y="527"/>
                  <a:pt x="315" y="527"/>
                  <a:pt x="315" y="527"/>
                </a:cubicBezTo>
                <a:cubicBezTo>
                  <a:pt x="313" y="523"/>
                  <a:pt x="318" y="526"/>
                  <a:pt x="319" y="526"/>
                </a:cubicBezTo>
                <a:cubicBezTo>
                  <a:pt x="317" y="523"/>
                  <a:pt x="322" y="524"/>
                  <a:pt x="320" y="521"/>
                </a:cubicBezTo>
                <a:cubicBezTo>
                  <a:pt x="321" y="521"/>
                  <a:pt x="322" y="523"/>
                  <a:pt x="323" y="521"/>
                </a:cubicBezTo>
                <a:cubicBezTo>
                  <a:pt x="322" y="520"/>
                  <a:pt x="322" y="519"/>
                  <a:pt x="322" y="519"/>
                </a:cubicBezTo>
                <a:cubicBezTo>
                  <a:pt x="319" y="520"/>
                  <a:pt x="316" y="523"/>
                  <a:pt x="315" y="519"/>
                </a:cubicBezTo>
                <a:cubicBezTo>
                  <a:pt x="315" y="521"/>
                  <a:pt x="314" y="522"/>
                  <a:pt x="313" y="523"/>
                </a:cubicBezTo>
                <a:cubicBezTo>
                  <a:pt x="313" y="523"/>
                  <a:pt x="313" y="524"/>
                  <a:pt x="313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4" y="524"/>
                  <a:pt x="314" y="524"/>
                  <a:pt x="314" y="524"/>
                </a:cubicBezTo>
                <a:cubicBezTo>
                  <a:pt x="313" y="524"/>
                  <a:pt x="313" y="524"/>
                  <a:pt x="313" y="524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3" y="523"/>
                  <a:pt x="313" y="523"/>
                  <a:pt x="313" y="523"/>
                </a:cubicBezTo>
                <a:cubicBezTo>
                  <a:pt x="310" y="525"/>
                  <a:pt x="311" y="523"/>
                  <a:pt x="311" y="523"/>
                </a:cubicBezTo>
                <a:cubicBezTo>
                  <a:pt x="311" y="523"/>
                  <a:pt x="311" y="523"/>
                  <a:pt x="311" y="523"/>
                </a:cubicBezTo>
                <a:cubicBezTo>
                  <a:pt x="311" y="524"/>
                  <a:pt x="311" y="524"/>
                  <a:pt x="311" y="524"/>
                </a:cubicBezTo>
                <a:cubicBezTo>
                  <a:pt x="312" y="525"/>
                  <a:pt x="312" y="525"/>
                  <a:pt x="312" y="525"/>
                </a:cubicBezTo>
                <a:cubicBezTo>
                  <a:pt x="312" y="525"/>
                  <a:pt x="312" y="526"/>
                  <a:pt x="312" y="526"/>
                </a:cubicBezTo>
                <a:cubicBezTo>
                  <a:pt x="312" y="526"/>
                  <a:pt x="312" y="526"/>
                  <a:pt x="312" y="527"/>
                </a:cubicBezTo>
                <a:cubicBezTo>
                  <a:pt x="312" y="527"/>
                  <a:pt x="312" y="526"/>
                  <a:pt x="312" y="526"/>
                </a:cubicBezTo>
                <a:close/>
                <a:moveTo>
                  <a:pt x="299" y="496"/>
                </a:moveTo>
                <a:cubicBezTo>
                  <a:pt x="297" y="497"/>
                  <a:pt x="297" y="497"/>
                  <a:pt x="297" y="497"/>
                </a:cubicBezTo>
                <a:cubicBezTo>
                  <a:pt x="299" y="500"/>
                  <a:pt x="301" y="498"/>
                  <a:pt x="299" y="496"/>
                </a:cubicBezTo>
                <a:close/>
                <a:moveTo>
                  <a:pt x="299" y="482"/>
                </a:moveTo>
                <a:cubicBezTo>
                  <a:pt x="298" y="484"/>
                  <a:pt x="293" y="482"/>
                  <a:pt x="295" y="487"/>
                </a:cubicBezTo>
                <a:cubicBezTo>
                  <a:pt x="297" y="484"/>
                  <a:pt x="300" y="485"/>
                  <a:pt x="299" y="482"/>
                </a:cubicBezTo>
                <a:close/>
                <a:moveTo>
                  <a:pt x="303" y="492"/>
                </a:moveTo>
                <a:cubicBezTo>
                  <a:pt x="303" y="493"/>
                  <a:pt x="299" y="493"/>
                  <a:pt x="301" y="495"/>
                </a:cubicBezTo>
                <a:cubicBezTo>
                  <a:pt x="303" y="494"/>
                  <a:pt x="304" y="494"/>
                  <a:pt x="303" y="492"/>
                </a:cubicBezTo>
                <a:close/>
                <a:moveTo>
                  <a:pt x="325" y="515"/>
                </a:moveTo>
                <a:cubicBezTo>
                  <a:pt x="326" y="516"/>
                  <a:pt x="325" y="517"/>
                  <a:pt x="324" y="517"/>
                </a:cubicBezTo>
                <a:cubicBezTo>
                  <a:pt x="327" y="521"/>
                  <a:pt x="328" y="515"/>
                  <a:pt x="325" y="515"/>
                </a:cubicBezTo>
                <a:close/>
                <a:moveTo>
                  <a:pt x="318" y="500"/>
                </a:moveTo>
                <a:cubicBezTo>
                  <a:pt x="317" y="499"/>
                  <a:pt x="314" y="496"/>
                  <a:pt x="314" y="499"/>
                </a:cubicBezTo>
                <a:cubicBezTo>
                  <a:pt x="315" y="499"/>
                  <a:pt x="317" y="501"/>
                  <a:pt x="318" y="500"/>
                </a:cubicBezTo>
                <a:close/>
                <a:moveTo>
                  <a:pt x="302" y="470"/>
                </a:moveTo>
                <a:cubicBezTo>
                  <a:pt x="299" y="467"/>
                  <a:pt x="303" y="467"/>
                  <a:pt x="302" y="465"/>
                </a:cubicBezTo>
                <a:cubicBezTo>
                  <a:pt x="301" y="468"/>
                  <a:pt x="297" y="469"/>
                  <a:pt x="297" y="472"/>
                </a:cubicBezTo>
                <a:cubicBezTo>
                  <a:pt x="299" y="472"/>
                  <a:pt x="300" y="470"/>
                  <a:pt x="302" y="470"/>
                </a:cubicBezTo>
                <a:close/>
                <a:moveTo>
                  <a:pt x="307" y="467"/>
                </a:moveTo>
                <a:cubicBezTo>
                  <a:pt x="304" y="462"/>
                  <a:pt x="303" y="468"/>
                  <a:pt x="303" y="470"/>
                </a:cubicBezTo>
                <a:cubicBezTo>
                  <a:pt x="305" y="469"/>
                  <a:pt x="305" y="468"/>
                  <a:pt x="307" y="467"/>
                </a:cubicBezTo>
                <a:close/>
                <a:moveTo>
                  <a:pt x="326" y="493"/>
                </a:moveTo>
                <a:cubicBezTo>
                  <a:pt x="329" y="492"/>
                  <a:pt x="329" y="492"/>
                  <a:pt x="329" y="492"/>
                </a:cubicBezTo>
                <a:cubicBezTo>
                  <a:pt x="328" y="490"/>
                  <a:pt x="328" y="489"/>
                  <a:pt x="327" y="486"/>
                </a:cubicBezTo>
                <a:cubicBezTo>
                  <a:pt x="325" y="488"/>
                  <a:pt x="324" y="487"/>
                  <a:pt x="323" y="488"/>
                </a:cubicBezTo>
                <a:cubicBezTo>
                  <a:pt x="324" y="490"/>
                  <a:pt x="324" y="492"/>
                  <a:pt x="326" y="493"/>
                </a:cubicBezTo>
                <a:close/>
                <a:moveTo>
                  <a:pt x="384" y="581"/>
                </a:moveTo>
                <a:cubicBezTo>
                  <a:pt x="386" y="583"/>
                  <a:pt x="383" y="583"/>
                  <a:pt x="385" y="585"/>
                </a:cubicBezTo>
                <a:cubicBezTo>
                  <a:pt x="387" y="585"/>
                  <a:pt x="385" y="580"/>
                  <a:pt x="384" y="581"/>
                </a:cubicBezTo>
                <a:close/>
                <a:moveTo>
                  <a:pt x="386" y="578"/>
                </a:moveTo>
                <a:cubicBezTo>
                  <a:pt x="385" y="579"/>
                  <a:pt x="386" y="581"/>
                  <a:pt x="387" y="584"/>
                </a:cubicBezTo>
                <a:cubicBezTo>
                  <a:pt x="390" y="584"/>
                  <a:pt x="390" y="578"/>
                  <a:pt x="393" y="578"/>
                </a:cubicBezTo>
                <a:cubicBezTo>
                  <a:pt x="393" y="577"/>
                  <a:pt x="392" y="577"/>
                  <a:pt x="391" y="576"/>
                </a:cubicBezTo>
                <a:cubicBezTo>
                  <a:pt x="387" y="578"/>
                  <a:pt x="390" y="579"/>
                  <a:pt x="386" y="581"/>
                </a:cubicBezTo>
                <a:cubicBezTo>
                  <a:pt x="387" y="580"/>
                  <a:pt x="387" y="579"/>
                  <a:pt x="386" y="578"/>
                </a:cubicBezTo>
                <a:close/>
                <a:moveTo>
                  <a:pt x="331" y="483"/>
                </a:moveTo>
                <a:cubicBezTo>
                  <a:pt x="330" y="483"/>
                  <a:pt x="329" y="483"/>
                  <a:pt x="328" y="484"/>
                </a:cubicBezTo>
                <a:cubicBezTo>
                  <a:pt x="329" y="485"/>
                  <a:pt x="329" y="486"/>
                  <a:pt x="330" y="486"/>
                </a:cubicBezTo>
                <a:cubicBezTo>
                  <a:pt x="329" y="485"/>
                  <a:pt x="333" y="486"/>
                  <a:pt x="331" y="483"/>
                </a:cubicBezTo>
                <a:close/>
                <a:moveTo>
                  <a:pt x="348" y="506"/>
                </a:moveTo>
                <a:cubicBezTo>
                  <a:pt x="347" y="505"/>
                  <a:pt x="345" y="504"/>
                  <a:pt x="344" y="504"/>
                </a:cubicBezTo>
                <a:cubicBezTo>
                  <a:pt x="344" y="506"/>
                  <a:pt x="346" y="505"/>
                  <a:pt x="345" y="507"/>
                </a:cubicBezTo>
                <a:cubicBezTo>
                  <a:pt x="345" y="506"/>
                  <a:pt x="343" y="508"/>
                  <a:pt x="345" y="509"/>
                </a:cubicBezTo>
                <a:cubicBezTo>
                  <a:pt x="346" y="508"/>
                  <a:pt x="347" y="507"/>
                  <a:pt x="348" y="506"/>
                </a:cubicBezTo>
                <a:close/>
                <a:moveTo>
                  <a:pt x="349" y="507"/>
                </a:moveTo>
                <a:cubicBezTo>
                  <a:pt x="352" y="506"/>
                  <a:pt x="355" y="507"/>
                  <a:pt x="357" y="505"/>
                </a:cubicBezTo>
                <a:cubicBezTo>
                  <a:pt x="355" y="501"/>
                  <a:pt x="357" y="503"/>
                  <a:pt x="354" y="498"/>
                </a:cubicBezTo>
                <a:cubicBezTo>
                  <a:pt x="354" y="499"/>
                  <a:pt x="353" y="499"/>
                  <a:pt x="353" y="499"/>
                </a:cubicBezTo>
                <a:cubicBezTo>
                  <a:pt x="355" y="501"/>
                  <a:pt x="353" y="504"/>
                  <a:pt x="352" y="502"/>
                </a:cubicBezTo>
                <a:cubicBezTo>
                  <a:pt x="355" y="501"/>
                  <a:pt x="348" y="500"/>
                  <a:pt x="349" y="502"/>
                </a:cubicBezTo>
                <a:cubicBezTo>
                  <a:pt x="350" y="502"/>
                  <a:pt x="350" y="503"/>
                  <a:pt x="351" y="504"/>
                </a:cubicBezTo>
                <a:cubicBezTo>
                  <a:pt x="351" y="505"/>
                  <a:pt x="350" y="506"/>
                  <a:pt x="349" y="505"/>
                </a:cubicBezTo>
                <a:cubicBezTo>
                  <a:pt x="349" y="504"/>
                  <a:pt x="349" y="503"/>
                  <a:pt x="348" y="501"/>
                </a:cubicBezTo>
                <a:cubicBezTo>
                  <a:pt x="346" y="500"/>
                  <a:pt x="345" y="503"/>
                  <a:pt x="347" y="503"/>
                </a:cubicBezTo>
                <a:cubicBezTo>
                  <a:pt x="347" y="501"/>
                  <a:pt x="348" y="506"/>
                  <a:pt x="349" y="507"/>
                </a:cubicBezTo>
                <a:close/>
                <a:moveTo>
                  <a:pt x="434" y="635"/>
                </a:moveTo>
                <a:cubicBezTo>
                  <a:pt x="432" y="632"/>
                  <a:pt x="432" y="632"/>
                  <a:pt x="432" y="632"/>
                </a:cubicBezTo>
                <a:cubicBezTo>
                  <a:pt x="430" y="633"/>
                  <a:pt x="433" y="637"/>
                  <a:pt x="434" y="635"/>
                </a:cubicBezTo>
                <a:close/>
                <a:moveTo>
                  <a:pt x="440" y="635"/>
                </a:moveTo>
                <a:cubicBezTo>
                  <a:pt x="439" y="633"/>
                  <a:pt x="438" y="634"/>
                  <a:pt x="438" y="632"/>
                </a:cubicBezTo>
                <a:cubicBezTo>
                  <a:pt x="436" y="633"/>
                  <a:pt x="437" y="636"/>
                  <a:pt x="435" y="635"/>
                </a:cubicBezTo>
                <a:cubicBezTo>
                  <a:pt x="436" y="637"/>
                  <a:pt x="438" y="637"/>
                  <a:pt x="440" y="635"/>
                </a:cubicBezTo>
                <a:close/>
                <a:moveTo>
                  <a:pt x="360" y="507"/>
                </a:moveTo>
                <a:cubicBezTo>
                  <a:pt x="359" y="508"/>
                  <a:pt x="358" y="506"/>
                  <a:pt x="357" y="507"/>
                </a:cubicBezTo>
                <a:cubicBezTo>
                  <a:pt x="358" y="508"/>
                  <a:pt x="357" y="509"/>
                  <a:pt x="358" y="510"/>
                </a:cubicBezTo>
                <a:cubicBezTo>
                  <a:pt x="359" y="509"/>
                  <a:pt x="361" y="509"/>
                  <a:pt x="360" y="507"/>
                </a:cubicBezTo>
                <a:close/>
                <a:moveTo>
                  <a:pt x="370" y="498"/>
                </a:moveTo>
                <a:cubicBezTo>
                  <a:pt x="369" y="496"/>
                  <a:pt x="366" y="496"/>
                  <a:pt x="367" y="497"/>
                </a:cubicBezTo>
                <a:cubicBezTo>
                  <a:pt x="368" y="497"/>
                  <a:pt x="369" y="500"/>
                  <a:pt x="370" y="498"/>
                </a:cubicBezTo>
                <a:close/>
                <a:moveTo>
                  <a:pt x="382" y="505"/>
                </a:moveTo>
                <a:cubicBezTo>
                  <a:pt x="380" y="503"/>
                  <a:pt x="378" y="504"/>
                  <a:pt x="376" y="504"/>
                </a:cubicBezTo>
                <a:cubicBezTo>
                  <a:pt x="378" y="506"/>
                  <a:pt x="380" y="507"/>
                  <a:pt x="382" y="505"/>
                </a:cubicBezTo>
                <a:close/>
                <a:moveTo>
                  <a:pt x="383" y="505"/>
                </a:moveTo>
                <a:cubicBezTo>
                  <a:pt x="385" y="504"/>
                  <a:pt x="384" y="503"/>
                  <a:pt x="384" y="501"/>
                </a:cubicBezTo>
                <a:cubicBezTo>
                  <a:pt x="383" y="503"/>
                  <a:pt x="382" y="501"/>
                  <a:pt x="381" y="502"/>
                </a:cubicBezTo>
                <a:cubicBezTo>
                  <a:pt x="383" y="504"/>
                  <a:pt x="382" y="504"/>
                  <a:pt x="383" y="505"/>
                </a:cubicBezTo>
                <a:close/>
                <a:moveTo>
                  <a:pt x="498" y="669"/>
                </a:moveTo>
                <a:cubicBezTo>
                  <a:pt x="495" y="668"/>
                  <a:pt x="498" y="671"/>
                  <a:pt x="496" y="672"/>
                </a:cubicBezTo>
                <a:cubicBezTo>
                  <a:pt x="495" y="671"/>
                  <a:pt x="495" y="670"/>
                  <a:pt x="494" y="671"/>
                </a:cubicBezTo>
                <a:cubicBezTo>
                  <a:pt x="496" y="674"/>
                  <a:pt x="499" y="671"/>
                  <a:pt x="498" y="669"/>
                </a:cubicBezTo>
                <a:close/>
                <a:moveTo>
                  <a:pt x="387" y="488"/>
                </a:moveTo>
                <a:cubicBezTo>
                  <a:pt x="386" y="484"/>
                  <a:pt x="381" y="481"/>
                  <a:pt x="383" y="485"/>
                </a:cubicBezTo>
                <a:cubicBezTo>
                  <a:pt x="384" y="483"/>
                  <a:pt x="386" y="488"/>
                  <a:pt x="387" y="488"/>
                </a:cubicBezTo>
                <a:close/>
                <a:moveTo>
                  <a:pt x="396" y="499"/>
                </a:moveTo>
                <a:cubicBezTo>
                  <a:pt x="393" y="497"/>
                  <a:pt x="397" y="497"/>
                  <a:pt x="396" y="495"/>
                </a:cubicBezTo>
                <a:cubicBezTo>
                  <a:pt x="393" y="495"/>
                  <a:pt x="394" y="497"/>
                  <a:pt x="391" y="497"/>
                </a:cubicBezTo>
                <a:cubicBezTo>
                  <a:pt x="393" y="498"/>
                  <a:pt x="394" y="498"/>
                  <a:pt x="396" y="499"/>
                </a:cubicBezTo>
                <a:close/>
                <a:moveTo>
                  <a:pt x="512" y="671"/>
                </a:moveTo>
                <a:cubicBezTo>
                  <a:pt x="511" y="668"/>
                  <a:pt x="507" y="669"/>
                  <a:pt x="509" y="672"/>
                </a:cubicBezTo>
                <a:cubicBezTo>
                  <a:pt x="510" y="670"/>
                  <a:pt x="511" y="672"/>
                  <a:pt x="512" y="671"/>
                </a:cubicBezTo>
                <a:close/>
                <a:moveTo>
                  <a:pt x="399" y="499"/>
                </a:moveTo>
                <a:cubicBezTo>
                  <a:pt x="400" y="501"/>
                  <a:pt x="401" y="502"/>
                  <a:pt x="401" y="503"/>
                </a:cubicBezTo>
                <a:cubicBezTo>
                  <a:pt x="405" y="504"/>
                  <a:pt x="402" y="498"/>
                  <a:pt x="399" y="499"/>
                </a:cubicBezTo>
                <a:close/>
                <a:moveTo>
                  <a:pt x="409" y="508"/>
                </a:moveTo>
                <a:cubicBezTo>
                  <a:pt x="408" y="508"/>
                  <a:pt x="405" y="507"/>
                  <a:pt x="407" y="510"/>
                </a:cubicBezTo>
                <a:cubicBezTo>
                  <a:pt x="407" y="510"/>
                  <a:pt x="410" y="510"/>
                  <a:pt x="409" y="508"/>
                </a:cubicBezTo>
                <a:close/>
                <a:moveTo>
                  <a:pt x="435" y="539"/>
                </a:moveTo>
                <a:cubicBezTo>
                  <a:pt x="432" y="534"/>
                  <a:pt x="430" y="536"/>
                  <a:pt x="428" y="536"/>
                </a:cubicBezTo>
                <a:cubicBezTo>
                  <a:pt x="431" y="541"/>
                  <a:pt x="432" y="536"/>
                  <a:pt x="435" y="539"/>
                </a:cubicBezTo>
                <a:close/>
                <a:moveTo>
                  <a:pt x="514" y="663"/>
                </a:moveTo>
                <a:cubicBezTo>
                  <a:pt x="513" y="659"/>
                  <a:pt x="511" y="661"/>
                  <a:pt x="509" y="661"/>
                </a:cubicBezTo>
                <a:cubicBezTo>
                  <a:pt x="511" y="664"/>
                  <a:pt x="513" y="664"/>
                  <a:pt x="514" y="663"/>
                </a:cubicBezTo>
                <a:close/>
                <a:moveTo>
                  <a:pt x="409" y="503"/>
                </a:moveTo>
                <a:cubicBezTo>
                  <a:pt x="410" y="502"/>
                  <a:pt x="411" y="501"/>
                  <a:pt x="411" y="500"/>
                </a:cubicBezTo>
                <a:cubicBezTo>
                  <a:pt x="409" y="500"/>
                  <a:pt x="408" y="497"/>
                  <a:pt x="407" y="499"/>
                </a:cubicBezTo>
                <a:cubicBezTo>
                  <a:pt x="409" y="501"/>
                  <a:pt x="408" y="502"/>
                  <a:pt x="409" y="503"/>
                </a:cubicBezTo>
                <a:close/>
                <a:moveTo>
                  <a:pt x="415" y="494"/>
                </a:moveTo>
                <a:cubicBezTo>
                  <a:pt x="414" y="496"/>
                  <a:pt x="411" y="496"/>
                  <a:pt x="412" y="498"/>
                </a:cubicBezTo>
                <a:cubicBezTo>
                  <a:pt x="413" y="498"/>
                  <a:pt x="416" y="498"/>
                  <a:pt x="415" y="494"/>
                </a:cubicBezTo>
                <a:close/>
                <a:moveTo>
                  <a:pt x="437" y="531"/>
                </a:moveTo>
                <a:cubicBezTo>
                  <a:pt x="435" y="531"/>
                  <a:pt x="436" y="533"/>
                  <a:pt x="437" y="535"/>
                </a:cubicBezTo>
                <a:cubicBezTo>
                  <a:pt x="439" y="534"/>
                  <a:pt x="438" y="532"/>
                  <a:pt x="437" y="531"/>
                </a:cubicBezTo>
                <a:close/>
                <a:moveTo>
                  <a:pt x="428" y="518"/>
                </a:moveTo>
                <a:cubicBezTo>
                  <a:pt x="430" y="517"/>
                  <a:pt x="429" y="516"/>
                  <a:pt x="429" y="514"/>
                </a:cubicBezTo>
                <a:cubicBezTo>
                  <a:pt x="428" y="514"/>
                  <a:pt x="425" y="515"/>
                  <a:pt x="426" y="516"/>
                </a:cubicBezTo>
                <a:cubicBezTo>
                  <a:pt x="427" y="515"/>
                  <a:pt x="428" y="516"/>
                  <a:pt x="428" y="518"/>
                </a:cubicBezTo>
                <a:close/>
                <a:moveTo>
                  <a:pt x="439" y="513"/>
                </a:moveTo>
                <a:cubicBezTo>
                  <a:pt x="440" y="515"/>
                  <a:pt x="439" y="516"/>
                  <a:pt x="440" y="518"/>
                </a:cubicBezTo>
                <a:cubicBezTo>
                  <a:pt x="442" y="517"/>
                  <a:pt x="442" y="517"/>
                  <a:pt x="442" y="517"/>
                </a:cubicBezTo>
                <a:cubicBezTo>
                  <a:pt x="439" y="515"/>
                  <a:pt x="441" y="513"/>
                  <a:pt x="439" y="513"/>
                </a:cubicBezTo>
                <a:close/>
                <a:moveTo>
                  <a:pt x="539" y="646"/>
                </a:moveTo>
                <a:cubicBezTo>
                  <a:pt x="538" y="647"/>
                  <a:pt x="537" y="648"/>
                  <a:pt x="537" y="649"/>
                </a:cubicBezTo>
                <a:cubicBezTo>
                  <a:pt x="539" y="650"/>
                  <a:pt x="542" y="649"/>
                  <a:pt x="539" y="646"/>
                </a:cubicBezTo>
                <a:close/>
                <a:moveTo>
                  <a:pt x="462" y="503"/>
                </a:moveTo>
                <a:cubicBezTo>
                  <a:pt x="461" y="500"/>
                  <a:pt x="457" y="501"/>
                  <a:pt x="459" y="503"/>
                </a:cubicBezTo>
                <a:cubicBezTo>
                  <a:pt x="460" y="502"/>
                  <a:pt x="461" y="505"/>
                  <a:pt x="462" y="503"/>
                </a:cubicBezTo>
                <a:close/>
                <a:moveTo>
                  <a:pt x="516" y="582"/>
                </a:moveTo>
                <a:cubicBezTo>
                  <a:pt x="515" y="582"/>
                  <a:pt x="513" y="582"/>
                  <a:pt x="512" y="581"/>
                </a:cubicBezTo>
                <a:cubicBezTo>
                  <a:pt x="512" y="583"/>
                  <a:pt x="512" y="584"/>
                  <a:pt x="513" y="585"/>
                </a:cubicBezTo>
                <a:cubicBezTo>
                  <a:pt x="514" y="584"/>
                  <a:pt x="518" y="586"/>
                  <a:pt x="516" y="582"/>
                </a:cubicBezTo>
                <a:close/>
                <a:moveTo>
                  <a:pt x="539" y="572"/>
                </a:moveTo>
                <a:cubicBezTo>
                  <a:pt x="537" y="570"/>
                  <a:pt x="537" y="570"/>
                  <a:pt x="537" y="570"/>
                </a:cubicBezTo>
                <a:cubicBezTo>
                  <a:pt x="536" y="571"/>
                  <a:pt x="536" y="572"/>
                  <a:pt x="537" y="574"/>
                </a:cubicBezTo>
                <a:lnTo>
                  <a:pt x="539" y="572"/>
                </a:lnTo>
                <a:close/>
                <a:moveTo>
                  <a:pt x="605" y="651"/>
                </a:moveTo>
                <a:cubicBezTo>
                  <a:pt x="604" y="652"/>
                  <a:pt x="604" y="653"/>
                  <a:pt x="603" y="651"/>
                </a:cubicBezTo>
                <a:cubicBezTo>
                  <a:pt x="604" y="651"/>
                  <a:pt x="606" y="650"/>
                  <a:pt x="605" y="648"/>
                </a:cubicBezTo>
                <a:cubicBezTo>
                  <a:pt x="602" y="651"/>
                  <a:pt x="600" y="650"/>
                  <a:pt x="597" y="651"/>
                </a:cubicBezTo>
                <a:cubicBezTo>
                  <a:pt x="600" y="654"/>
                  <a:pt x="603" y="653"/>
                  <a:pt x="605" y="651"/>
                </a:cubicBezTo>
                <a:close/>
                <a:moveTo>
                  <a:pt x="648" y="650"/>
                </a:moveTo>
                <a:cubicBezTo>
                  <a:pt x="647" y="650"/>
                  <a:pt x="646" y="651"/>
                  <a:pt x="647" y="653"/>
                </a:cubicBezTo>
                <a:cubicBezTo>
                  <a:pt x="649" y="654"/>
                  <a:pt x="650" y="652"/>
                  <a:pt x="648" y="650"/>
                </a:cubicBezTo>
                <a:close/>
                <a:moveTo>
                  <a:pt x="610" y="450"/>
                </a:moveTo>
                <a:cubicBezTo>
                  <a:pt x="609" y="448"/>
                  <a:pt x="610" y="448"/>
                  <a:pt x="608" y="446"/>
                </a:cubicBezTo>
                <a:cubicBezTo>
                  <a:pt x="606" y="447"/>
                  <a:pt x="609" y="451"/>
                  <a:pt x="610" y="450"/>
                </a:cubicBezTo>
                <a:close/>
                <a:moveTo>
                  <a:pt x="739" y="628"/>
                </a:moveTo>
                <a:cubicBezTo>
                  <a:pt x="738" y="625"/>
                  <a:pt x="734" y="629"/>
                  <a:pt x="737" y="631"/>
                </a:cubicBezTo>
                <a:cubicBezTo>
                  <a:pt x="738" y="629"/>
                  <a:pt x="737" y="628"/>
                  <a:pt x="739" y="628"/>
                </a:cubicBezTo>
                <a:close/>
                <a:moveTo>
                  <a:pt x="768" y="658"/>
                </a:moveTo>
                <a:cubicBezTo>
                  <a:pt x="766" y="659"/>
                  <a:pt x="768" y="662"/>
                  <a:pt x="769" y="664"/>
                </a:cubicBezTo>
                <a:cubicBezTo>
                  <a:pt x="770" y="663"/>
                  <a:pt x="769" y="660"/>
                  <a:pt x="768" y="658"/>
                </a:cubicBezTo>
                <a:close/>
                <a:moveTo>
                  <a:pt x="808" y="609"/>
                </a:moveTo>
                <a:cubicBezTo>
                  <a:pt x="807" y="610"/>
                  <a:pt x="805" y="611"/>
                  <a:pt x="807" y="614"/>
                </a:cubicBezTo>
                <a:cubicBezTo>
                  <a:pt x="807" y="612"/>
                  <a:pt x="810" y="613"/>
                  <a:pt x="808" y="609"/>
                </a:cubicBezTo>
                <a:close/>
                <a:moveTo>
                  <a:pt x="526" y="122"/>
                </a:moveTo>
                <a:cubicBezTo>
                  <a:pt x="527" y="125"/>
                  <a:pt x="525" y="121"/>
                  <a:pt x="526" y="121"/>
                </a:cubicBezTo>
                <a:cubicBezTo>
                  <a:pt x="524" y="122"/>
                  <a:pt x="519" y="127"/>
                  <a:pt x="525" y="128"/>
                </a:cubicBezTo>
                <a:cubicBezTo>
                  <a:pt x="524" y="124"/>
                  <a:pt x="527" y="126"/>
                  <a:pt x="529" y="124"/>
                </a:cubicBezTo>
                <a:cubicBezTo>
                  <a:pt x="527" y="123"/>
                  <a:pt x="528" y="122"/>
                  <a:pt x="526" y="122"/>
                </a:cubicBezTo>
                <a:close/>
                <a:moveTo>
                  <a:pt x="804" y="543"/>
                </a:moveTo>
                <a:cubicBezTo>
                  <a:pt x="804" y="545"/>
                  <a:pt x="801" y="548"/>
                  <a:pt x="804" y="548"/>
                </a:cubicBezTo>
                <a:cubicBezTo>
                  <a:pt x="804" y="547"/>
                  <a:pt x="806" y="544"/>
                  <a:pt x="804" y="543"/>
                </a:cubicBezTo>
                <a:close/>
                <a:moveTo>
                  <a:pt x="807" y="551"/>
                </a:moveTo>
                <a:cubicBezTo>
                  <a:pt x="809" y="551"/>
                  <a:pt x="811" y="548"/>
                  <a:pt x="812" y="552"/>
                </a:cubicBezTo>
                <a:cubicBezTo>
                  <a:pt x="814" y="551"/>
                  <a:pt x="815" y="554"/>
                  <a:pt x="816" y="553"/>
                </a:cubicBezTo>
                <a:cubicBezTo>
                  <a:pt x="815" y="550"/>
                  <a:pt x="814" y="551"/>
                  <a:pt x="813" y="550"/>
                </a:cubicBezTo>
                <a:cubicBezTo>
                  <a:pt x="817" y="548"/>
                  <a:pt x="818" y="542"/>
                  <a:pt x="822" y="543"/>
                </a:cubicBezTo>
                <a:cubicBezTo>
                  <a:pt x="822" y="544"/>
                  <a:pt x="822" y="544"/>
                  <a:pt x="823" y="546"/>
                </a:cubicBezTo>
                <a:cubicBezTo>
                  <a:pt x="824" y="546"/>
                  <a:pt x="824" y="544"/>
                  <a:pt x="825" y="543"/>
                </a:cubicBezTo>
                <a:cubicBezTo>
                  <a:pt x="825" y="544"/>
                  <a:pt x="825" y="545"/>
                  <a:pt x="827" y="545"/>
                </a:cubicBezTo>
                <a:cubicBezTo>
                  <a:pt x="826" y="544"/>
                  <a:pt x="825" y="543"/>
                  <a:pt x="826" y="542"/>
                </a:cubicBezTo>
                <a:cubicBezTo>
                  <a:pt x="827" y="543"/>
                  <a:pt x="828" y="545"/>
                  <a:pt x="829" y="543"/>
                </a:cubicBezTo>
                <a:cubicBezTo>
                  <a:pt x="826" y="541"/>
                  <a:pt x="829" y="541"/>
                  <a:pt x="828" y="538"/>
                </a:cubicBezTo>
                <a:cubicBezTo>
                  <a:pt x="826" y="539"/>
                  <a:pt x="825" y="539"/>
                  <a:pt x="824" y="541"/>
                </a:cubicBezTo>
                <a:cubicBezTo>
                  <a:pt x="824" y="539"/>
                  <a:pt x="823" y="540"/>
                  <a:pt x="822" y="538"/>
                </a:cubicBezTo>
                <a:cubicBezTo>
                  <a:pt x="822" y="537"/>
                  <a:pt x="825" y="537"/>
                  <a:pt x="823" y="535"/>
                </a:cubicBezTo>
                <a:cubicBezTo>
                  <a:pt x="820" y="537"/>
                  <a:pt x="818" y="534"/>
                  <a:pt x="816" y="533"/>
                </a:cubicBezTo>
                <a:cubicBezTo>
                  <a:pt x="818" y="532"/>
                  <a:pt x="820" y="532"/>
                  <a:pt x="820" y="530"/>
                </a:cubicBezTo>
                <a:cubicBezTo>
                  <a:pt x="819" y="529"/>
                  <a:pt x="818" y="531"/>
                  <a:pt x="816" y="530"/>
                </a:cubicBezTo>
                <a:cubicBezTo>
                  <a:pt x="816" y="528"/>
                  <a:pt x="818" y="528"/>
                  <a:pt x="819" y="528"/>
                </a:cubicBezTo>
                <a:cubicBezTo>
                  <a:pt x="818" y="526"/>
                  <a:pt x="819" y="526"/>
                  <a:pt x="818" y="524"/>
                </a:cubicBezTo>
                <a:cubicBezTo>
                  <a:pt x="817" y="524"/>
                  <a:pt x="816" y="527"/>
                  <a:pt x="815" y="525"/>
                </a:cubicBezTo>
                <a:cubicBezTo>
                  <a:pt x="815" y="522"/>
                  <a:pt x="813" y="525"/>
                  <a:pt x="811" y="520"/>
                </a:cubicBezTo>
                <a:cubicBezTo>
                  <a:pt x="810" y="522"/>
                  <a:pt x="808" y="524"/>
                  <a:pt x="809" y="527"/>
                </a:cubicBezTo>
                <a:cubicBezTo>
                  <a:pt x="807" y="525"/>
                  <a:pt x="808" y="524"/>
                  <a:pt x="807" y="523"/>
                </a:cubicBezTo>
                <a:cubicBezTo>
                  <a:pt x="805" y="525"/>
                  <a:pt x="806" y="520"/>
                  <a:pt x="804" y="522"/>
                </a:cubicBezTo>
                <a:cubicBezTo>
                  <a:pt x="805" y="524"/>
                  <a:pt x="805" y="526"/>
                  <a:pt x="806" y="528"/>
                </a:cubicBezTo>
                <a:cubicBezTo>
                  <a:pt x="809" y="526"/>
                  <a:pt x="808" y="529"/>
                  <a:pt x="810" y="529"/>
                </a:cubicBezTo>
                <a:cubicBezTo>
                  <a:pt x="810" y="527"/>
                  <a:pt x="811" y="526"/>
                  <a:pt x="812" y="525"/>
                </a:cubicBezTo>
                <a:cubicBezTo>
                  <a:pt x="816" y="527"/>
                  <a:pt x="812" y="529"/>
                  <a:pt x="816" y="531"/>
                </a:cubicBezTo>
                <a:cubicBezTo>
                  <a:pt x="813" y="536"/>
                  <a:pt x="808" y="536"/>
                  <a:pt x="804" y="541"/>
                </a:cubicBezTo>
                <a:cubicBezTo>
                  <a:pt x="805" y="544"/>
                  <a:pt x="806" y="542"/>
                  <a:pt x="807" y="543"/>
                </a:cubicBezTo>
                <a:cubicBezTo>
                  <a:pt x="805" y="545"/>
                  <a:pt x="805" y="548"/>
                  <a:pt x="807" y="551"/>
                </a:cubicBezTo>
                <a:close/>
                <a:moveTo>
                  <a:pt x="804" y="524"/>
                </a:moveTo>
                <a:cubicBezTo>
                  <a:pt x="802" y="526"/>
                  <a:pt x="802" y="526"/>
                  <a:pt x="802" y="526"/>
                </a:cubicBezTo>
                <a:cubicBezTo>
                  <a:pt x="802" y="527"/>
                  <a:pt x="803" y="529"/>
                  <a:pt x="803" y="530"/>
                </a:cubicBezTo>
                <a:cubicBezTo>
                  <a:pt x="803" y="526"/>
                  <a:pt x="806" y="527"/>
                  <a:pt x="804" y="524"/>
                </a:cubicBezTo>
                <a:close/>
                <a:moveTo>
                  <a:pt x="802" y="529"/>
                </a:moveTo>
                <a:cubicBezTo>
                  <a:pt x="801" y="527"/>
                  <a:pt x="801" y="527"/>
                  <a:pt x="801" y="527"/>
                </a:cubicBezTo>
                <a:cubicBezTo>
                  <a:pt x="800" y="528"/>
                  <a:pt x="799" y="529"/>
                  <a:pt x="800" y="531"/>
                </a:cubicBezTo>
                <a:cubicBezTo>
                  <a:pt x="801" y="529"/>
                  <a:pt x="802" y="531"/>
                  <a:pt x="802" y="529"/>
                </a:cubicBezTo>
                <a:close/>
                <a:moveTo>
                  <a:pt x="845" y="589"/>
                </a:moveTo>
                <a:cubicBezTo>
                  <a:pt x="845" y="590"/>
                  <a:pt x="844" y="592"/>
                  <a:pt x="845" y="594"/>
                </a:cubicBezTo>
                <a:cubicBezTo>
                  <a:pt x="846" y="592"/>
                  <a:pt x="847" y="591"/>
                  <a:pt x="845" y="589"/>
                </a:cubicBezTo>
                <a:close/>
                <a:moveTo>
                  <a:pt x="541" y="112"/>
                </a:moveTo>
                <a:cubicBezTo>
                  <a:pt x="538" y="112"/>
                  <a:pt x="536" y="117"/>
                  <a:pt x="533" y="120"/>
                </a:cubicBezTo>
                <a:cubicBezTo>
                  <a:pt x="537" y="121"/>
                  <a:pt x="542" y="116"/>
                  <a:pt x="541" y="112"/>
                </a:cubicBezTo>
                <a:close/>
                <a:moveTo>
                  <a:pt x="825" y="552"/>
                </a:moveTo>
                <a:cubicBezTo>
                  <a:pt x="824" y="551"/>
                  <a:pt x="825" y="550"/>
                  <a:pt x="823" y="548"/>
                </a:cubicBezTo>
                <a:cubicBezTo>
                  <a:pt x="821" y="549"/>
                  <a:pt x="820" y="550"/>
                  <a:pt x="821" y="552"/>
                </a:cubicBezTo>
                <a:cubicBezTo>
                  <a:pt x="822" y="549"/>
                  <a:pt x="824" y="553"/>
                  <a:pt x="825" y="552"/>
                </a:cubicBezTo>
                <a:close/>
                <a:moveTo>
                  <a:pt x="831" y="550"/>
                </a:moveTo>
                <a:cubicBezTo>
                  <a:pt x="830" y="550"/>
                  <a:pt x="828" y="550"/>
                  <a:pt x="827" y="551"/>
                </a:cubicBezTo>
                <a:cubicBezTo>
                  <a:pt x="828" y="552"/>
                  <a:pt x="828" y="553"/>
                  <a:pt x="828" y="553"/>
                </a:cubicBezTo>
                <a:cubicBezTo>
                  <a:pt x="829" y="553"/>
                  <a:pt x="830" y="551"/>
                  <a:pt x="831" y="550"/>
                </a:cubicBezTo>
                <a:close/>
                <a:moveTo>
                  <a:pt x="818" y="523"/>
                </a:moveTo>
                <a:cubicBezTo>
                  <a:pt x="817" y="522"/>
                  <a:pt x="816" y="519"/>
                  <a:pt x="815" y="520"/>
                </a:cubicBezTo>
                <a:cubicBezTo>
                  <a:pt x="816" y="521"/>
                  <a:pt x="814" y="522"/>
                  <a:pt x="816" y="524"/>
                </a:cubicBezTo>
                <a:cubicBezTo>
                  <a:pt x="817" y="523"/>
                  <a:pt x="817" y="523"/>
                  <a:pt x="818" y="523"/>
                </a:cubicBezTo>
                <a:close/>
                <a:moveTo>
                  <a:pt x="546" y="105"/>
                </a:moveTo>
                <a:cubicBezTo>
                  <a:pt x="545" y="104"/>
                  <a:pt x="543" y="105"/>
                  <a:pt x="544" y="107"/>
                </a:cubicBezTo>
                <a:cubicBezTo>
                  <a:pt x="546" y="108"/>
                  <a:pt x="547" y="106"/>
                  <a:pt x="546" y="105"/>
                </a:cubicBezTo>
                <a:close/>
                <a:moveTo>
                  <a:pt x="589" y="98"/>
                </a:moveTo>
                <a:cubicBezTo>
                  <a:pt x="588" y="102"/>
                  <a:pt x="581" y="102"/>
                  <a:pt x="582" y="107"/>
                </a:cubicBezTo>
                <a:cubicBezTo>
                  <a:pt x="585" y="106"/>
                  <a:pt x="591" y="103"/>
                  <a:pt x="589" y="98"/>
                </a:cubicBezTo>
                <a:close/>
                <a:moveTo>
                  <a:pt x="861" y="502"/>
                </a:moveTo>
                <a:cubicBezTo>
                  <a:pt x="862" y="501"/>
                  <a:pt x="864" y="502"/>
                  <a:pt x="865" y="501"/>
                </a:cubicBezTo>
                <a:cubicBezTo>
                  <a:pt x="862" y="498"/>
                  <a:pt x="864" y="498"/>
                  <a:pt x="866" y="497"/>
                </a:cubicBezTo>
                <a:cubicBezTo>
                  <a:pt x="861" y="491"/>
                  <a:pt x="861" y="498"/>
                  <a:pt x="858" y="498"/>
                </a:cubicBezTo>
                <a:cubicBezTo>
                  <a:pt x="859" y="500"/>
                  <a:pt x="860" y="500"/>
                  <a:pt x="861" y="502"/>
                </a:cubicBezTo>
                <a:close/>
                <a:moveTo>
                  <a:pt x="591" y="86"/>
                </a:moveTo>
                <a:cubicBezTo>
                  <a:pt x="590" y="86"/>
                  <a:pt x="586" y="85"/>
                  <a:pt x="588" y="89"/>
                </a:cubicBezTo>
                <a:cubicBezTo>
                  <a:pt x="590" y="88"/>
                  <a:pt x="593" y="88"/>
                  <a:pt x="591" y="86"/>
                </a:cubicBezTo>
                <a:close/>
                <a:moveTo>
                  <a:pt x="858" y="488"/>
                </a:moveTo>
                <a:cubicBezTo>
                  <a:pt x="858" y="489"/>
                  <a:pt x="855" y="489"/>
                  <a:pt x="856" y="491"/>
                </a:cubicBezTo>
                <a:cubicBezTo>
                  <a:pt x="858" y="492"/>
                  <a:pt x="860" y="491"/>
                  <a:pt x="858" y="488"/>
                </a:cubicBezTo>
                <a:close/>
                <a:moveTo>
                  <a:pt x="594" y="84"/>
                </a:moveTo>
                <a:cubicBezTo>
                  <a:pt x="593" y="86"/>
                  <a:pt x="593" y="86"/>
                  <a:pt x="593" y="86"/>
                </a:cubicBezTo>
                <a:cubicBezTo>
                  <a:pt x="594" y="89"/>
                  <a:pt x="597" y="87"/>
                  <a:pt x="594" y="84"/>
                </a:cubicBezTo>
                <a:close/>
                <a:moveTo>
                  <a:pt x="610" y="70"/>
                </a:moveTo>
                <a:cubicBezTo>
                  <a:pt x="609" y="67"/>
                  <a:pt x="606" y="69"/>
                  <a:pt x="608" y="71"/>
                </a:cubicBezTo>
                <a:cubicBezTo>
                  <a:pt x="609" y="69"/>
                  <a:pt x="611" y="72"/>
                  <a:pt x="610" y="70"/>
                </a:cubicBezTo>
                <a:close/>
                <a:moveTo>
                  <a:pt x="629" y="86"/>
                </a:moveTo>
                <a:cubicBezTo>
                  <a:pt x="629" y="88"/>
                  <a:pt x="626" y="87"/>
                  <a:pt x="628" y="90"/>
                </a:cubicBezTo>
                <a:cubicBezTo>
                  <a:pt x="630" y="88"/>
                  <a:pt x="631" y="90"/>
                  <a:pt x="633" y="89"/>
                </a:cubicBezTo>
                <a:cubicBezTo>
                  <a:pt x="634" y="87"/>
                  <a:pt x="634" y="81"/>
                  <a:pt x="638" y="82"/>
                </a:cubicBezTo>
                <a:cubicBezTo>
                  <a:pt x="636" y="77"/>
                  <a:pt x="636" y="76"/>
                  <a:pt x="634" y="71"/>
                </a:cubicBezTo>
                <a:cubicBezTo>
                  <a:pt x="633" y="73"/>
                  <a:pt x="632" y="69"/>
                  <a:pt x="632" y="71"/>
                </a:cubicBezTo>
                <a:cubicBezTo>
                  <a:pt x="633" y="79"/>
                  <a:pt x="624" y="79"/>
                  <a:pt x="623" y="87"/>
                </a:cubicBezTo>
                <a:cubicBezTo>
                  <a:pt x="625" y="87"/>
                  <a:pt x="626" y="81"/>
                  <a:pt x="629" y="86"/>
                </a:cubicBezTo>
                <a:close/>
                <a:moveTo>
                  <a:pt x="617" y="66"/>
                </a:moveTo>
                <a:cubicBezTo>
                  <a:pt x="616" y="67"/>
                  <a:pt x="616" y="67"/>
                  <a:pt x="616" y="67"/>
                </a:cubicBezTo>
                <a:cubicBezTo>
                  <a:pt x="616" y="65"/>
                  <a:pt x="615" y="66"/>
                  <a:pt x="614" y="64"/>
                </a:cubicBezTo>
                <a:cubicBezTo>
                  <a:pt x="611" y="67"/>
                  <a:pt x="619" y="68"/>
                  <a:pt x="617" y="66"/>
                </a:cubicBezTo>
                <a:close/>
                <a:moveTo>
                  <a:pt x="622" y="69"/>
                </a:moveTo>
                <a:cubicBezTo>
                  <a:pt x="620" y="69"/>
                  <a:pt x="620" y="70"/>
                  <a:pt x="620" y="72"/>
                </a:cubicBezTo>
                <a:cubicBezTo>
                  <a:pt x="622" y="71"/>
                  <a:pt x="623" y="71"/>
                  <a:pt x="622" y="69"/>
                </a:cubicBezTo>
                <a:close/>
                <a:moveTo>
                  <a:pt x="672" y="141"/>
                </a:moveTo>
                <a:cubicBezTo>
                  <a:pt x="670" y="138"/>
                  <a:pt x="669" y="139"/>
                  <a:pt x="668" y="138"/>
                </a:cubicBezTo>
                <a:cubicBezTo>
                  <a:pt x="669" y="140"/>
                  <a:pt x="667" y="142"/>
                  <a:pt x="669" y="142"/>
                </a:cubicBezTo>
                <a:cubicBezTo>
                  <a:pt x="668" y="139"/>
                  <a:pt x="671" y="143"/>
                  <a:pt x="672" y="141"/>
                </a:cubicBezTo>
                <a:close/>
                <a:moveTo>
                  <a:pt x="683" y="150"/>
                </a:moveTo>
                <a:cubicBezTo>
                  <a:pt x="682" y="149"/>
                  <a:pt x="682" y="149"/>
                  <a:pt x="682" y="149"/>
                </a:cubicBezTo>
                <a:cubicBezTo>
                  <a:pt x="682" y="149"/>
                  <a:pt x="683" y="148"/>
                  <a:pt x="682" y="148"/>
                </a:cubicBezTo>
                <a:cubicBezTo>
                  <a:pt x="682" y="148"/>
                  <a:pt x="677" y="138"/>
                  <a:pt x="677" y="147"/>
                </a:cubicBezTo>
                <a:cubicBezTo>
                  <a:pt x="678" y="145"/>
                  <a:pt x="677" y="148"/>
                  <a:pt x="678" y="149"/>
                </a:cubicBezTo>
                <a:cubicBezTo>
                  <a:pt x="680" y="149"/>
                  <a:pt x="681" y="151"/>
                  <a:pt x="683" y="150"/>
                </a:cubicBezTo>
                <a:close/>
                <a:moveTo>
                  <a:pt x="628" y="64"/>
                </a:moveTo>
                <a:cubicBezTo>
                  <a:pt x="629" y="66"/>
                  <a:pt x="625" y="67"/>
                  <a:pt x="627" y="69"/>
                </a:cubicBezTo>
                <a:cubicBezTo>
                  <a:pt x="629" y="69"/>
                  <a:pt x="631" y="65"/>
                  <a:pt x="628" y="64"/>
                </a:cubicBezTo>
                <a:close/>
                <a:moveTo>
                  <a:pt x="669" y="125"/>
                </a:moveTo>
                <a:cubicBezTo>
                  <a:pt x="668" y="122"/>
                  <a:pt x="665" y="124"/>
                  <a:pt x="666" y="126"/>
                </a:cubicBezTo>
                <a:cubicBezTo>
                  <a:pt x="668" y="127"/>
                  <a:pt x="668" y="127"/>
                  <a:pt x="669" y="125"/>
                </a:cubicBezTo>
                <a:close/>
                <a:moveTo>
                  <a:pt x="639" y="75"/>
                </a:moveTo>
                <a:cubicBezTo>
                  <a:pt x="642" y="74"/>
                  <a:pt x="640" y="71"/>
                  <a:pt x="638" y="68"/>
                </a:cubicBezTo>
                <a:cubicBezTo>
                  <a:pt x="634" y="70"/>
                  <a:pt x="640" y="72"/>
                  <a:pt x="639" y="75"/>
                </a:cubicBezTo>
                <a:close/>
                <a:moveTo>
                  <a:pt x="627" y="58"/>
                </a:moveTo>
                <a:cubicBezTo>
                  <a:pt x="628" y="57"/>
                  <a:pt x="631" y="53"/>
                  <a:pt x="628" y="49"/>
                </a:cubicBezTo>
                <a:cubicBezTo>
                  <a:pt x="628" y="50"/>
                  <a:pt x="627" y="55"/>
                  <a:pt x="626" y="54"/>
                </a:cubicBezTo>
                <a:cubicBezTo>
                  <a:pt x="628" y="55"/>
                  <a:pt x="625" y="56"/>
                  <a:pt x="627" y="58"/>
                </a:cubicBezTo>
                <a:close/>
                <a:moveTo>
                  <a:pt x="650" y="83"/>
                </a:moveTo>
                <a:cubicBezTo>
                  <a:pt x="649" y="82"/>
                  <a:pt x="649" y="81"/>
                  <a:pt x="648" y="80"/>
                </a:cubicBezTo>
                <a:cubicBezTo>
                  <a:pt x="647" y="81"/>
                  <a:pt x="647" y="82"/>
                  <a:pt x="647" y="83"/>
                </a:cubicBezTo>
                <a:cubicBezTo>
                  <a:pt x="648" y="81"/>
                  <a:pt x="649" y="85"/>
                  <a:pt x="650" y="83"/>
                </a:cubicBezTo>
                <a:close/>
                <a:moveTo>
                  <a:pt x="646" y="68"/>
                </a:moveTo>
                <a:cubicBezTo>
                  <a:pt x="643" y="67"/>
                  <a:pt x="643" y="69"/>
                  <a:pt x="642" y="72"/>
                </a:cubicBezTo>
                <a:cubicBezTo>
                  <a:pt x="645" y="73"/>
                  <a:pt x="649" y="76"/>
                  <a:pt x="652" y="77"/>
                </a:cubicBezTo>
                <a:cubicBezTo>
                  <a:pt x="651" y="73"/>
                  <a:pt x="650" y="71"/>
                  <a:pt x="648" y="65"/>
                </a:cubicBezTo>
                <a:cubicBezTo>
                  <a:pt x="647" y="65"/>
                  <a:pt x="643" y="65"/>
                  <a:pt x="645" y="66"/>
                </a:cubicBezTo>
                <a:cubicBezTo>
                  <a:pt x="646" y="66"/>
                  <a:pt x="646" y="67"/>
                  <a:pt x="646" y="68"/>
                </a:cubicBezTo>
                <a:close/>
                <a:moveTo>
                  <a:pt x="643" y="58"/>
                </a:moveTo>
                <a:cubicBezTo>
                  <a:pt x="641" y="58"/>
                  <a:pt x="640" y="57"/>
                  <a:pt x="639" y="59"/>
                </a:cubicBezTo>
                <a:cubicBezTo>
                  <a:pt x="640" y="60"/>
                  <a:pt x="641" y="64"/>
                  <a:pt x="642" y="64"/>
                </a:cubicBezTo>
                <a:cubicBezTo>
                  <a:pt x="641" y="62"/>
                  <a:pt x="643" y="60"/>
                  <a:pt x="643" y="58"/>
                </a:cubicBezTo>
                <a:close/>
                <a:moveTo>
                  <a:pt x="671" y="102"/>
                </a:moveTo>
                <a:cubicBezTo>
                  <a:pt x="670" y="102"/>
                  <a:pt x="668" y="100"/>
                  <a:pt x="667" y="101"/>
                </a:cubicBezTo>
                <a:cubicBezTo>
                  <a:pt x="669" y="102"/>
                  <a:pt x="670" y="106"/>
                  <a:pt x="670" y="106"/>
                </a:cubicBezTo>
                <a:cubicBezTo>
                  <a:pt x="669" y="104"/>
                  <a:pt x="673" y="104"/>
                  <a:pt x="671" y="102"/>
                </a:cubicBezTo>
                <a:close/>
                <a:moveTo>
                  <a:pt x="643" y="54"/>
                </a:moveTo>
                <a:cubicBezTo>
                  <a:pt x="641" y="56"/>
                  <a:pt x="642" y="53"/>
                  <a:pt x="641" y="51"/>
                </a:cubicBezTo>
                <a:cubicBezTo>
                  <a:pt x="639" y="52"/>
                  <a:pt x="639" y="52"/>
                  <a:pt x="639" y="52"/>
                </a:cubicBezTo>
                <a:cubicBezTo>
                  <a:pt x="640" y="54"/>
                  <a:pt x="641" y="54"/>
                  <a:pt x="642" y="56"/>
                </a:cubicBezTo>
                <a:cubicBezTo>
                  <a:pt x="642" y="55"/>
                  <a:pt x="643" y="55"/>
                  <a:pt x="643" y="54"/>
                </a:cubicBezTo>
                <a:close/>
                <a:moveTo>
                  <a:pt x="894" y="427"/>
                </a:moveTo>
                <a:cubicBezTo>
                  <a:pt x="893" y="428"/>
                  <a:pt x="890" y="428"/>
                  <a:pt x="891" y="432"/>
                </a:cubicBezTo>
                <a:cubicBezTo>
                  <a:pt x="893" y="432"/>
                  <a:pt x="894" y="429"/>
                  <a:pt x="894" y="427"/>
                </a:cubicBezTo>
                <a:close/>
                <a:moveTo>
                  <a:pt x="926" y="450"/>
                </a:moveTo>
                <a:cubicBezTo>
                  <a:pt x="924" y="451"/>
                  <a:pt x="923" y="450"/>
                  <a:pt x="920" y="450"/>
                </a:cubicBezTo>
                <a:cubicBezTo>
                  <a:pt x="921" y="452"/>
                  <a:pt x="922" y="454"/>
                  <a:pt x="923" y="456"/>
                </a:cubicBezTo>
                <a:cubicBezTo>
                  <a:pt x="925" y="455"/>
                  <a:pt x="927" y="453"/>
                  <a:pt x="926" y="450"/>
                </a:cubicBezTo>
                <a:close/>
                <a:moveTo>
                  <a:pt x="940" y="465"/>
                </a:moveTo>
                <a:cubicBezTo>
                  <a:pt x="938" y="468"/>
                  <a:pt x="935" y="466"/>
                  <a:pt x="938" y="469"/>
                </a:cubicBezTo>
                <a:cubicBezTo>
                  <a:pt x="939" y="468"/>
                  <a:pt x="942" y="469"/>
                  <a:pt x="940" y="465"/>
                </a:cubicBezTo>
                <a:close/>
                <a:moveTo>
                  <a:pt x="909" y="422"/>
                </a:moveTo>
                <a:cubicBezTo>
                  <a:pt x="911" y="421"/>
                  <a:pt x="911" y="421"/>
                  <a:pt x="911" y="421"/>
                </a:cubicBezTo>
                <a:cubicBezTo>
                  <a:pt x="908" y="418"/>
                  <a:pt x="908" y="418"/>
                  <a:pt x="905" y="414"/>
                </a:cubicBezTo>
                <a:cubicBezTo>
                  <a:pt x="904" y="416"/>
                  <a:pt x="904" y="416"/>
                  <a:pt x="904" y="416"/>
                </a:cubicBezTo>
                <a:cubicBezTo>
                  <a:pt x="906" y="419"/>
                  <a:pt x="909" y="418"/>
                  <a:pt x="909" y="422"/>
                </a:cubicBezTo>
                <a:close/>
                <a:moveTo>
                  <a:pt x="756" y="185"/>
                </a:moveTo>
                <a:cubicBezTo>
                  <a:pt x="758" y="185"/>
                  <a:pt x="759" y="186"/>
                  <a:pt x="760" y="183"/>
                </a:cubicBezTo>
                <a:cubicBezTo>
                  <a:pt x="761" y="185"/>
                  <a:pt x="762" y="186"/>
                  <a:pt x="763" y="188"/>
                </a:cubicBezTo>
                <a:cubicBezTo>
                  <a:pt x="766" y="188"/>
                  <a:pt x="766" y="183"/>
                  <a:pt x="773" y="182"/>
                </a:cubicBezTo>
                <a:cubicBezTo>
                  <a:pt x="772" y="183"/>
                  <a:pt x="773" y="183"/>
                  <a:pt x="773" y="184"/>
                </a:cubicBezTo>
                <a:cubicBezTo>
                  <a:pt x="774" y="183"/>
                  <a:pt x="773" y="181"/>
                  <a:pt x="772" y="178"/>
                </a:cubicBezTo>
                <a:cubicBezTo>
                  <a:pt x="770" y="177"/>
                  <a:pt x="770" y="180"/>
                  <a:pt x="769" y="177"/>
                </a:cubicBezTo>
                <a:cubicBezTo>
                  <a:pt x="766" y="178"/>
                  <a:pt x="768" y="184"/>
                  <a:pt x="764" y="183"/>
                </a:cubicBezTo>
                <a:cubicBezTo>
                  <a:pt x="765" y="178"/>
                  <a:pt x="767" y="178"/>
                  <a:pt x="767" y="173"/>
                </a:cubicBezTo>
                <a:cubicBezTo>
                  <a:pt x="769" y="173"/>
                  <a:pt x="770" y="176"/>
                  <a:pt x="770" y="177"/>
                </a:cubicBezTo>
                <a:cubicBezTo>
                  <a:pt x="771" y="176"/>
                  <a:pt x="774" y="175"/>
                  <a:pt x="772" y="172"/>
                </a:cubicBezTo>
                <a:cubicBezTo>
                  <a:pt x="771" y="173"/>
                  <a:pt x="771" y="174"/>
                  <a:pt x="769" y="174"/>
                </a:cubicBezTo>
                <a:cubicBezTo>
                  <a:pt x="767" y="171"/>
                  <a:pt x="769" y="171"/>
                  <a:pt x="768" y="169"/>
                </a:cubicBezTo>
                <a:cubicBezTo>
                  <a:pt x="766" y="172"/>
                  <a:pt x="763" y="175"/>
                  <a:pt x="760" y="173"/>
                </a:cubicBezTo>
                <a:cubicBezTo>
                  <a:pt x="762" y="171"/>
                  <a:pt x="766" y="171"/>
                  <a:pt x="764" y="167"/>
                </a:cubicBezTo>
                <a:cubicBezTo>
                  <a:pt x="762" y="167"/>
                  <a:pt x="762" y="168"/>
                  <a:pt x="761" y="165"/>
                </a:cubicBezTo>
                <a:cubicBezTo>
                  <a:pt x="759" y="166"/>
                  <a:pt x="757" y="167"/>
                  <a:pt x="755" y="165"/>
                </a:cubicBezTo>
                <a:cubicBezTo>
                  <a:pt x="759" y="164"/>
                  <a:pt x="762" y="165"/>
                  <a:pt x="766" y="164"/>
                </a:cubicBezTo>
                <a:cubicBezTo>
                  <a:pt x="765" y="162"/>
                  <a:pt x="761" y="159"/>
                  <a:pt x="760" y="158"/>
                </a:cubicBezTo>
                <a:cubicBezTo>
                  <a:pt x="758" y="159"/>
                  <a:pt x="763" y="160"/>
                  <a:pt x="761" y="162"/>
                </a:cubicBezTo>
                <a:cubicBezTo>
                  <a:pt x="758" y="160"/>
                  <a:pt x="755" y="161"/>
                  <a:pt x="753" y="164"/>
                </a:cubicBezTo>
                <a:cubicBezTo>
                  <a:pt x="754" y="162"/>
                  <a:pt x="754" y="165"/>
                  <a:pt x="754" y="166"/>
                </a:cubicBezTo>
                <a:cubicBezTo>
                  <a:pt x="753" y="166"/>
                  <a:pt x="751" y="167"/>
                  <a:pt x="750" y="168"/>
                </a:cubicBezTo>
                <a:cubicBezTo>
                  <a:pt x="752" y="171"/>
                  <a:pt x="752" y="171"/>
                  <a:pt x="752" y="171"/>
                </a:cubicBezTo>
                <a:cubicBezTo>
                  <a:pt x="753" y="171"/>
                  <a:pt x="754" y="169"/>
                  <a:pt x="754" y="171"/>
                </a:cubicBezTo>
                <a:cubicBezTo>
                  <a:pt x="753" y="172"/>
                  <a:pt x="752" y="171"/>
                  <a:pt x="751" y="172"/>
                </a:cubicBezTo>
                <a:cubicBezTo>
                  <a:pt x="754" y="176"/>
                  <a:pt x="749" y="176"/>
                  <a:pt x="751" y="178"/>
                </a:cubicBezTo>
                <a:cubicBezTo>
                  <a:pt x="753" y="180"/>
                  <a:pt x="752" y="175"/>
                  <a:pt x="754" y="177"/>
                </a:cubicBezTo>
                <a:cubicBezTo>
                  <a:pt x="756" y="179"/>
                  <a:pt x="753" y="179"/>
                  <a:pt x="755" y="181"/>
                </a:cubicBezTo>
                <a:cubicBezTo>
                  <a:pt x="756" y="181"/>
                  <a:pt x="757" y="181"/>
                  <a:pt x="757" y="181"/>
                </a:cubicBezTo>
                <a:cubicBezTo>
                  <a:pt x="757" y="179"/>
                  <a:pt x="756" y="179"/>
                  <a:pt x="756" y="179"/>
                </a:cubicBezTo>
                <a:cubicBezTo>
                  <a:pt x="757" y="179"/>
                  <a:pt x="758" y="180"/>
                  <a:pt x="759" y="181"/>
                </a:cubicBezTo>
                <a:cubicBezTo>
                  <a:pt x="758" y="182"/>
                  <a:pt x="759" y="183"/>
                  <a:pt x="758" y="184"/>
                </a:cubicBezTo>
                <a:cubicBezTo>
                  <a:pt x="756" y="184"/>
                  <a:pt x="754" y="182"/>
                  <a:pt x="752" y="182"/>
                </a:cubicBezTo>
                <a:cubicBezTo>
                  <a:pt x="754" y="185"/>
                  <a:pt x="755" y="182"/>
                  <a:pt x="756" y="185"/>
                </a:cubicBezTo>
                <a:close/>
                <a:moveTo>
                  <a:pt x="751" y="165"/>
                </a:moveTo>
                <a:cubicBezTo>
                  <a:pt x="752" y="164"/>
                  <a:pt x="752" y="162"/>
                  <a:pt x="753" y="160"/>
                </a:cubicBezTo>
                <a:cubicBezTo>
                  <a:pt x="752" y="160"/>
                  <a:pt x="750" y="158"/>
                  <a:pt x="749" y="159"/>
                </a:cubicBezTo>
                <a:cubicBezTo>
                  <a:pt x="750" y="163"/>
                  <a:pt x="747" y="160"/>
                  <a:pt x="745" y="161"/>
                </a:cubicBezTo>
                <a:cubicBezTo>
                  <a:pt x="748" y="163"/>
                  <a:pt x="747" y="163"/>
                  <a:pt x="745" y="164"/>
                </a:cubicBezTo>
                <a:cubicBezTo>
                  <a:pt x="748" y="168"/>
                  <a:pt x="748" y="159"/>
                  <a:pt x="751" y="165"/>
                </a:cubicBezTo>
                <a:close/>
                <a:moveTo>
                  <a:pt x="764" y="192"/>
                </a:moveTo>
                <a:cubicBezTo>
                  <a:pt x="762" y="192"/>
                  <a:pt x="761" y="194"/>
                  <a:pt x="762" y="196"/>
                </a:cubicBezTo>
                <a:cubicBezTo>
                  <a:pt x="763" y="196"/>
                  <a:pt x="766" y="195"/>
                  <a:pt x="764" y="192"/>
                </a:cubicBezTo>
                <a:close/>
                <a:moveTo>
                  <a:pt x="757" y="153"/>
                </a:moveTo>
                <a:cubicBezTo>
                  <a:pt x="757" y="155"/>
                  <a:pt x="756" y="158"/>
                  <a:pt x="754" y="160"/>
                </a:cubicBezTo>
                <a:cubicBezTo>
                  <a:pt x="758" y="160"/>
                  <a:pt x="760" y="157"/>
                  <a:pt x="761" y="153"/>
                </a:cubicBezTo>
                <a:cubicBezTo>
                  <a:pt x="762" y="155"/>
                  <a:pt x="760" y="156"/>
                  <a:pt x="761" y="157"/>
                </a:cubicBezTo>
                <a:cubicBezTo>
                  <a:pt x="763" y="154"/>
                  <a:pt x="763" y="156"/>
                  <a:pt x="765" y="156"/>
                </a:cubicBezTo>
                <a:cubicBezTo>
                  <a:pt x="763" y="155"/>
                  <a:pt x="764" y="153"/>
                  <a:pt x="763" y="150"/>
                </a:cubicBezTo>
                <a:cubicBezTo>
                  <a:pt x="761" y="153"/>
                  <a:pt x="759" y="154"/>
                  <a:pt x="757" y="151"/>
                </a:cubicBezTo>
                <a:cubicBezTo>
                  <a:pt x="757" y="150"/>
                  <a:pt x="759" y="150"/>
                  <a:pt x="757" y="148"/>
                </a:cubicBezTo>
                <a:cubicBezTo>
                  <a:pt x="757" y="149"/>
                  <a:pt x="754" y="151"/>
                  <a:pt x="753" y="153"/>
                </a:cubicBezTo>
                <a:cubicBezTo>
                  <a:pt x="751" y="153"/>
                  <a:pt x="752" y="150"/>
                  <a:pt x="750" y="151"/>
                </a:cubicBezTo>
                <a:cubicBezTo>
                  <a:pt x="752" y="155"/>
                  <a:pt x="748" y="154"/>
                  <a:pt x="748" y="156"/>
                </a:cubicBezTo>
                <a:cubicBezTo>
                  <a:pt x="752" y="160"/>
                  <a:pt x="755" y="152"/>
                  <a:pt x="757" y="153"/>
                </a:cubicBezTo>
                <a:close/>
                <a:moveTo>
                  <a:pt x="720" y="101"/>
                </a:moveTo>
                <a:cubicBezTo>
                  <a:pt x="719" y="98"/>
                  <a:pt x="715" y="100"/>
                  <a:pt x="716" y="102"/>
                </a:cubicBezTo>
                <a:cubicBezTo>
                  <a:pt x="717" y="102"/>
                  <a:pt x="719" y="103"/>
                  <a:pt x="720" y="101"/>
                </a:cubicBezTo>
                <a:close/>
                <a:moveTo>
                  <a:pt x="910" y="387"/>
                </a:moveTo>
                <a:cubicBezTo>
                  <a:pt x="907" y="383"/>
                  <a:pt x="907" y="383"/>
                  <a:pt x="907" y="383"/>
                </a:cubicBezTo>
                <a:cubicBezTo>
                  <a:pt x="905" y="384"/>
                  <a:pt x="905" y="384"/>
                  <a:pt x="905" y="384"/>
                </a:cubicBezTo>
                <a:cubicBezTo>
                  <a:pt x="907" y="386"/>
                  <a:pt x="908" y="387"/>
                  <a:pt x="910" y="387"/>
                </a:cubicBezTo>
                <a:close/>
                <a:moveTo>
                  <a:pt x="724" y="104"/>
                </a:moveTo>
                <a:cubicBezTo>
                  <a:pt x="723" y="105"/>
                  <a:pt x="725" y="107"/>
                  <a:pt x="725" y="109"/>
                </a:cubicBezTo>
                <a:cubicBezTo>
                  <a:pt x="726" y="109"/>
                  <a:pt x="728" y="108"/>
                  <a:pt x="727" y="106"/>
                </a:cubicBezTo>
                <a:cubicBezTo>
                  <a:pt x="726" y="106"/>
                  <a:pt x="725" y="106"/>
                  <a:pt x="725" y="106"/>
                </a:cubicBezTo>
                <a:cubicBezTo>
                  <a:pt x="725" y="105"/>
                  <a:pt x="725" y="105"/>
                  <a:pt x="724" y="104"/>
                </a:cubicBezTo>
                <a:close/>
                <a:moveTo>
                  <a:pt x="766" y="160"/>
                </a:moveTo>
                <a:cubicBezTo>
                  <a:pt x="765" y="157"/>
                  <a:pt x="765" y="157"/>
                  <a:pt x="765" y="157"/>
                </a:cubicBezTo>
                <a:cubicBezTo>
                  <a:pt x="764" y="157"/>
                  <a:pt x="763" y="158"/>
                  <a:pt x="763" y="158"/>
                </a:cubicBezTo>
                <a:cubicBezTo>
                  <a:pt x="764" y="161"/>
                  <a:pt x="765" y="161"/>
                  <a:pt x="766" y="160"/>
                </a:cubicBezTo>
                <a:close/>
                <a:moveTo>
                  <a:pt x="730" y="103"/>
                </a:moveTo>
                <a:cubicBezTo>
                  <a:pt x="730" y="101"/>
                  <a:pt x="724" y="98"/>
                  <a:pt x="725" y="102"/>
                </a:cubicBezTo>
                <a:cubicBezTo>
                  <a:pt x="727" y="102"/>
                  <a:pt x="729" y="104"/>
                  <a:pt x="730" y="103"/>
                </a:cubicBezTo>
                <a:close/>
                <a:moveTo>
                  <a:pt x="782" y="176"/>
                </a:moveTo>
                <a:cubicBezTo>
                  <a:pt x="782" y="177"/>
                  <a:pt x="782" y="177"/>
                  <a:pt x="782" y="178"/>
                </a:cubicBezTo>
                <a:cubicBezTo>
                  <a:pt x="782" y="179"/>
                  <a:pt x="783" y="179"/>
                  <a:pt x="784" y="180"/>
                </a:cubicBezTo>
                <a:cubicBezTo>
                  <a:pt x="785" y="180"/>
                  <a:pt x="784" y="176"/>
                  <a:pt x="782" y="176"/>
                </a:cubicBezTo>
                <a:close/>
                <a:moveTo>
                  <a:pt x="759" y="133"/>
                </a:moveTo>
                <a:cubicBezTo>
                  <a:pt x="758" y="130"/>
                  <a:pt x="755" y="130"/>
                  <a:pt x="756" y="133"/>
                </a:cubicBezTo>
                <a:cubicBezTo>
                  <a:pt x="757" y="133"/>
                  <a:pt x="758" y="134"/>
                  <a:pt x="759" y="133"/>
                </a:cubicBezTo>
                <a:close/>
                <a:moveTo>
                  <a:pt x="761" y="129"/>
                </a:moveTo>
                <a:cubicBezTo>
                  <a:pt x="760" y="128"/>
                  <a:pt x="762" y="127"/>
                  <a:pt x="761" y="126"/>
                </a:cubicBezTo>
                <a:cubicBezTo>
                  <a:pt x="760" y="126"/>
                  <a:pt x="759" y="126"/>
                  <a:pt x="758" y="127"/>
                </a:cubicBezTo>
                <a:cubicBezTo>
                  <a:pt x="759" y="129"/>
                  <a:pt x="760" y="129"/>
                  <a:pt x="761" y="129"/>
                </a:cubicBezTo>
                <a:close/>
                <a:moveTo>
                  <a:pt x="892" y="278"/>
                </a:moveTo>
                <a:cubicBezTo>
                  <a:pt x="895" y="281"/>
                  <a:pt x="896" y="281"/>
                  <a:pt x="897" y="278"/>
                </a:cubicBezTo>
                <a:cubicBezTo>
                  <a:pt x="899" y="280"/>
                  <a:pt x="900" y="282"/>
                  <a:pt x="902" y="282"/>
                </a:cubicBezTo>
                <a:cubicBezTo>
                  <a:pt x="902" y="279"/>
                  <a:pt x="906" y="280"/>
                  <a:pt x="906" y="276"/>
                </a:cubicBezTo>
                <a:cubicBezTo>
                  <a:pt x="907" y="276"/>
                  <a:pt x="909" y="277"/>
                  <a:pt x="911" y="277"/>
                </a:cubicBezTo>
                <a:cubicBezTo>
                  <a:pt x="909" y="274"/>
                  <a:pt x="907" y="274"/>
                  <a:pt x="906" y="271"/>
                </a:cubicBezTo>
                <a:cubicBezTo>
                  <a:pt x="905" y="272"/>
                  <a:pt x="903" y="270"/>
                  <a:pt x="902" y="268"/>
                </a:cubicBezTo>
                <a:cubicBezTo>
                  <a:pt x="896" y="266"/>
                  <a:pt x="895" y="273"/>
                  <a:pt x="890" y="273"/>
                </a:cubicBezTo>
                <a:cubicBezTo>
                  <a:pt x="891" y="277"/>
                  <a:pt x="895" y="275"/>
                  <a:pt x="894" y="277"/>
                </a:cubicBezTo>
                <a:cubicBezTo>
                  <a:pt x="893" y="276"/>
                  <a:pt x="892" y="277"/>
                  <a:pt x="892" y="278"/>
                </a:cubicBezTo>
                <a:close/>
                <a:moveTo>
                  <a:pt x="894" y="282"/>
                </a:moveTo>
                <a:cubicBezTo>
                  <a:pt x="892" y="280"/>
                  <a:pt x="890" y="279"/>
                  <a:pt x="889" y="277"/>
                </a:cubicBezTo>
                <a:cubicBezTo>
                  <a:pt x="885" y="285"/>
                  <a:pt x="879" y="279"/>
                  <a:pt x="880" y="289"/>
                </a:cubicBezTo>
                <a:cubicBezTo>
                  <a:pt x="880" y="288"/>
                  <a:pt x="881" y="288"/>
                  <a:pt x="882" y="288"/>
                </a:cubicBezTo>
                <a:cubicBezTo>
                  <a:pt x="877" y="289"/>
                  <a:pt x="877" y="292"/>
                  <a:pt x="871" y="295"/>
                </a:cubicBezTo>
                <a:cubicBezTo>
                  <a:pt x="874" y="297"/>
                  <a:pt x="876" y="297"/>
                  <a:pt x="878" y="297"/>
                </a:cubicBezTo>
                <a:cubicBezTo>
                  <a:pt x="878" y="296"/>
                  <a:pt x="875" y="296"/>
                  <a:pt x="876" y="294"/>
                </a:cubicBezTo>
                <a:cubicBezTo>
                  <a:pt x="878" y="295"/>
                  <a:pt x="879" y="295"/>
                  <a:pt x="880" y="293"/>
                </a:cubicBezTo>
                <a:cubicBezTo>
                  <a:pt x="887" y="298"/>
                  <a:pt x="893" y="288"/>
                  <a:pt x="900" y="286"/>
                </a:cubicBezTo>
                <a:cubicBezTo>
                  <a:pt x="898" y="283"/>
                  <a:pt x="895" y="285"/>
                  <a:pt x="894" y="280"/>
                </a:cubicBezTo>
                <a:cubicBezTo>
                  <a:pt x="893" y="280"/>
                  <a:pt x="894" y="282"/>
                  <a:pt x="894" y="282"/>
                </a:cubicBezTo>
                <a:close/>
                <a:moveTo>
                  <a:pt x="921" y="339"/>
                </a:moveTo>
                <a:cubicBezTo>
                  <a:pt x="920" y="336"/>
                  <a:pt x="917" y="338"/>
                  <a:pt x="919" y="340"/>
                </a:cubicBezTo>
                <a:lnTo>
                  <a:pt x="921" y="339"/>
                </a:lnTo>
                <a:close/>
                <a:moveTo>
                  <a:pt x="803" y="165"/>
                </a:moveTo>
                <a:cubicBezTo>
                  <a:pt x="806" y="162"/>
                  <a:pt x="799" y="159"/>
                  <a:pt x="803" y="165"/>
                </a:cubicBezTo>
                <a:close/>
                <a:moveTo>
                  <a:pt x="808" y="166"/>
                </a:moveTo>
                <a:cubicBezTo>
                  <a:pt x="807" y="163"/>
                  <a:pt x="804" y="165"/>
                  <a:pt x="805" y="167"/>
                </a:cubicBezTo>
                <a:cubicBezTo>
                  <a:pt x="806" y="166"/>
                  <a:pt x="807" y="167"/>
                  <a:pt x="808" y="166"/>
                </a:cubicBezTo>
                <a:close/>
                <a:moveTo>
                  <a:pt x="927" y="347"/>
                </a:moveTo>
                <a:cubicBezTo>
                  <a:pt x="928" y="346"/>
                  <a:pt x="929" y="344"/>
                  <a:pt x="929" y="343"/>
                </a:cubicBezTo>
                <a:cubicBezTo>
                  <a:pt x="927" y="344"/>
                  <a:pt x="926" y="341"/>
                  <a:pt x="924" y="344"/>
                </a:cubicBezTo>
                <a:cubicBezTo>
                  <a:pt x="925" y="345"/>
                  <a:pt x="926" y="346"/>
                  <a:pt x="927" y="347"/>
                </a:cubicBezTo>
                <a:close/>
                <a:moveTo>
                  <a:pt x="937" y="332"/>
                </a:moveTo>
                <a:cubicBezTo>
                  <a:pt x="935" y="329"/>
                  <a:pt x="937" y="328"/>
                  <a:pt x="939" y="327"/>
                </a:cubicBezTo>
                <a:cubicBezTo>
                  <a:pt x="937" y="324"/>
                  <a:pt x="935" y="327"/>
                  <a:pt x="934" y="324"/>
                </a:cubicBezTo>
                <a:cubicBezTo>
                  <a:pt x="933" y="325"/>
                  <a:pt x="929" y="325"/>
                  <a:pt x="931" y="328"/>
                </a:cubicBezTo>
                <a:cubicBezTo>
                  <a:pt x="933" y="329"/>
                  <a:pt x="931" y="324"/>
                  <a:pt x="934" y="327"/>
                </a:cubicBezTo>
                <a:cubicBezTo>
                  <a:pt x="933" y="329"/>
                  <a:pt x="933" y="331"/>
                  <a:pt x="934" y="333"/>
                </a:cubicBezTo>
                <a:cubicBezTo>
                  <a:pt x="935" y="333"/>
                  <a:pt x="936" y="334"/>
                  <a:pt x="937" y="332"/>
                </a:cubicBezTo>
                <a:close/>
                <a:moveTo>
                  <a:pt x="830" y="159"/>
                </a:moveTo>
                <a:cubicBezTo>
                  <a:pt x="828" y="156"/>
                  <a:pt x="825" y="157"/>
                  <a:pt x="827" y="160"/>
                </a:cubicBezTo>
                <a:cubicBezTo>
                  <a:pt x="828" y="160"/>
                  <a:pt x="829" y="160"/>
                  <a:pt x="830" y="159"/>
                </a:cubicBezTo>
                <a:close/>
                <a:moveTo>
                  <a:pt x="838" y="169"/>
                </a:moveTo>
                <a:cubicBezTo>
                  <a:pt x="839" y="171"/>
                  <a:pt x="840" y="169"/>
                  <a:pt x="841" y="169"/>
                </a:cubicBezTo>
                <a:cubicBezTo>
                  <a:pt x="840" y="166"/>
                  <a:pt x="839" y="168"/>
                  <a:pt x="838" y="169"/>
                </a:cubicBezTo>
                <a:close/>
                <a:moveTo>
                  <a:pt x="845" y="159"/>
                </a:moveTo>
                <a:cubicBezTo>
                  <a:pt x="844" y="159"/>
                  <a:pt x="840" y="158"/>
                  <a:pt x="840" y="161"/>
                </a:cubicBezTo>
                <a:cubicBezTo>
                  <a:pt x="841" y="160"/>
                  <a:pt x="842" y="163"/>
                  <a:pt x="841" y="163"/>
                </a:cubicBezTo>
                <a:cubicBezTo>
                  <a:pt x="837" y="162"/>
                  <a:pt x="832" y="165"/>
                  <a:pt x="836" y="169"/>
                </a:cubicBezTo>
                <a:cubicBezTo>
                  <a:pt x="836" y="165"/>
                  <a:pt x="840" y="165"/>
                  <a:pt x="843" y="165"/>
                </a:cubicBezTo>
                <a:cubicBezTo>
                  <a:pt x="842" y="166"/>
                  <a:pt x="841" y="167"/>
                  <a:pt x="841" y="169"/>
                </a:cubicBezTo>
                <a:cubicBezTo>
                  <a:pt x="847" y="172"/>
                  <a:pt x="849" y="168"/>
                  <a:pt x="852" y="165"/>
                </a:cubicBezTo>
                <a:cubicBezTo>
                  <a:pt x="849" y="160"/>
                  <a:pt x="847" y="166"/>
                  <a:pt x="845" y="166"/>
                </a:cubicBezTo>
                <a:cubicBezTo>
                  <a:pt x="845" y="162"/>
                  <a:pt x="843" y="164"/>
                  <a:pt x="841" y="162"/>
                </a:cubicBezTo>
                <a:cubicBezTo>
                  <a:pt x="842" y="162"/>
                  <a:pt x="847" y="162"/>
                  <a:pt x="845" y="159"/>
                </a:cubicBezTo>
                <a:close/>
                <a:moveTo>
                  <a:pt x="917" y="280"/>
                </a:moveTo>
                <a:cubicBezTo>
                  <a:pt x="920" y="281"/>
                  <a:pt x="921" y="283"/>
                  <a:pt x="921" y="285"/>
                </a:cubicBezTo>
                <a:cubicBezTo>
                  <a:pt x="924" y="285"/>
                  <a:pt x="920" y="282"/>
                  <a:pt x="923" y="281"/>
                </a:cubicBezTo>
                <a:cubicBezTo>
                  <a:pt x="917" y="278"/>
                  <a:pt x="917" y="274"/>
                  <a:pt x="912" y="271"/>
                </a:cubicBezTo>
                <a:cubicBezTo>
                  <a:pt x="911" y="272"/>
                  <a:pt x="911" y="274"/>
                  <a:pt x="912" y="277"/>
                </a:cubicBezTo>
                <a:cubicBezTo>
                  <a:pt x="913" y="278"/>
                  <a:pt x="915" y="276"/>
                  <a:pt x="916" y="277"/>
                </a:cubicBezTo>
                <a:cubicBezTo>
                  <a:pt x="916" y="280"/>
                  <a:pt x="913" y="279"/>
                  <a:pt x="914" y="282"/>
                </a:cubicBezTo>
                <a:cubicBezTo>
                  <a:pt x="917" y="283"/>
                  <a:pt x="916" y="282"/>
                  <a:pt x="917" y="280"/>
                </a:cubicBezTo>
                <a:close/>
                <a:moveTo>
                  <a:pt x="851" y="154"/>
                </a:moveTo>
                <a:cubicBezTo>
                  <a:pt x="849" y="156"/>
                  <a:pt x="847" y="154"/>
                  <a:pt x="848" y="158"/>
                </a:cubicBezTo>
                <a:cubicBezTo>
                  <a:pt x="850" y="159"/>
                  <a:pt x="851" y="157"/>
                  <a:pt x="851" y="154"/>
                </a:cubicBezTo>
                <a:close/>
                <a:moveTo>
                  <a:pt x="227" y="491"/>
                </a:moveTo>
                <a:cubicBezTo>
                  <a:pt x="225" y="489"/>
                  <a:pt x="226" y="488"/>
                  <a:pt x="226" y="487"/>
                </a:cubicBezTo>
                <a:cubicBezTo>
                  <a:pt x="224" y="487"/>
                  <a:pt x="223" y="489"/>
                  <a:pt x="221" y="491"/>
                </a:cubicBezTo>
                <a:cubicBezTo>
                  <a:pt x="224" y="494"/>
                  <a:pt x="224" y="489"/>
                  <a:pt x="227" y="491"/>
                </a:cubicBezTo>
                <a:close/>
                <a:moveTo>
                  <a:pt x="237" y="498"/>
                </a:moveTo>
                <a:cubicBezTo>
                  <a:pt x="238" y="496"/>
                  <a:pt x="239" y="497"/>
                  <a:pt x="241" y="495"/>
                </a:cubicBezTo>
                <a:cubicBezTo>
                  <a:pt x="239" y="492"/>
                  <a:pt x="242" y="494"/>
                  <a:pt x="241" y="491"/>
                </a:cubicBezTo>
                <a:cubicBezTo>
                  <a:pt x="238" y="492"/>
                  <a:pt x="235" y="493"/>
                  <a:pt x="237" y="498"/>
                </a:cubicBezTo>
                <a:close/>
                <a:moveTo>
                  <a:pt x="233" y="493"/>
                </a:moveTo>
                <a:cubicBezTo>
                  <a:pt x="234" y="494"/>
                  <a:pt x="236" y="493"/>
                  <a:pt x="237" y="492"/>
                </a:cubicBezTo>
                <a:cubicBezTo>
                  <a:pt x="237" y="491"/>
                  <a:pt x="237" y="490"/>
                  <a:pt x="237" y="488"/>
                </a:cubicBezTo>
                <a:cubicBezTo>
                  <a:pt x="235" y="488"/>
                  <a:pt x="232" y="492"/>
                  <a:pt x="236" y="491"/>
                </a:cubicBezTo>
                <a:cubicBezTo>
                  <a:pt x="235" y="493"/>
                  <a:pt x="231" y="490"/>
                  <a:pt x="233" y="493"/>
                </a:cubicBezTo>
                <a:close/>
                <a:moveTo>
                  <a:pt x="847" y="510"/>
                </a:moveTo>
                <a:cubicBezTo>
                  <a:pt x="848" y="507"/>
                  <a:pt x="854" y="511"/>
                  <a:pt x="856" y="514"/>
                </a:cubicBezTo>
                <a:cubicBezTo>
                  <a:pt x="856" y="513"/>
                  <a:pt x="858" y="512"/>
                  <a:pt x="858" y="510"/>
                </a:cubicBezTo>
                <a:cubicBezTo>
                  <a:pt x="856" y="508"/>
                  <a:pt x="853" y="512"/>
                  <a:pt x="852" y="507"/>
                </a:cubicBezTo>
                <a:cubicBezTo>
                  <a:pt x="851" y="508"/>
                  <a:pt x="850" y="509"/>
                  <a:pt x="848" y="507"/>
                </a:cubicBezTo>
                <a:cubicBezTo>
                  <a:pt x="847" y="508"/>
                  <a:pt x="844" y="507"/>
                  <a:pt x="847" y="510"/>
                </a:cubicBezTo>
                <a:close/>
                <a:moveTo>
                  <a:pt x="969" y="369"/>
                </a:moveTo>
                <a:cubicBezTo>
                  <a:pt x="969" y="368"/>
                  <a:pt x="971" y="367"/>
                  <a:pt x="969" y="365"/>
                </a:cubicBezTo>
                <a:cubicBezTo>
                  <a:pt x="969" y="367"/>
                  <a:pt x="966" y="365"/>
                  <a:pt x="967" y="366"/>
                </a:cubicBezTo>
                <a:cubicBezTo>
                  <a:pt x="968" y="366"/>
                  <a:pt x="968" y="367"/>
                  <a:pt x="969" y="369"/>
                </a:cubicBezTo>
                <a:close/>
                <a:moveTo>
                  <a:pt x="679" y="94"/>
                </a:moveTo>
                <a:cubicBezTo>
                  <a:pt x="680" y="95"/>
                  <a:pt x="680" y="95"/>
                  <a:pt x="681" y="95"/>
                </a:cubicBezTo>
                <a:cubicBezTo>
                  <a:pt x="678" y="91"/>
                  <a:pt x="677" y="94"/>
                  <a:pt x="677" y="95"/>
                </a:cubicBezTo>
                <a:cubicBezTo>
                  <a:pt x="678" y="96"/>
                  <a:pt x="679" y="95"/>
                  <a:pt x="679" y="94"/>
                </a:cubicBezTo>
                <a:close/>
                <a:moveTo>
                  <a:pt x="239" y="528"/>
                </a:moveTo>
                <a:cubicBezTo>
                  <a:pt x="240" y="527"/>
                  <a:pt x="243" y="528"/>
                  <a:pt x="243" y="526"/>
                </a:cubicBezTo>
                <a:cubicBezTo>
                  <a:pt x="241" y="527"/>
                  <a:pt x="238" y="524"/>
                  <a:pt x="239" y="528"/>
                </a:cubicBezTo>
                <a:close/>
                <a:moveTo>
                  <a:pt x="378" y="540"/>
                </a:moveTo>
                <a:cubicBezTo>
                  <a:pt x="380" y="542"/>
                  <a:pt x="377" y="542"/>
                  <a:pt x="378" y="544"/>
                </a:cubicBezTo>
                <a:cubicBezTo>
                  <a:pt x="380" y="542"/>
                  <a:pt x="379" y="543"/>
                  <a:pt x="380" y="546"/>
                </a:cubicBezTo>
                <a:cubicBezTo>
                  <a:pt x="381" y="545"/>
                  <a:pt x="382" y="543"/>
                  <a:pt x="383" y="542"/>
                </a:cubicBezTo>
                <a:cubicBezTo>
                  <a:pt x="384" y="542"/>
                  <a:pt x="386" y="544"/>
                  <a:pt x="387" y="544"/>
                </a:cubicBezTo>
                <a:cubicBezTo>
                  <a:pt x="386" y="542"/>
                  <a:pt x="389" y="546"/>
                  <a:pt x="389" y="544"/>
                </a:cubicBezTo>
                <a:cubicBezTo>
                  <a:pt x="388" y="542"/>
                  <a:pt x="387" y="542"/>
                  <a:pt x="386" y="541"/>
                </a:cubicBezTo>
                <a:cubicBezTo>
                  <a:pt x="387" y="540"/>
                  <a:pt x="386" y="540"/>
                  <a:pt x="387" y="539"/>
                </a:cubicBezTo>
                <a:cubicBezTo>
                  <a:pt x="388" y="541"/>
                  <a:pt x="390" y="542"/>
                  <a:pt x="391" y="541"/>
                </a:cubicBezTo>
                <a:cubicBezTo>
                  <a:pt x="390" y="540"/>
                  <a:pt x="389" y="540"/>
                  <a:pt x="390" y="539"/>
                </a:cubicBezTo>
                <a:cubicBezTo>
                  <a:pt x="391" y="540"/>
                  <a:pt x="393" y="535"/>
                  <a:pt x="393" y="540"/>
                </a:cubicBezTo>
                <a:cubicBezTo>
                  <a:pt x="394" y="539"/>
                  <a:pt x="395" y="537"/>
                  <a:pt x="396" y="540"/>
                </a:cubicBezTo>
                <a:cubicBezTo>
                  <a:pt x="396" y="537"/>
                  <a:pt x="401" y="541"/>
                  <a:pt x="399" y="536"/>
                </a:cubicBezTo>
                <a:cubicBezTo>
                  <a:pt x="395" y="536"/>
                  <a:pt x="394" y="533"/>
                  <a:pt x="390" y="530"/>
                </a:cubicBezTo>
                <a:cubicBezTo>
                  <a:pt x="389" y="532"/>
                  <a:pt x="392" y="532"/>
                  <a:pt x="391" y="534"/>
                </a:cubicBezTo>
                <a:cubicBezTo>
                  <a:pt x="389" y="532"/>
                  <a:pt x="390" y="536"/>
                  <a:pt x="390" y="537"/>
                </a:cubicBezTo>
                <a:cubicBezTo>
                  <a:pt x="385" y="539"/>
                  <a:pt x="382" y="538"/>
                  <a:pt x="380" y="543"/>
                </a:cubicBezTo>
                <a:cubicBezTo>
                  <a:pt x="379" y="542"/>
                  <a:pt x="380" y="539"/>
                  <a:pt x="378" y="540"/>
                </a:cubicBezTo>
                <a:close/>
                <a:moveTo>
                  <a:pt x="264" y="669"/>
                </a:moveTo>
                <a:cubicBezTo>
                  <a:pt x="265" y="667"/>
                  <a:pt x="267" y="668"/>
                  <a:pt x="268" y="668"/>
                </a:cubicBezTo>
                <a:cubicBezTo>
                  <a:pt x="267" y="666"/>
                  <a:pt x="266" y="663"/>
                  <a:pt x="266" y="661"/>
                </a:cubicBezTo>
                <a:cubicBezTo>
                  <a:pt x="266" y="665"/>
                  <a:pt x="265" y="667"/>
                  <a:pt x="264" y="669"/>
                </a:cubicBezTo>
                <a:close/>
                <a:moveTo>
                  <a:pt x="125" y="722"/>
                </a:moveTo>
                <a:cubicBezTo>
                  <a:pt x="124" y="719"/>
                  <a:pt x="121" y="722"/>
                  <a:pt x="121" y="722"/>
                </a:cubicBezTo>
                <a:cubicBezTo>
                  <a:pt x="123" y="722"/>
                  <a:pt x="124" y="724"/>
                  <a:pt x="125" y="722"/>
                </a:cubicBezTo>
                <a:close/>
                <a:moveTo>
                  <a:pt x="106" y="690"/>
                </a:moveTo>
                <a:cubicBezTo>
                  <a:pt x="105" y="691"/>
                  <a:pt x="105" y="692"/>
                  <a:pt x="105" y="694"/>
                </a:cubicBezTo>
                <a:cubicBezTo>
                  <a:pt x="107" y="693"/>
                  <a:pt x="106" y="696"/>
                  <a:pt x="106" y="697"/>
                </a:cubicBezTo>
                <a:cubicBezTo>
                  <a:pt x="107" y="697"/>
                  <a:pt x="108" y="696"/>
                  <a:pt x="108" y="696"/>
                </a:cubicBezTo>
                <a:cubicBezTo>
                  <a:pt x="107" y="694"/>
                  <a:pt x="106" y="695"/>
                  <a:pt x="105" y="692"/>
                </a:cubicBezTo>
                <a:cubicBezTo>
                  <a:pt x="106" y="692"/>
                  <a:pt x="108" y="691"/>
                  <a:pt x="106" y="690"/>
                </a:cubicBezTo>
                <a:close/>
                <a:moveTo>
                  <a:pt x="175" y="793"/>
                </a:moveTo>
                <a:cubicBezTo>
                  <a:pt x="179" y="793"/>
                  <a:pt x="179" y="791"/>
                  <a:pt x="182" y="792"/>
                </a:cubicBezTo>
                <a:cubicBezTo>
                  <a:pt x="180" y="789"/>
                  <a:pt x="173" y="793"/>
                  <a:pt x="173" y="791"/>
                </a:cubicBezTo>
                <a:lnTo>
                  <a:pt x="175" y="793"/>
                </a:lnTo>
                <a:close/>
                <a:moveTo>
                  <a:pt x="265" y="900"/>
                </a:moveTo>
                <a:cubicBezTo>
                  <a:pt x="268" y="903"/>
                  <a:pt x="263" y="901"/>
                  <a:pt x="262" y="902"/>
                </a:cubicBezTo>
                <a:cubicBezTo>
                  <a:pt x="268" y="905"/>
                  <a:pt x="272" y="900"/>
                  <a:pt x="276" y="899"/>
                </a:cubicBezTo>
                <a:cubicBezTo>
                  <a:pt x="274" y="895"/>
                  <a:pt x="275" y="901"/>
                  <a:pt x="272" y="898"/>
                </a:cubicBezTo>
                <a:cubicBezTo>
                  <a:pt x="270" y="899"/>
                  <a:pt x="273" y="901"/>
                  <a:pt x="271" y="901"/>
                </a:cubicBezTo>
                <a:cubicBezTo>
                  <a:pt x="268" y="898"/>
                  <a:pt x="267" y="902"/>
                  <a:pt x="265" y="900"/>
                </a:cubicBezTo>
                <a:close/>
                <a:moveTo>
                  <a:pt x="200" y="795"/>
                </a:moveTo>
                <a:cubicBezTo>
                  <a:pt x="199" y="794"/>
                  <a:pt x="195" y="792"/>
                  <a:pt x="195" y="794"/>
                </a:cubicBezTo>
                <a:cubicBezTo>
                  <a:pt x="196" y="792"/>
                  <a:pt x="198" y="797"/>
                  <a:pt x="200" y="795"/>
                </a:cubicBezTo>
                <a:close/>
                <a:moveTo>
                  <a:pt x="152" y="712"/>
                </a:moveTo>
                <a:cubicBezTo>
                  <a:pt x="150" y="711"/>
                  <a:pt x="147" y="714"/>
                  <a:pt x="147" y="710"/>
                </a:cubicBezTo>
                <a:cubicBezTo>
                  <a:pt x="146" y="711"/>
                  <a:pt x="145" y="708"/>
                  <a:pt x="143" y="710"/>
                </a:cubicBezTo>
                <a:cubicBezTo>
                  <a:pt x="145" y="714"/>
                  <a:pt x="146" y="711"/>
                  <a:pt x="148" y="714"/>
                </a:cubicBezTo>
                <a:cubicBezTo>
                  <a:pt x="147" y="716"/>
                  <a:pt x="145" y="715"/>
                  <a:pt x="145" y="717"/>
                </a:cubicBezTo>
                <a:cubicBezTo>
                  <a:pt x="147" y="715"/>
                  <a:pt x="150" y="720"/>
                  <a:pt x="150" y="718"/>
                </a:cubicBezTo>
                <a:cubicBezTo>
                  <a:pt x="148" y="716"/>
                  <a:pt x="148" y="714"/>
                  <a:pt x="149" y="713"/>
                </a:cubicBezTo>
                <a:cubicBezTo>
                  <a:pt x="150" y="714"/>
                  <a:pt x="152" y="713"/>
                  <a:pt x="152" y="712"/>
                </a:cubicBezTo>
                <a:close/>
                <a:moveTo>
                  <a:pt x="70" y="588"/>
                </a:moveTo>
                <a:cubicBezTo>
                  <a:pt x="70" y="587"/>
                  <a:pt x="72" y="583"/>
                  <a:pt x="71" y="584"/>
                </a:cubicBezTo>
                <a:cubicBezTo>
                  <a:pt x="71" y="587"/>
                  <a:pt x="65" y="584"/>
                  <a:pt x="67" y="585"/>
                </a:cubicBezTo>
                <a:cubicBezTo>
                  <a:pt x="68" y="585"/>
                  <a:pt x="69" y="586"/>
                  <a:pt x="70" y="588"/>
                </a:cubicBezTo>
                <a:close/>
                <a:moveTo>
                  <a:pt x="186" y="705"/>
                </a:moveTo>
                <a:cubicBezTo>
                  <a:pt x="183" y="704"/>
                  <a:pt x="181" y="706"/>
                  <a:pt x="179" y="708"/>
                </a:cubicBezTo>
                <a:cubicBezTo>
                  <a:pt x="178" y="709"/>
                  <a:pt x="179" y="707"/>
                  <a:pt x="178" y="706"/>
                </a:cubicBezTo>
                <a:cubicBezTo>
                  <a:pt x="183" y="705"/>
                  <a:pt x="184" y="702"/>
                  <a:pt x="186" y="697"/>
                </a:cubicBezTo>
                <a:cubicBezTo>
                  <a:pt x="187" y="701"/>
                  <a:pt x="194" y="695"/>
                  <a:pt x="194" y="692"/>
                </a:cubicBezTo>
                <a:cubicBezTo>
                  <a:pt x="193" y="692"/>
                  <a:pt x="193" y="692"/>
                  <a:pt x="192" y="691"/>
                </a:cubicBezTo>
                <a:cubicBezTo>
                  <a:pt x="192" y="696"/>
                  <a:pt x="189" y="693"/>
                  <a:pt x="188" y="697"/>
                </a:cubicBezTo>
                <a:cubicBezTo>
                  <a:pt x="187" y="694"/>
                  <a:pt x="187" y="694"/>
                  <a:pt x="187" y="694"/>
                </a:cubicBezTo>
                <a:cubicBezTo>
                  <a:pt x="184" y="696"/>
                  <a:pt x="181" y="697"/>
                  <a:pt x="183" y="701"/>
                </a:cubicBezTo>
                <a:cubicBezTo>
                  <a:pt x="180" y="703"/>
                  <a:pt x="179" y="698"/>
                  <a:pt x="176" y="700"/>
                </a:cubicBezTo>
                <a:cubicBezTo>
                  <a:pt x="175" y="704"/>
                  <a:pt x="173" y="706"/>
                  <a:pt x="172" y="709"/>
                </a:cubicBezTo>
                <a:cubicBezTo>
                  <a:pt x="173" y="709"/>
                  <a:pt x="173" y="709"/>
                  <a:pt x="174" y="710"/>
                </a:cubicBezTo>
                <a:cubicBezTo>
                  <a:pt x="175" y="710"/>
                  <a:pt x="174" y="709"/>
                  <a:pt x="176" y="709"/>
                </a:cubicBezTo>
                <a:cubicBezTo>
                  <a:pt x="174" y="712"/>
                  <a:pt x="170" y="714"/>
                  <a:pt x="167" y="714"/>
                </a:cubicBezTo>
                <a:cubicBezTo>
                  <a:pt x="165" y="715"/>
                  <a:pt x="166" y="717"/>
                  <a:pt x="166" y="718"/>
                </a:cubicBezTo>
                <a:cubicBezTo>
                  <a:pt x="164" y="720"/>
                  <a:pt x="164" y="717"/>
                  <a:pt x="164" y="715"/>
                </a:cubicBezTo>
                <a:cubicBezTo>
                  <a:pt x="167" y="712"/>
                  <a:pt x="168" y="712"/>
                  <a:pt x="170" y="710"/>
                </a:cubicBezTo>
                <a:cubicBezTo>
                  <a:pt x="167" y="706"/>
                  <a:pt x="163" y="709"/>
                  <a:pt x="164" y="712"/>
                </a:cubicBezTo>
                <a:cubicBezTo>
                  <a:pt x="163" y="712"/>
                  <a:pt x="162" y="710"/>
                  <a:pt x="161" y="709"/>
                </a:cubicBezTo>
                <a:cubicBezTo>
                  <a:pt x="159" y="710"/>
                  <a:pt x="159" y="711"/>
                  <a:pt x="156" y="712"/>
                </a:cubicBezTo>
                <a:cubicBezTo>
                  <a:pt x="154" y="709"/>
                  <a:pt x="154" y="709"/>
                  <a:pt x="154" y="709"/>
                </a:cubicBezTo>
                <a:cubicBezTo>
                  <a:pt x="155" y="707"/>
                  <a:pt x="157" y="708"/>
                  <a:pt x="159" y="707"/>
                </a:cubicBezTo>
                <a:cubicBezTo>
                  <a:pt x="160" y="706"/>
                  <a:pt x="158" y="707"/>
                  <a:pt x="157" y="704"/>
                </a:cubicBezTo>
                <a:cubicBezTo>
                  <a:pt x="158" y="702"/>
                  <a:pt x="161" y="704"/>
                  <a:pt x="162" y="701"/>
                </a:cubicBezTo>
                <a:cubicBezTo>
                  <a:pt x="162" y="703"/>
                  <a:pt x="161" y="704"/>
                  <a:pt x="161" y="706"/>
                </a:cubicBezTo>
                <a:cubicBezTo>
                  <a:pt x="162" y="707"/>
                  <a:pt x="163" y="707"/>
                  <a:pt x="164" y="707"/>
                </a:cubicBezTo>
                <a:cubicBezTo>
                  <a:pt x="164" y="705"/>
                  <a:pt x="164" y="703"/>
                  <a:pt x="165" y="702"/>
                </a:cubicBezTo>
                <a:cubicBezTo>
                  <a:pt x="164" y="701"/>
                  <a:pt x="162" y="700"/>
                  <a:pt x="163" y="698"/>
                </a:cubicBezTo>
                <a:cubicBezTo>
                  <a:pt x="163" y="699"/>
                  <a:pt x="168" y="698"/>
                  <a:pt x="168" y="695"/>
                </a:cubicBezTo>
                <a:cubicBezTo>
                  <a:pt x="171" y="696"/>
                  <a:pt x="170" y="698"/>
                  <a:pt x="170" y="700"/>
                </a:cubicBezTo>
                <a:cubicBezTo>
                  <a:pt x="172" y="701"/>
                  <a:pt x="172" y="699"/>
                  <a:pt x="173" y="697"/>
                </a:cubicBezTo>
                <a:cubicBezTo>
                  <a:pt x="172" y="696"/>
                  <a:pt x="170" y="696"/>
                  <a:pt x="170" y="694"/>
                </a:cubicBezTo>
                <a:cubicBezTo>
                  <a:pt x="173" y="696"/>
                  <a:pt x="173" y="693"/>
                  <a:pt x="176" y="691"/>
                </a:cubicBezTo>
                <a:cubicBezTo>
                  <a:pt x="178" y="693"/>
                  <a:pt x="180" y="691"/>
                  <a:pt x="182" y="693"/>
                </a:cubicBezTo>
                <a:cubicBezTo>
                  <a:pt x="184" y="691"/>
                  <a:pt x="182" y="689"/>
                  <a:pt x="183" y="688"/>
                </a:cubicBezTo>
                <a:cubicBezTo>
                  <a:pt x="185" y="694"/>
                  <a:pt x="202" y="685"/>
                  <a:pt x="193" y="683"/>
                </a:cubicBezTo>
                <a:cubicBezTo>
                  <a:pt x="191" y="682"/>
                  <a:pt x="196" y="682"/>
                  <a:pt x="195" y="681"/>
                </a:cubicBezTo>
                <a:cubicBezTo>
                  <a:pt x="195" y="682"/>
                  <a:pt x="197" y="683"/>
                  <a:pt x="199" y="682"/>
                </a:cubicBezTo>
                <a:cubicBezTo>
                  <a:pt x="200" y="681"/>
                  <a:pt x="200" y="680"/>
                  <a:pt x="199" y="679"/>
                </a:cubicBezTo>
                <a:cubicBezTo>
                  <a:pt x="201" y="680"/>
                  <a:pt x="202" y="679"/>
                  <a:pt x="204" y="677"/>
                </a:cubicBezTo>
                <a:cubicBezTo>
                  <a:pt x="203" y="675"/>
                  <a:pt x="202" y="677"/>
                  <a:pt x="201" y="676"/>
                </a:cubicBezTo>
                <a:cubicBezTo>
                  <a:pt x="201" y="673"/>
                  <a:pt x="205" y="678"/>
                  <a:pt x="206" y="677"/>
                </a:cubicBezTo>
                <a:cubicBezTo>
                  <a:pt x="205" y="676"/>
                  <a:pt x="206" y="673"/>
                  <a:pt x="205" y="673"/>
                </a:cubicBezTo>
                <a:cubicBezTo>
                  <a:pt x="207" y="674"/>
                  <a:pt x="218" y="677"/>
                  <a:pt x="216" y="667"/>
                </a:cubicBezTo>
                <a:cubicBezTo>
                  <a:pt x="218" y="669"/>
                  <a:pt x="219" y="666"/>
                  <a:pt x="221" y="670"/>
                </a:cubicBezTo>
                <a:cubicBezTo>
                  <a:pt x="223" y="667"/>
                  <a:pt x="223" y="665"/>
                  <a:pt x="225" y="668"/>
                </a:cubicBezTo>
                <a:cubicBezTo>
                  <a:pt x="226" y="665"/>
                  <a:pt x="232" y="666"/>
                  <a:pt x="230" y="661"/>
                </a:cubicBezTo>
                <a:cubicBezTo>
                  <a:pt x="231" y="661"/>
                  <a:pt x="235" y="664"/>
                  <a:pt x="233" y="660"/>
                </a:cubicBezTo>
                <a:cubicBezTo>
                  <a:pt x="236" y="664"/>
                  <a:pt x="238" y="661"/>
                  <a:pt x="241" y="661"/>
                </a:cubicBezTo>
                <a:cubicBezTo>
                  <a:pt x="240" y="665"/>
                  <a:pt x="234" y="662"/>
                  <a:pt x="235" y="668"/>
                </a:cubicBezTo>
                <a:cubicBezTo>
                  <a:pt x="233" y="670"/>
                  <a:pt x="235" y="666"/>
                  <a:pt x="234" y="665"/>
                </a:cubicBezTo>
                <a:cubicBezTo>
                  <a:pt x="230" y="667"/>
                  <a:pt x="228" y="668"/>
                  <a:pt x="226" y="672"/>
                </a:cubicBezTo>
                <a:cubicBezTo>
                  <a:pt x="230" y="671"/>
                  <a:pt x="234" y="669"/>
                  <a:pt x="238" y="669"/>
                </a:cubicBezTo>
                <a:cubicBezTo>
                  <a:pt x="239" y="671"/>
                  <a:pt x="235" y="671"/>
                  <a:pt x="238" y="674"/>
                </a:cubicBezTo>
                <a:cubicBezTo>
                  <a:pt x="234" y="671"/>
                  <a:pt x="232" y="678"/>
                  <a:pt x="230" y="675"/>
                </a:cubicBezTo>
                <a:cubicBezTo>
                  <a:pt x="229" y="676"/>
                  <a:pt x="229" y="677"/>
                  <a:pt x="228" y="677"/>
                </a:cubicBezTo>
                <a:cubicBezTo>
                  <a:pt x="229" y="678"/>
                  <a:pt x="229" y="678"/>
                  <a:pt x="230" y="677"/>
                </a:cubicBezTo>
                <a:cubicBezTo>
                  <a:pt x="230" y="681"/>
                  <a:pt x="225" y="677"/>
                  <a:pt x="224" y="679"/>
                </a:cubicBezTo>
                <a:cubicBezTo>
                  <a:pt x="227" y="683"/>
                  <a:pt x="221" y="683"/>
                  <a:pt x="220" y="687"/>
                </a:cubicBezTo>
                <a:cubicBezTo>
                  <a:pt x="219" y="686"/>
                  <a:pt x="219" y="685"/>
                  <a:pt x="220" y="684"/>
                </a:cubicBezTo>
                <a:cubicBezTo>
                  <a:pt x="219" y="684"/>
                  <a:pt x="218" y="685"/>
                  <a:pt x="216" y="684"/>
                </a:cubicBezTo>
                <a:cubicBezTo>
                  <a:pt x="217" y="689"/>
                  <a:pt x="211" y="690"/>
                  <a:pt x="210" y="694"/>
                </a:cubicBezTo>
                <a:cubicBezTo>
                  <a:pt x="209" y="695"/>
                  <a:pt x="208" y="695"/>
                  <a:pt x="207" y="693"/>
                </a:cubicBezTo>
                <a:cubicBezTo>
                  <a:pt x="205" y="694"/>
                  <a:pt x="208" y="697"/>
                  <a:pt x="206" y="698"/>
                </a:cubicBezTo>
                <a:cubicBezTo>
                  <a:pt x="205" y="696"/>
                  <a:pt x="206" y="695"/>
                  <a:pt x="206" y="693"/>
                </a:cubicBezTo>
                <a:cubicBezTo>
                  <a:pt x="202" y="691"/>
                  <a:pt x="203" y="695"/>
                  <a:pt x="200" y="695"/>
                </a:cubicBezTo>
                <a:cubicBezTo>
                  <a:pt x="199" y="697"/>
                  <a:pt x="202" y="697"/>
                  <a:pt x="201" y="700"/>
                </a:cubicBezTo>
                <a:cubicBezTo>
                  <a:pt x="200" y="698"/>
                  <a:pt x="198" y="701"/>
                  <a:pt x="197" y="698"/>
                </a:cubicBezTo>
                <a:cubicBezTo>
                  <a:pt x="195" y="700"/>
                  <a:pt x="195" y="700"/>
                  <a:pt x="193" y="700"/>
                </a:cubicBezTo>
                <a:cubicBezTo>
                  <a:pt x="193" y="700"/>
                  <a:pt x="193" y="701"/>
                  <a:pt x="193" y="703"/>
                </a:cubicBezTo>
                <a:cubicBezTo>
                  <a:pt x="195" y="704"/>
                  <a:pt x="195" y="700"/>
                  <a:pt x="197" y="700"/>
                </a:cubicBezTo>
                <a:cubicBezTo>
                  <a:pt x="197" y="705"/>
                  <a:pt x="195" y="705"/>
                  <a:pt x="191" y="704"/>
                </a:cubicBezTo>
                <a:cubicBezTo>
                  <a:pt x="190" y="702"/>
                  <a:pt x="191" y="702"/>
                  <a:pt x="193" y="701"/>
                </a:cubicBezTo>
                <a:cubicBezTo>
                  <a:pt x="190" y="699"/>
                  <a:pt x="184" y="700"/>
                  <a:pt x="186" y="705"/>
                </a:cubicBezTo>
                <a:close/>
                <a:moveTo>
                  <a:pt x="177" y="694"/>
                </a:moveTo>
                <a:cubicBezTo>
                  <a:pt x="176" y="694"/>
                  <a:pt x="172" y="695"/>
                  <a:pt x="174" y="698"/>
                </a:cubicBezTo>
                <a:cubicBezTo>
                  <a:pt x="176" y="700"/>
                  <a:pt x="179" y="697"/>
                  <a:pt x="177" y="694"/>
                </a:cubicBezTo>
                <a:close/>
                <a:moveTo>
                  <a:pt x="200" y="685"/>
                </a:moveTo>
                <a:cubicBezTo>
                  <a:pt x="199" y="688"/>
                  <a:pt x="198" y="684"/>
                  <a:pt x="197" y="686"/>
                </a:cubicBezTo>
                <a:cubicBezTo>
                  <a:pt x="201" y="689"/>
                  <a:pt x="195" y="689"/>
                  <a:pt x="198" y="693"/>
                </a:cubicBezTo>
                <a:cubicBezTo>
                  <a:pt x="199" y="691"/>
                  <a:pt x="202" y="690"/>
                  <a:pt x="200" y="685"/>
                </a:cubicBezTo>
                <a:close/>
                <a:moveTo>
                  <a:pt x="216" y="680"/>
                </a:moveTo>
                <a:cubicBezTo>
                  <a:pt x="213" y="680"/>
                  <a:pt x="209" y="681"/>
                  <a:pt x="209" y="684"/>
                </a:cubicBezTo>
                <a:cubicBezTo>
                  <a:pt x="212" y="683"/>
                  <a:pt x="215" y="682"/>
                  <a:pt x="216" y="680"/>
                </a:cubicBezTo>
                <a:close/>
                <a:moveTo>
                  <a:pt x="222" y="675"/>
                </a:moveTo>
                <a:cubicBezTo>
                  <a:pt x="220" y="671"/>
                  <a:pt x="217" y="674"/>
                  <a:pt x="218" y="677"/>
                </a:cubicBezTo>
                <a:cubicBezTo>
                  <a:pt x="219" y="677"/>
                  <a:pt x="222" y="677"/>
                  <a:pt x="222" y="675"/>
                </a:cubicBezTo>
                <a:close/>
                <a:moveTo>
                  <a:pt x="227" y="673"/>
                </a:moveTo>
                <a:cubicBezTo>
                  <a:pt x="226" y="676"/>
                  <a:pt x="223" y="674"/>
                  <a:pt x="224" y="677"/>
                </a:cubicBezTo>
                <a:cubicBezTo>
                  <a:pt x="225" y="676"/>
                  <a:pt x="230" y="677"/>
                  <a:pt x="227" y="673"/>
                </a:cubicBezTo>
                <a:close/>
                <a:moveTo>
                  <a:pt x="205" y="767"/>
                </a:moveTo>
                <a:cubicBezTo>
                  <a:pt x="203" y="769"/>
                  <a:pt x="203" y="769"/>
                  <a:pt x="203" y="769"/>
                </a:cubicBezTo>
                <a:cubicBezTo>
                  <a:pt x="204" y="770"/>
                  <a:pt x="203" y="771"/>
                  <a:pt x="204" y="771"/>
                </a:cubicBezTo>
                <a:cubicBezTo>
                  <a:pt x="203" y="769"/>
                  <a:pt x="207" y="769"/>
                  <a:pt x="205" y="767"/>
                </a:cubicBezTo>
                <a:close/>
                <a:moveTo>
                  <a:pt x="115" y="615"/>
                </a:moveTo>
                <a:cubicBezTo>
                  <a:pt x="117" y="613"/>
                  <a:pt x="120" y="617"/>
                  <a:pt x="120" y="614"/>
                </a:cubicBezTo>
                <a:cubicBezTo>
                  <a:pt x="119" y="614"/>
                  <a:pt x="119" y="613"/>
                  <a:pt x="118" y="612"/>
                </a:cubicBezTo>
                <a:cubicBezTo>
                  <a:pt x="116" y="614"/>
                  <a:pt x="117" y="611"/>
                  <a:pt x="116" y="611"/>
                </a:cubicBezTo>
                <a:cubicBezTo>
                  <a:pt x="116" y="613"/>
                  <a:pt x="116" y="614"/>
                  <a:pt x="116" y="614"/>
                </a:cubicBezTo>
                <a:cubicBezTo>
                  <a:pt x="115" y="612"/>
                  <a:pt x="113" y="614"/>
                  <a:pt x="113" y="616"/>
                </a:cubicBezTo>
                <a:cubicBezTo>
                  <a:pt x="113" y="615"/>
                  <a:pt x="114" y="615"/>
                  <a:pt x="115" y="617"/>
                </a:cubicBezTo>
                <a:cubicBezTo>
                  <a:pt x="113" y="619"/>
                  <a:pt x="114" y="619"/>
                  <a:pt x="112" y="620"/>
                </a:cubicBezTo>
                <a:cubicBezTo>
                  <a:pt x="114" y="623"/>
                  <a:pt x="110" y="623"/>
                  <a:pt x="111" y="626"/>
                </a:cubicBezTo>
                <a:cubicBezTo>
                  <a:pt x="112" y="621"/>
                  <a:pt x="118" y="622"/>
                  <a:pt x="115" y="615"/>
                </a:cubicBezTo>
                <a:close/>
                <a:moveTo>
                  <a:pt x="231" y="780"/>
                </a:moveTo>
                <a:cubicBezTo>
                  <a:pt x="229" y="777"/>
                  <a:pt x="229" y="777"/>
                  <a:pt x="229" y="777"/>
                </a:cubicBezTo>
                <a:cubicBezTo>
                  <a:pt x="227" y="780"/>
                  <a:pt x="223" y="778"/>
                  <a:pt x="223" y="780"/>
                </a:cubicBezTo>
                <a:cubicBezTo>
                  <a:pt x="225" y="782"/>
                  <a:pt x="227" y="779"/>
                  <a:pt x="229" y="779"/>
                </a:cubicBezTo>
                <a:cubicBezTo>
                  <a:pt x="230" y="785"/>
                  <a:pt x="226" y="789"/>
                  <a:pt x="221" y="785"/>
                </a:cubicBezTo>
                <a:cubicBezTo>
                  <a:pt x="222" y="783"/>
                  <a:pt x="223" y="785"/>
                  <a:pt x="224" y="784"/>
                </a:cubicBezTo>
                <a:cubicBezTo>
                  <a:pt x="222" y="782"/>
                  <a:pt x="217" y="785"/>
                  <a:pt x="219" y="788"/>
                </a:cubicBezTo>
                <a:cubicBezTo>
                  <a:pt x="222" y="786"/>
                  <a:pt x="225" y="789"/>
                  <a:pt x="229" y="789"/>
                </a:cubicBezTo>
                <a:cubicBezTo>
                  <a:pt x="228" y="789"/>
                  <a:pt x="227" y="787"/>
                  <a:pt x="228" y="787"/>
                </a:cubicBezTo>
                <a:cubicBezTo>
                  <a:pt x="230" y="791"/>
                  <a:pt x="229" y="786"/>
                  <a:pt x="232" y="788"/>
                </a:cubicBezTo>
                <a:cubicBezTo>
                  <a:pt x="230" y="788"/>
                  <a:pt x="232" y="792"/>
                  <a:pt x="233" y="791"/>
                </a:cubicBezTo>
                <a:cubicBezTo>
                  <a:pt x="232" y="789"/>
                  <a:pt x="233" y="788"/>
                  <a:pt x="233" y="786"/>
                </a:cubicBezTo>
                <a:cubicBezTo>
                  <a:pt x="232" y="788"/>
                  <a:pt x="231" y="786"/>
                  <a:pt x="230" y="785"/>
                </a:cubicBezTo>
                <a:cubicBezTo>
                  <a:pt x="231" y="785"/>
                  <a:pt x="230" y="784"/>
                  <a:pt x="230" y="783"/>
                </a:cubicBezTo>
                <a:cubicBezTo>
                  <a:pt x="233" y="785"/>
                  <a:pt x="234" y="786"/>
                  <a:pt x="236" y="786"/>
                </a:cubicBezTo>
                <a:cubicBezTo>
                  <a:pt x="235" y="784"/>
                  <a:pt x="234" y="784"/>
                  <a:pt x="234" y="782"/>
                </a:cubicBezTo>
                <a:cubicBezTo>
                  <a:pt x="232" y="785"/>
                  <a:pt x="231" y="781"/>
                  <a:pt x="229" y="781"/>
                </a:cubicBezTo>
                <a:lnTo>
                  <a:pt x="231" y="780"/>
                </a:lnTo>
                <a:close/>
                <a:moveTo>
                  <a:pt x="226" y="791"/>
                </a:moveTo>
                <a:cubicBezTo>
                  <a:pt x="225" y="788"/>
                  <a:pt x="221" y="789"/>
                  <a:pt x="221" y="790"/>
                </a:cubicBezTo>
                <a:cubicBezTo>
                  <a:pt x="223" y="791"/>
                  <a:pt x="224" y="791"/>
                  <a:pt x="226" y="791"/>
                </a:cubicBezTo>
                <a:close/>
                <a:moveTo>
                  <a:pt x="292" y="887"/>
                </a:moveTo>
                <a:cubicBezTo>
                  <a:pt x="293" y="889"/>
                  <a:pt x="294" y="888"/>
                  <a:pt x="295" y="891"/>
                </a:cubicBezTo>
                <a:cubicBezTo>
                  <a:pt x="299" y="888"/>
                  <a:pt x="296" y="889"/>
                  <a:pt x="292" y="887"/>
                </a:cubicBezTo>
                <a:close/>
                <a:moveTo>
                  <a:pt x="187" y="707"/>
                </a:moveTo>
                <a:cubicBezTo>
                  <a:pt x="183" y="705"/>
                  <a:pt x="184" y="713"/>
                  <a:pt x="180" y="711"/>
                </a:cubicBezTo>
                <a:cubicBezTo>
                  <a:pt x="179" y="709"/>
                  <a:pt x="183" y="712"/>
                  <a:pt x="180" y="709"/>
                </a:cubicBezTo>
                <a:cubicBezTo>
                  <a:pt x="180" y="710"/>
                  <a:pt x="177" y="710"/>
                  <a:pt x="178" y="712"/>
                </a:cubicBezTo>
                <a:cubicBezTo>
                  <a:pt x="183" y="716"/>
                  <a:pt x="184" y="708"/>
                  <a:pt x="187" y="707"/>
                </a:cubicBezTo>
                <a:close/>
                <a:moveTo>
                  <a:pt x="157" y="679"/>
                </a:moveTo>
                <a:cubicBezTo>
                  <a:pt x="159" y="682"/>
                  <a:pt x="159" y="682"/>
                  <a:pt x="159" y="682"/>
                </a:cubicBezTo>
                <a:cubicBezTo>
                  <a:pt x="164" y="680"/>
                  <a:pt x="160" y="681"/>
                  <a:pt x="157" y="679"/>
                </a:cubicBezTo>
                <a:close/>
                <a:moveTo>
                  <a:pt x="190" y="717"/>
                </a:moveTo>
                <a:cubicBezTo>
                  <a:pt x="190" y="716"/>
                  <a:pt x="182" y="716"/>
                  <a:pt x="185" y="719"/>
                </a:cubicBezTo>
                <a:cubicBezTo>
                  <a:pt x="185" y="717"/>
                  <a:pt x="189" y="718"/>
                  <a:pt x="190" y="717"/>
                </a:cubicBezTo>
                <a:close/>
                <a:moveTo>
                  <a:pt x="199" y="737"/>
                </a:moveTo>
                <a:cubicBezTo>
                  <a:pt x="203" y="736"/>
                  <a:pt x="205" y="736"/>
                  <a:pt x="207" y="731"/>
                </a:cubicBezTo>
                <a:cubicBezTo>
                  <a:pt x="205" y="733"/>
                  <a:pt x="194" y="733"/>
                  <a:pt x="199" y="737"/>
                </a:cubicBezTo>
                <a:close/>
                <a:moveTo>
                  <a:pt x="129" y="614"/>
                </a:moveTo>
                <a:cubicBezTo>
                  <a:pt x="127" y="615"/>
                  <a:pt x="127" y="615"/>
                  <a:pt x="125" y="616"/>
                </a:cubicBezTo>
                <a:cubicBezTo>
                  <a:pt x="126" y="617"/>
                  <a:pt x="125" y="618"/>
                  <a:pt x="125" y="618"/>
                </a:cubicBezTo>
                <a:cubicBezTo>
                  <a:pt x="126" y="618"/>
                  <a:pt x="127" y="621"/>
                  <a:pt x="128" y="620"/>
                </a:cubicBezTo>
                <a:cubicBezTo>
                  <a:pt x="125" y="615"/>
                  <a:pt x="133" y="617"/>
                  <a:pt x="133" y="613"/>
                </a:cubicBezTo>
                <a:cubicBezTo>
                  <a:pt x="131" y="609"/>
                  <a:pt x="138" y="604"/>
                  <a:pt x="141" y="605"/>
                </a:cubicBezTo>
                <a:cubicBezTo>
                  <a:pt x="140" y="607"/>
                  <a:pt x="138" y="608"/>
                  <a:pt x="138" y="609"/>
                </a:cubicBezTo>
                <a:cubicBezTo>
                  <a:pt x="138" y="609"/>
                  <a:pt x="139" y="611"/>
                  <a:pt x="140" y="611"/>
                </a:cubicBezTo>
                <a:cubicBezTo>
                  <a:pt x="141" y="610"/>
                  <a:pt x="143" y="608"/>
                  <a:pt x="141" y="606"/>
                </a:cubicBezTo>
                <a:cubicBezTo>
                  <a:pt x="144" y="608"/>
                  <a:pt x="144" y="605"/>
                  <a:pt x="146" y="605"/>
                </a:cubicBezTo>
                <a:cubicBezTo>
                  <a:pt x="144" y="604"/>
                  <a:pt x="145" y="601"/>
                  <a:pt x="146" y="602"/>
                </a:cubicBezTo>
                <a:cubicBezTo>
                  <a:pt x="146" y="602"/>
                  <a:pt x="145" y="603"/>
                  <a:pt x="146" y="603"/>
                </a:cubicBezTo>
                <a:cubicBezTo>
                  <a:pt x="154" y="604"/>
                  <a:pt x="155" y="594"/>
                  <a:pt x="163" y="597"/>
                </a:cubicBezTo>
                <a:cubicBezTo>
                  <a:pt x="164" y="595"/>
                  <a:pt x="161" y="593"/>
                  <a:pt x="161" y="593"/>
                </a:cubicBezTo>
                <a:cubicBezTo>
                  <a:pt x="166" y="595"/>
                  <a:pt x="167" y="587"/>
                  <a:pt x="173" y="589"/>
                </a:cubicBezTo>
                <a:cubicBezTo>
                  <a:pt x="173" y="588"/>
                  <a:pt x="172" y="587"/>
                  <a:pt x="172" y="586"/>
                </a:cubicBezTo>
                <a:cubicBezTo>
                  <a:pt x="174" y="588"/>
                  <a:pt x="178" y="584"/>
                  <a:pt x="177" y="583"/>
                </a:cubicBezTo>
                <a:cubicBezTo>
                  <a:pt x="179" y="582"/>
                  <a:pt x="182" y="583"/>
                  <a:pt x="183" y="587"/>
                </a:cubicBezTo>
                <a:cubicBezTo>
                  <a:pt x="183" y="583"/>
                  <a:pt x="186" y="587"/>
                  <a:pt x="187" y="584"/>
                </a:cubicBezTo>
                <a:cubicBezTo>
                  <a:pt x="184" y="585"/>
                  <a:pt x="187" y="581"/>
                  <a:pt x="185" y="579"/>
                </a:cubicBezTo>
                <a:cubicBezTo>
                  <a:pt x="183" y="580"/>
                  <a:pt x="181" y="580"/>
                  <a:pt x="181" y="583"/>
                </a:cubicBezTo>
                <a:cubicBezTo>
                  <a:pt x="173" y="581"/>
                  <a:pt x="168" y="590"/>
                  <a:pt x="162" y="591"/>
                </a:cubicBezTo>
                <a:cubicBezTo>
                  <a:pt x="161" y="589"/>
                  <a:pt x="159" y="590"/>
                  <a:pt x="159" y="588"/>
                </a:cubicBezTo>
                <a:cubicBezTo>
                  <a:pt x="159" y="591"/>
                  <a:pt x="157" y="593"/>
                  <a:pt x="154" y="593"/>
                </a:cubicBezTo>
                <a:cubicBezTo>
                  <a:pt x="155" y="595"/>
                  <a:pt x="154" y="596"/>
                  <a:pt x="153" y="597"/>
                </a:cubicBezTo>
                <a:cubicBezTo>
                  <a:pt x="152" y="596"/>
                  <a:pt x="153" y="595"/>
                  <a:pt x="152" y="594"/>
                </a:cubicBezTo>
                <a:cubicBezTo>
                  <a:pt x="151" y="595"/>
                  <a:pt x="151" y="595"/>
                  <a:pt x="151" y="596"/>
                </a:cubicBezTo>
                <a:cubicBezTo>
                  <a:pt x="151" y="595"/>
                  <a:pt x="151" y="595"/>
                  <a:pt x="151" y="594"/>
                </a:cubicBezTo>
                <a:cubicBezTo>
                  <a:pt x="150" y="596"/>
                  <a:pt x="147" y="594"/>
                  <a:pt x="148" y="596"/>
                </a:cubicBezTo>
                <a:cubicBezTo>
                  <a:pt x="149" y="596"/>
                  <a:pt x="149" y="596"/>
                  <a:pt x="150" y="597"/>
                </a:cubicBezTo>
                <a:cubicBezTo>
                  <a:pt x="149" y="597"/>
                  <a:pt x="150" y="598"/>
                  <a:pt x="149" y="599"/>
                </a:cubicBezTo>
                <a:cubicBezTo>
                  <a:pt x="148" y="596"/>
                  <a:pt x="147" y="598"/>
                  <a:pt x="145" y="596"/>
                </a:cubicBezTo>
                <a:cubicBezTo>
                  <a:pt x="145" y="599"/>
                  <a:pt x="145" y="600"/>
                  <a:pt x="141" y="600"/>
                </a:cubicBezTo>
                <a:cubicBezTo>
                  <a:pt x="143" y="602"/>
                  <a:pt x="143" y="603"/>
                  <a:pt x="142" y="604"/>
                </a:cubicBezTo>
                <a:cubicBezTo>
                  <a:pt x="141" y="599"/>
                  <a:pt x="137" y="603"/>
                  <a:pt x="137" y="605"/>
                </a:cubicBezTo>
                <a:cubicBezTo>
                  <a:pt x="137" y="604"/>
                  <a:pt x="136" y="603"/>
                  <a:pt x="136" y="603"/>
                </a:cubicBezTo>
                <a:cubicBezTo>
                  <a:pt x="134" y="606"/>
                  <a:pt x="130" y="607"/>
                  <a:pt x="126" y="607"/>
                </a:cubicBezTo>
                <a:cubicBezTo>
                  <a:pt x="129" y="610"/>
                  <a:pt x="125" y="611"/>
                  <a:pt x="123" y="611"/>
                </a:cubicBezTo>
                <a:cubicBezTo>
                  <a:pt x="123" y="610"/>
                  <a:pt x="123" y="609"/>
                  <a:pt x="123" y="608"/>
                </a:cubicBezTo>
                <a:cubicBezTo>
                  <a:pt x="123" y="611"/>
                  <a:pt x="126" y="609"/>
                  <a:pt x="125" y="608"/>
                </a:cubicBezTo>
                <a:cubicBezTo>
                  <a:pt x="123" y="610"/>
                  <a:pt x="122" y="607"/>
                  <a:pt x="120" y="606"/>
                </a:cubicBezTo>
                <a:cubicBezTo>
                  <a:pt x="122" y="611"/>
                  <a:pt x="120" y="609"/>
                  <a:pt x="124" y="614"/>
                </a:cubicBezTo>
                <a:cubicBezTo>
                  <a:pt x="125" y="613"/>
                  <a:pt x="129" y="608"/>
                  <a:pt x="130" y="612"/>
                </a:cubicBezTo>
                <a:cubicBezTo>
                  <a:pt x="128" y="610"/>
                  <a:pt x="130" y="613"/>
                  <a:pt x="129" y="614"/>
                </a:cubicBezTo>
                <a:close/>
                <a:moveTo>
                  <a:pt x="206" y="723"/>
                </a:moveTo>
                <a:cubicBezTo>
                  <a:pt x="206" y="720"/>
                  <a:pt x="203" y="727"/>
                  <a:pt x="205" y="729"/>
                </a:cubicBezTo>
                <a:cubicBezTo>
                  <a:pt x="207" y="728"/>
                  <a:pt x="206" y="725"/>
                  <a:pt x="206" y="723"/>
                </a:cubicBezTo>
                <a:close/>
                <a:moveTo>
                  <a:pt x="172" y="662"/>
                </a:moveTo>
                <a:cubicBezTo>
                  <a:pt x="171" y="660"/>
                  <a:pt x="170" y="661"/>
                  <a:pt x="169" y="659"/>
                </a:cubicBezTo>
                <a:cubicBezTo>
                  <a:pt x="171" y="660"/>
                  <a:pt x="173" y="659"/>
                  <a:pt x="172" y="656"/>
                </a:cubicBezTo>
                <a:cubicBezTo>
                  <a:pt x="169" y="659"/>
                  <a:pt x="167" y="661"/>
                  <a:pt x="163" y="661"/>
                </a:cubicBezTo>
                <a:cubicBezTo>
                  <a:pt x="164" y="662"/>
                  <a:pt x="163" y="665"/>
                  <a:pt x="165" y="665"/>
                </a:cubicBezTo>
                <a:cubicBezTo>
                  <a:pt x="165" y="661"/>
                  <a:pt x="169" y="662"/>
                  <a:pt x="172" y="662"/>
                </a:cubicBezTo>
                <a:close/>
                <a:moveTo>
                  <a:pt x="245" y="761"/>
                </a:moveTo>
                <a:cubicBezTo>
                  <a:pt x="244" y="761"/>
                  <a:pt x="239" y="760"/>
                  <a:pt x="241" y="761"/>
                </a:cubicBezTo>
                <a:cubicBezTo>
                  <a:pt x="242" y="762"/>
                  <a:pt x="243" y="761"/>
                  <a:pt x="245" y="762"/>
                </a:cubicBezTo>
                <a:cubicBezTo>
                  <a:pt x="242" y="763"/>
                  <a:pt x="243" y="766"/>
                  <a:pt x="240" y="766"/>
                </a:cubicBezTo>
                <a:cubicBezTo>
                  <a:pt x="243" y="770"/>
                  <a:pt x="245" y="763"/>
                  <a:pt x="245" y="761"/>
                </a:cubicBezTo>
                <a:close/>
                <a:moveTo>
                  <a:pt x="134" y="585"/>
                </a:moveTo>
                <a:cubicBezTo>
                  <a:pt x="131" y="581"/>
                  <a:pt x="136" y="585"/>
                  <a:pt x="135" y="581"/>
                </a:cubicBezTo>
                <a:cubicBezTo>
                  <a:pt x="134" y="582"/>
                  <a:pt x="133" y="581"/>
                  <a:pt x="132" y="581"/>
                </a:cubicBezTo>
                <a:cubicBezTo>
                  <a:pt x="134" y="585"/>
                  <a:pt x="127" y="583"/>
                  <a:pt x="127" y="587"/>
                </a:cubicBezTo>
                <a:cubicBezTo>
                  <a:pt x="129" y="585"/>
                  <a:pt x="131" y="584"/>
                  <a:pt x="134" y="585"/>
                </a:cubicBezTo>
                <a:close/>
                <a:moveTo>
                  <a:pt x="132" y="586"/>
                </a:moveTo>
                <a:cubicBezTo>
                  <a:pt x="132" y="586"/>
                  <a:pt x="131" y="587"/>
                  <a:pt x="130" y="588"/>
                </a:cubicBezTo>
                <a:cubicBezTo>
                  <a:pt x="131" y="591"/>
                  <a:pt x="131" y="591"/>
                  <a:pt x="131" y="591"/>
                </a:cubicBezTo>
                <a:cubicBezTo>
                  <a:pt x="133" y="590"/>
                  <a:pt x="135" y="589"/>
                  <a:pt x="134" y="587"/>
                </a:cubicBezTo>
                <a:cubicBezTo>
                  <a:pt x="132" y="588"/>
                  <a:pt x="133" y="584"/>
                  <a:pt x="132" y="586"/>
                </a:cubicBezTo>
                <a:close/>
                <a:moveTo>
                  <a:pt x="182" y="659"/>
                </a:moveTo>
                <a:cubicBezTo>
                  <a:pt x="183" y="658"/>
                  <a:pt x="186" y="662"/>
                  <a:pt x="186" y="659"/>
                </a:cubicBezTo>
                <a:cubicBezTo>
                  <a:pt x="185" y="660"/>
                  <a:pt x="184" y="657"/>
                  <a:pt x="183" y="658"/>
                </a:cubicBezTo>
                <a:cubicBezTo>
                  <a:pt x="183" y="660"/>
                  <a:pt x="180" y="658"/>
                  <a:pt x="181" y="661"/>
                </a:cubicBezTo>
                <a:cubicBezTo>
                  <a:pt x="182" y="661"/>
                  <a:pt x="181" y="663"/>
                  <a:pt x="182" y="664"/>
                </a:cubicBezTo>
                <a:cubicBezTo>
                  <a:pt x="184" y="663"/>
                  <a:pt x="181" y="661"/>
                  <a:pt x="182" y="659"/>
                </a:cubicBezTo>
                <a:close/>
                <a:moveTo>
                  <a:pt x="240" y="743"/>
                </a:moveTo>
                <a:cubicBezTo>
                  <a:pt x="242" y="742"/>
                  <a:pt x="242" y="742"/>
                  <a:pt x="242" y="742"/>
                </a:cubicBezTo>
                <a:cubicBezTo>
                  <a:pt x="240" y="740"/>
                  <a:pt x="239" y="741"/>
                  <a:pt x="237" y="740"/>
                </a:cubicBezTo>
                <a:cubicBezTo>
                  <a:pt x="238" y="743"/>
                  <a:pt x="239" y="741"/>
                  <a:pt x="240" y="743"/>
                </a:cubicBezTo>
                <a:close/>
                <a:moveTo>
                  <a:pt x="193" y="659"/>
                </a:moveTo>
                <a:cubicBezTo>
                  <a:pt x="192" y="656"/>
                  <a:pt x="195" y="659"/>
                  <a:pt x="194" y="656"/>
                </a:cubicBezTo>
                <a:cubicBezTo>
                  <a:pt x="192" y="653"/>
                  <a:pt x="190" y="657"/>
                  <a:pt x="188" y="656"/>
                </a:cubicBezTo>
                <a:cubicBezTo>
                  <a:pt x="188" y="653"/>
                  <a:pt x="196" y="655"/>
                  <a:pt x="193" y="650"/>
                </a:cubicBezTo>
                <a:cubicBezTo>
                  <a:pt x="196" y="651"/>
                  <a:pt x="195" y="649"/>
                  <a:pt x="198" y="648"/>
                </a:cubicBezTo>
                <a:cubicBezTo>
                  <a:pt x="199" y="651"/>
                  <a:pt x="200" y="650"/>
                  <a:pt x="204" y="654"/>
                </a:cubicBezTo>
                <a:cubicBezTo>
                  <a:pt x="203" y="654"/>
                  <a:pt x="203" y="655"/>
                  <a:pt x="202" y="656"/>
                </a:cubicBezTo>
                <a:cubicBezTo>
                  <a:pt x="201" y="654"/>
                  <a:pt x="200" y="655"/>
                  <a:pt x="199" y="653"/>
                </a:cubicBezTo>
                <a:cubicBezTo>
                  <a:pt x="199" y="656"/>
                  <a:pt x="195" y="657"/>
                  <a:pt x="193" y="659"/>
                </a:cubicBezTo>
                <a:close/>
                <a:moveTo>
                  <a:pt x="197" y="650"/>
                </a:moveTo>
                <a:cubicBezTo>
                  <a:pt x="197" y="653"/>
                  <a:pt x="194" y="652"/>
                  <a:pt x="194" y="654"/>
                </a:cubicBezTo>
                <a:cubicBezTo>
                  <a:pt x="196" y="655"/>
                  <a:pt x="199" y="651"/>
                  <a:pt x="197" y="650"/>
                </a:cubicBezTo>
                <a:close/>
                <a:moveTo>
                  <a:pt x="302" y="814"/>
                </a:moveTo>
                <a:cubicBezTo>
                  <a:pt x="305" y="819"/>
                  <a:pt x="306" y="817"/>
                  <a:pt x="308" y="820"/>
                </a:cubicBezTo>
                <a:cubicBezTo>
                  <a:pt x="306" y="816"/>
                  <a:pt x="314" y="817"/>
                  <a:pt x="311" y="814"/>
                </a:cubicBezTo>
                <a:cubicBezTo>
                  <a:pt x="312" y="813"/>
                  <a:pt x="313" y="816"/>
                  <a:pt x="314" y="816"/>
                </a:cubicBezTo>
                <a:cubicBezTo>
                  <a:pt x="318" y="813"/>
                  <a:pt x="321" y="807"/>
                  <a:pt x="326" y="808"/>
                </a:cubicBezTo>
                <a:cubicBezTo>
                  <a:pt x="324" y="806"/>
                  <a:pt x="325" y="808"/>
                  <a:pt x="325" y="805"/>
                </a:cubicBezTo>
                <a:cubicBezTo>
                  <a:pt x="323" y="808"/>
                  <a:pt x="314" y="803"/>
                  <a:pt x="314" y="809"/>
                </a:cubicBezTo>
                <a:cubicBezTo>
                  <a:pt x="313" y="808"/>
                  <a:pt x="312" y="807"/>
                  <a:pt x="312" y="807"/>
                </a:cubicBezTo>
                <a:cubicBezTo>
                  <a:pt x="314" y="810"/>
                  <a:pt x="310" y="809"/>
                  <a:pt x="309" y="808"/>
                </a:cubicBezTo>
                <a:cubicBezTo>
                  <a:pt x="308" y="811"/>
                  <a:pt x="303" y="811"/>
                  <a:pt x="300" y="813"/>
                </a:cubicBezTo>
                <a:cubicBezTo>
                  <a:pt x="301" y="814"/>
                  <a:pt x="301" y="817"/>
                  <a:pt x="302" y="817"/>
                </a:cubicBezTo>
                <a:cubicBezTo>
                  <a:pt x="302" y="816"/>
                  <a:pt x="303" y="815"/>
                  <a:pt x="302" y="814"/>
                </a:cubicBezTo>
                <a:close/>
                <a:moveTo>
                  <a:pt x="159" y="572"/>
                </a:moveTo>
                <a:cubicBezTo>
                  <a:pt x="156" y="571"/>
                  <a:pt x="154" y="574"/>
                  <a:pt x="153" y="577"/>
                </a:cubicBezTo>
                <a:cubicBezTo>
                  <a:pt x="154" y="576"/>
                  <a:pt x="156" y="577"/>
                  <a:pt x="157" y="575"/>
                </a:cubicBezTo>
                <a:cubicBezTo>
                  <a:pt x="154" y="573"/>
                  <a:pt x="161" y="575"/>
                  <a:pt x="159" y="572"/>
                </a:cubicBezTo>
                <a:close/>
                <a:moveTo>
                  <a:pt x="213" y="637"/>
                </a:moveTo>
                <a:cubicBezTo>
                  <a:pt x="214" y="636"/>
                  <a:pt x="216" y="638"/>
                  <a:pt x="217" y="637"/>
                </a:cubicBezTo>
                <a:cubicBezTo>
                  <a:pt x="215" y="634"/>
                  <a:pt x="214" y="637"/>
                  <a:pt x="212" y="636"/>
                </a:cubicBezTo>
                <a:cubicBezTo>
                  <a:pt x="212" y="638"/>
                  <a:pt x="212" y="640"/>
                  <a:pt x="211" y="641"/>
                </a:cubicBezTo>
                <a:cubicBezTo>
                  <a:pt x="208" y="638"/>
                  <a:pt x="208" y="642"/>
                  <a:pt x="205" y="641"/>
                </a:cubicBezTo>
                <a:cubicBezTo>
                  <a:pt x="206" y="643"/>
                  <a:pt x="206" y="644"/>
                  <a:pt x="205" y="645"/>
                </a:cubicBezTo>
                <a:cubicBezTo>
                  <a:pt x="204" y="644"/>
                  <a:pt x="204" y="644"/>
                  <a:pt x="203" y="643"/>
                </a:cubicBezTo>
                <a:cubicBezTo>
                  <a:pt x="204" y="643"/>
                  <a:pt x="204" y="642"/>
                  <a:pt x="204" y="641"/>
                </a:cubicBezTo>
                <a:cubicBezTo>
                  <a:pt x="202" y="643"/>
                  <a:pt x="200" y="643"/>
                  <a:pt x="198" y="642"/>
                </a:cubicBezTo>
                <a:cubicBezTo>
                  <a:pt x="201" y="644"/>
                  <a:pt x="197" y="643"/>
                  <a:pt x="198" y="645"/>
                </a:cubicBezTo>
                <a:cubicBezTo>
                  <a:pt x="200" y="646"/>
                  <a:pt x="202" y="641"/>
                  <a:pt x="203" y="646"/>
                </a:cubicBezTo>
                <a:cubicBezTo>
                  <a:pt x="202" y="646"/>
                  <a:pt x="202" y="645"/>
                  <a:pt x="201" y="646"/>
                </a:cubicBezTo>
                <a:cubicBezTo>
                  <a:pt x="202" y="650"/>
                  <a:pt x="204" y="650"/>
                  <a:pt x="204" y="653"/>
                </a:cubicBezTo>
                <a:cubicBezTo>
                  <a:pt x="206" y="652"/>
                  <a:pt x="204" y="649"/>
                  <a:pt x="206" y="648"/>
                </a:cubicBezTo>
                <a:cubicBezTo>
                  <a:pt x="207" y="651"/>
                  <a:pt x="206" y="653"/>
                  <a:pt x="209" y="652"/>
                </a:cubicBezTo>
                <a:cubicBezTo>
                  <a:pt x="207" y="649"/>
                  <a:pt x="207" y="647"/>
                  <a:pt x="209" y="646"/>
                </a:cubicBezTo>
                <a:cubicBezTo>
                  <a:pt x="210" y="650"/>
                  <a:pt x="213" y="645"/>
                  <a:pt x="214" y="645"/>
                </a:cubicBezTo>
                <a:cubicBezTo>
                  <a:pt x="216" y="647"/>
                  <a:pt x="215" y="648"/>
                  <a:pt x="217" y="647"/>
                </a:cubicBezTo>
                <a:cubicBezTo>
                  <a:pt x="215" y="645"/>
                  <a:pt x="220" y="646"/>
                  <a:pt x="217" y="644"/>
                </a:cubicBezTo>
                <a:cubicBezTo>
                  <a:pt x="216" y="644"/>
                  <a:pt x="217" y="647"/>
                  <a:pt x="215" y="645"/>
                </a:cubicBezTo>
                <a:cubicBezTo>
                  <a:pt x="216" y="641"/>
                  <a:pt x="220" y="639"/>
                  <a:pt x="222" y="639"/>
                </a:cubicBezTo>
                <a:cubicBezTo>
                  <a:pt x="220" y="634"/>
                  <a:pt x="215" y="640"/>
                  <a:pt x="213" y="641"/>
                </a:cubicBezTo>
                <a:cubicBezTo>
                  <a:pt x="213" y="641"/>
                  <a:pt x="212" y="641"/>
                  <a:pt x="212" y="640"/>
                </a:cubicBezTo>
                <a:cubicBezTo>
                  <a:pt x="214" y="640"/>
                  <a:pt x="213" y="638"/>
                  <a:pt x="213" y="637"/>
                </a:cubicBezTo>
                <a:close/>
                <a:moveTo>
                  <a:pt x="152" y="541"/>
                </a:moveTo>
                <a:cubicBezTo>
                  <a:pt x="151" y="544"/>
                  <a:pt x="148" y="542"/>
                  <a:pt x="149" y="540"/>
                </a:cubicBezTo>
                <a:cubicBezTo>
                  <a:pt x="147" y="538"/>
                  <a:pt x="145" y="544"/>
                  <a:pt x="143" y="541"/>
                </a:cubicBezTo>
                <a:cubicBezTo>
                  <a:pt x="143" y="544"/>
                  <a:pt x="142" y="544"/>
                  <a:pt x="141" y="545"/>
                </a:cubicBezTo>
                <a:cubicBezTo>
                  <a:pt x="144" y="547"/>
                  <a:pt x="144" y="540"/>
                  <a:pt x="147" y="542"/>
                </a:cubicBezTo>
                <a:cubicBezTo>
                  <a:pt x="150" y="544"/>
                  <a:pt x="147" y="544"/>
                  <a:pt x="149" y="546"/>
                </a:cubicBezTo>
                <a:cubicBezTo>
                  <a:pt x="150" y="547"/>
                  <a:pt x="152" y="543"/>
                  <a:pt x="149" y="544"/>
                </a:cubicBezTo>
                <a:cubicBezTo>
                  <a:pt x="150" y="543"/>
                  <a:pt x="154" y="545"/>
                  <a:pt x="152" y="541"/>
                </a:cubicBezTo>
                <a:close/>
                <a:moveTo>
                  <a:pt x="204" y="616"/>
                </a:moveTo>
                <a:cubicBezTo>
                  <a:pt x="202" y="615"/>
                  <a:pt x="201" y="611"/>
                  <a:pt x="201" y="613"/>
                </a:cubicBezTo>
                <a:cubicBezTo>
                  <a:pt x="203" y="617"/>
                  <a:pt x="198" y="617"/>
                  <a:pt x="200" y="619"/>
                </a:cubicBezTo>
                <a:cubicBezTo>
                  <a:pt x="201" y="618"/>
                  <a:pt x="202" y="616"/>
                  <a:pt x="204" y="616"/>
                </a:cubicBezTo>
                <a:close/>
                <a:moveTo>
                  <a:pt x="94" y="424"/>
                </a:moveTo>
                <a:cubicBezTo>
                  <a:pt x="89" y="423"/>
                  <a:pt x="84" y="425"/>
                  <a:pt x="83" y="429"/>
                </a:cubicBezTo>
                <a:cubicBezTo>
                  <a:pt x="86" y="424"/>
                  <a:pt x="92" y="428"/>
                  <a:pt x="94" y="424"/>
                </a:cubicBezTo>
                <a:close/>
                <a:moveTo>
                  <a:pt x="153" y="524"/>
                </a:moveTo>
                <a:cubicBezTo>
                  <a:pt x="155" y="527"/>
                  <a:pt x="152" y="529"/>
                  <a:pt x="153" y="533"/>
                </a:cubicBezTo>
                <a:cubicBezTo>
                  <a:pt x="154" y="530"/>
                  <a:pt x="157" y="531"/>
                  <a:pt x="159" y="533"/>
                </a:cubicBezTo>
                <a:cubicBezTo>
                  <a:pt x="157" y="530"/>
                  <a:pt x="155" y="525"/>
                  <a:pt x="153" y="524"/>
                </a:cubicBezTo>
                <a:close/>
                <a:moveTo>
                  <a:pt x="242" y="626"/>
                </a:moveTo>
                <a:cubicBezTo>
                  <a:pt x="242" y="626"/>
                  <a:pt x="241" y="625"/>
                  <a:pt x="242" y="624"/>
                </a:cubicBezTo>
                <a:cubicBezTo>
                  <a:pt x="240" y="622"/>
                  <a:pt x="239" y="627"/>
                  <a:pt x="238" y="624"/>
                </a:cubicBezTo>
                <a:cubicBezTo>
                  <a:pt x="240" y="622"/>
                  <a:pt x="243" y="624"/>
                  <a:pt x="242" y="621"/>
                </a:cubicBezTo>
                <a:cubicBezTo>
                  <a:pt x="245" y="624"/>
                  <a:pt x="244" y="617"/>
                  <a:pt x="247" y="621"/>
                </a:cubicBezTo>
                <a:cubicBezTo>
                  <a:pt x="249" y="621"/>
                  <a:pt x="245" y="617"/>
                  <a:pt x="248" y="616"/>
                </a:cubicBezTo>
                <a:cubicBezTo>
                  <a:pt x="248" y="618"/>
                  <a:pt x="247" y="619"/>
                  <a:pt x="249" y="618"/>
                </a:cubicBezTo>
                <a:cubicBezTo>
                  <a:pt x="250" y="616"/>
                  <a:pt x="247" y="616"/>
                  <a:pt x="248" y="614"/>
                </a:cubicBezTo>
                <a:cubicBezTo>
                  <a:pt x="248" y="614"/>
                  <a:pt x="249" y="616"/>
                  <a:pt x="250" y="615"/>
                </a:cubicBezTo>
                <a:cubicBezTo>
                  <a:pt x="250" y="616"/>
                  <a:pt x="251" y="617"/>
                  <a:pt x="251" y="618"/>
                </a:cubicBezTo>
                <a:cubicBezTo>
                  <a:pt x="250" y="611"/>
                  <a:pt x="263" y="611"/>
                  <a:pt x="258" y="605"/>
                </a:cubicBezTo>
                <a:cubicBezTo>
                  <a:pt x="259" y="604"/>
                  <a:pt x="260" y="605"/>
                  <a:pt x="261" y="607"/>
                </a:cubicBezTo>
                <a:cubicBezTo>
                  <a:pt x="262" y="606"/>
                  <a:pt x="263" y="605"/>
                  <a:pt x="263" y="605"/>
                </a:cubicBezTo>
                <a:cubicBezTo>
                  <a:pt x="262" y="601"/>
                  <a:pt x="261" y="605"/>
                  <a:pt x="259" y="602"/>
                </a:cubicBezTo>
                <a:cubicBezTo>
                  <a:pt x="262" y="602"/>
                  <a:pt x="265" y="602"/>
                  <a:pt x="268" y="601"/>
                </a:cubicBezTo>
                <a:cubicBezTo>
                  <a:pt x="269" y="605"/>
                  <a:pt x="270" y="600"/>
                  <a:pt x="270" y="605"/>
                </a:cubicBezTo>
                <a:cubicBezTo>
                  <a:pt x="272" y="605"/>
                  <a:pt x="273" y="603"/>
                  <a:pt x="273" y="603"/>
                </a:cubicBezTo>
                <a:cubicBezTo>
                  <a:pt x="271" y="600"/>
                  <a:pt x="271" y="601"/>
                  <a:pt x="269" y="600"/>
                </a:cubicBezTo>
                <a:cubicBezTo>
                  <a:pt x="270" y="598"/>
                  <a:pt x="271" y="598"/>
                  <a:pt x="273" y="601"/>
                </a:cubicBezTo>
                <a:cubicBezTo>
                  <a:pt x="274" y="600"/>
                  <a:pt x="274" y="599"/>
                  <a:pt x="275" y="598"/>
                </a:cubicBezTo>
                <a:cubicBezTo>
                  <a:pt x="277" y="600"/>
                  <a:pt x="276" y="599"/>
                  <a:pt x="277" y="602"/>
                </a:cubicBezTo>
                <a:cubicBezTo>
                  <a:pt x="278" y="597"/>
                  <a:pt x="289" y="598"/>
                  <a:pt x="290" y="593"/>
                </a:cubicBezTo>
                <a:cubicBezTo>
                  <a:pt x="292" y="595"/>
                  <a:pt x="290" y="596"/>
                  <a:pt x="289" y="597"/>
                </a:cubicBezTo>
                <a:cubicBezTo>
                  <a:pt x="290" y="598"/>
                  <a:pt x="290" y="598"/>
                  <a:pt x="291" y="599"/>
                </a:cubicBezTo>
                <a:cubicBezTo>
                  <a:pt x="291" y="596"/>
                  <a:pt x="295" y="594"/>
                  <a:pt x="293" y="592"/>
                </a:cubicBezTo>
                <a:cubicBezTo>
                  <a:pt x="294" y="590"/>
                  <a:pt x="295" y="593"/>
                  <a:pt x="296" y="593"/>
                </a:cubicBezTo>
                <a:cubicBezTo>
                  <a:pt x="295" y="590"/>
                  <a:pt x="301" y="590"/>
                  <a:pt x="300" y="588"/>
                </a:cubicBezTo>
                <a:cubicBezTo>
                  <a:pt x="302" y="586"/>
                  <a:pt x="311" y="581"/>
                  <a:pt x="306" y="576"/>
                </a:cubicBezTo>
                <a:cubicBezTo>
                  <a:pt x="308" y="574"/>
                  <a:pt x="311" y="579"/>
                  <a:pt x="309" y="580"/>
                </a:cubicBezTo>
                <a:cubicBezTo>
                  <a:pt x="312" y="583"/>
                  <a:pt x="315" y="575"/>
                  <a:pt x="318" y="579"/>
                </a:cubicBezTo>
                <a:cubicBezTo>
                  <a:pt x="318" y="577"/>
                  <a:pt x="317" y="576"/>
                  <a:pt x="319" y="575"/>
                </a:cubicBezTo>
                <a:cubicBezTo>
                  <a:pt x="321" y="577"/>
                  <a:pt x="319" y="577"/>
                  <a:pt x="320" y="578"/>
                </a:cubicBezTo>
                <a:cubicBezTo>
                  <a:pt x="323" y="576"/>
                  <a:pt x="327" y="569"/>
                  <a:pt x="332" y="570"/>
                </a:cubicBezTo>
                <a:cubicBezTo>
                  <a:pt x="333" y="569"/>
                  <a:pt x="332" y="567"/>
                  <a:pt x="333" y="566"/>
                </a:cubicBezTo>
                <a:cubicBezTo>
                  <a:pt x="335" y="568"/>
                  <a:pt x="336" y="565"/>
                  <a:pt x="337" y="568"/>
                </a:cubicBezTo>
                <a:cubicBezTo>
                  <a:pt x="332" y="571"/>
                  <a:pt x="333" y="577"/>
                  <a:pt x="330" y="581"/>
                </a:cubicBezTo>
                <a:cubicBezTo>
                  <a:pt x="329" y="580"/>
                  <a:pt x="328" y="580"/>
                  <a:pt x="328" y="579"/>
                </a:cubicBezTo>
                <a:cubicBezTo>
                  <a:pt x="329" y="579"/>
                  <a:pt x="330" y="579"/>
                  <a:pt x="331" y="578"/>
                </a:cubicBezTo>
                <a:cubicBezTo>
                  <a:pt x="327" y="577"/>
                  <a:pt x="324" y="578"/>
                  <a:pt x="321" y="580"/>
                </a:cubicBezTo>
                <a:cubicBezTo>
                  <a:pt x="321" y="581"/>
                  <a:pt x="322" y="581"/>
                  <a:pt x="322" y="581"/>
                </a:cubicBezTo>
                <a:cubicBezTo>
                  <a:pt x="323" y="582"/>
                  <a:pt x="321" y="582"/>
                  <a:pt x="320" y="583"/>
                </a:cubicBezTo>
                <a:cubicBezTo>
                  <a:pt x="319" y="582"/>
                  <a:pt x="321" y="582"/>
                  <a:pt x="319" y="580"/>
                </a:cubicBezTo>
                <a:cubicBezTo>
                  <a:pt x="318" y="580"/>
                  <a:pt x="319" y="581"/>
                  <a:pt x="319" y="581"/>
                </a:cubicBezTo>
                <a:cubicBezTo>
                  <a:pt x="319" y="586"/>
                  <a:pt x="312" y="583"/>
                  <a:pt x="313" y="589"/>
                </a:cubicBezTo>
                <a:cubicBezTo>
                  <a:pt x="313" y="584"/>
                  <a:pt x="310" y="590"/>
                  <a:pt x="309" y="586"/>
                </a:cubicBezTo>
                <a:cubicBezTo>
                  <a:pt x="304" y="593"/>
                  <a:pt x="296" y="596"/>
                  <a:pt x="290" y="602"/>
                </a:cubicBezTo>
                <a:cubicBezTo>
                  <a:pt x="288" y="600"/>
                  <a:pt x="290" y="600"/>
                  <a:pt x="289" y="598"/>
                </a:cubicBezTo>
                <a:cubicBezTo>
                  <a:pt x="287" y="602"/>
                  <a:pt x="284" y="602"/>
                  <a:pt x="281" y="606"/>
                </a:cubicBezTo>
                <a:cubicBezTo>
                  <a:pt x="280" y="605"/>
                  <a:pt x="278" y="605"/>
                  <a:pt x="278" y="603"/>
                </a:cubicBezTo>
                <a:cubicBezTo>
                  <a:pt x="278" y="606"/>
                  <a:pt x="275" y="604"/>
                  <a:pt x="274" y="606"/>
                </a:cubicBezTo>
                <a:cubicBezTo>
                  <a:pt x="275" y="608"/>
                  <a:pt x="277" y="603"/>
                  <a:pt x="279" y="607"/>
                </a:cubicBezTo>
                <a:cubicBezTo>
                  <a:pt x="278" y="609"/>
                  <a:pt x="276" y="609"/>
                  <a:pt x="274" y="607"/>
                </a:cubicBezTo>
                <a:cubicBezTo>
                  <a:pt x="272" y="607"/>
                  <a:pt x="274" y="610"/>
                  <a:pt x="272" y="610"/>
                </a:cubicBezTo>
                <a:cubicBezTo>
                  <a:pt x="274" y="613"/>
                  <a:pt x="274" y="613"/>
                  <a:pt x="274" y="613"/>
                </a:cubicBezTo>
                <a:cubicBezTo>
                  <a:pt x="274" y="614"/>
                  <a:pt x="273" y="613"/>
                  <a:pt x="273" y="613"/>
                </a:cubicBezTo>
                <a:cubicBezTo>
                  <a:pt x="272" y="611"/>
                  <a:pt x="271" y="614"/>
                  <a:pt x="270" y="614"/>
                </a:cubicBezTo>
                <a:cubicBezTo>
                  <a:pt x="269" y="611"/>
                  <a:pt x="272" y="612"/>
                  <a:pt x="272" y="610"/>
                </a:cubicBezTo>
                <a:cubicBezTo>
                  <a:pt x="270" y="610"/>
                  <a:pt x="261" y="612"/>
                  <a:pt x="266" y="616"/>
                </a:cubicBezTo>
                <a:cubicBezTo>
                  <a:pt x="266" y="618"/>
                  <a:pt x="265" y="617"/>
                  <a:pt x="264" y="619"/>
                </a:cubicBezTo>
                <a:cubicBezTo>
                  <a:pt x="265" y="621"/>
                  <a:pt x="265" y="620"/>
                  <a:pt x="266" y="620"/>
                </a:cubicBezTo>
                <a:cubicBezTo>
                  <a:pt x="266" y="623"/>
                  <a:pt x="264" y="622"/>
                  <a:pt x="261" y="625"/>
                </a:cubicBezTo>
                <a:cubicBezTo>
                  <a:pt x="261" y="624"/>
                  <a:pt x="261" y="622"/>
                  <a:pt x="260" y="622"/>
                </a:cubicBezTo>
                <a:cubicBezTo>
                  <a:pt x="259" y="621"/>
                  <a:pt x="265" y="623"/>
                  <a:pt x="264" y="620"/>
                </a:cubicBezTo>
                <a:cubicBezTo>
                  <a:pt x="256" y="621"/>
                  <a:pt x="251" y="620"/>
                  <a:pt x="247" y="624"/>
                </a:cubicBezTo>
                <a:cubicBezTo>
                  <a:pt x="248" y="626"/>
                  <a:pt x="250" y="625"/>
                  <a:pt x="251" y="625"/>
                </a:cubicBezTo>
                <a:cubicBezTo>
                  <a:pt x="251" y="626"/>
                  <a:pt x="249" y="627"/>
                  <a:pt x="251" y="628"/>
                </a:cubicBezTo>
                <a:cubicBezTo>
                  <a:pt x="249" y="629"/>
                  <a:pt x="249" y="628"/>
                  <a:pt x="249" y="626"/>
                </a:cubicBezTo>
                <a:cubicBezTo>
                  <a:pt x="249" y="630"/>
                  <a:pt x="244" y="625"/>
                  <a:pt x="247" y="630"/>
                </a:cubicBezTo>
                <a:cubicBezTo>
                  <a:pt x="245" y="630"/>
                  <a:pt x="243" y="628"/>
                  <a:pt x="242" y="626"/>
                </a:cubicBezTo>
                <a:cubicBezTo>
                  <a:pt x="241" y="629"/>
                  <a:pt x="237" y="632"/>
                  <a:pt x="232" y="629"/>
                </a:cubicBezTo>
                <a:cubicBezTo>
                  <a:pt x="231" y="630"/>
                  <a:pt x="232" y="631"/>
                  <a:pt x="231" y="631"/>
                </a:cubicBezTo>
                <a:cubicBezTo>
                  <a:pt x="232" y="634"/>
                  <a:pt x="232" y="631"/>
                  <a:pt x="233" y="634"/>
                </a:cubicBezTo>
                <a:cubicBezTo>
                  <a:pt x="232" y="634"/>
                  <a:pt x="233" y="636"/>
                  <a:pt x="232" y="636"/>
                </a:cubicBezTo>
                <a:cubicBezTo>
                  <a:pt x="230" y="635"/>
                  <a:pt x="231" y="634"/>
                  <a:pt x="230" y="633"/>
                </a:cubicBezTo>
                <a:cubicBezTo>
                  <a:pt x="230" y="633"/>
                  <a:pt x="225" y="633"/>
                  <a:pt x="227" y="636"/>
                </a:cubicBezTo>
                <a:cubicBezTo>
                  <a:pt x="226" y="637"/>
                  <a:pt x="225" y="638"/>
                  <a:pt x="224" y="638"/>
                </a:cubicBezTo>
                <a:cubicBezTo>
                  <a:pt x="223" y="637"/>
                  <a:pt x="223" y="637"/>
                  <a:pt x="222" y="636"/>
                </a:cubicBezTo>
                <a:cubicBezTo>
                  <a:pt x="223" y="633"/>
                  <a:pt x="226" y="634"/>
                  <a:pt x="223" y="630"/>
                </a:cubicBezTo>
                <a:cubicBezTo>
                  <a:pt x="226" y="631"/>
                  <a:pt x="227" y="626"/>
                  <a:pt x="230" y="626"/>
                </a:cubicBezTo>
                <a:cubicBezTo>
                  <a:pt x="229" y="632"/>
                  <a:pt x="237" y="622"/>
                  <a:pt x="242" y="626"/>
                </a:cubicBezTo>
                <a:close/>
                <a:moveTo>
                  <a:pt x="244" y="624"/>
                </a:moveTo>
                <a:cubicBezTo>
                  <a:pt x="244" y="624"/>
                  <a:pt x="245" y="623"/>
                  <a:pt x="245" y="624"/>
                </a:cubicBezTo>
                <a:cubicBezTo>
                  <a:pt x="246" y="625"/>
                  <a:pt x="245" y="625"/>
                  <a:pt x="246" y="626"/>
                </a:cubicBezTo>
                <a:cubicBezTo>
                  <a:pt x="247" y="626"/>
                  <a:pt x="247" y="625"/>
                  <a:pt x="247" y="624"/>
                </a:cubicBezTo>
                <a:cubicBezTo>
                  <a:pt x="246" y="621"/>
                  <a:pt x="243" y="622"/>
                  <a:pt x="244" y="624"/>
                </a:cubicBezTo>
                <a:close/>
                <a:moveTo>
                  <a:pt x="261" y="612"/>
                </a:moveTo>
                <a:cubicBezTo>
                  <a:pt x="260" y="614"/>
                  <a:pt x="256" y="615"/>
                  <a:pt x="257" y="618"/>
                </a:cubicBezTo>
                <a:cubicBezTo>
                  <a:pt x="259" y="615"/>
                  <a:pt x="263" y="617"/>
                  <a:pt x="261" y="612"/>
                </a:cubicBezTo>
                <a:close/>
                <a:moveTo>
                  <a:pt x="268" y="608"/>
                </a:moveTo>
                <a:cubicBezTo>
                  <a:pt x="266" y="608"/>
                  <a:pt x="267" y="609"/>
                  <a:pt x="264" y="609"/>
                </a:cubicBezTo>
                <a:cubicBezTo>
                  <a:pt x="267" y="613"/>
                  <a:pt x="269" y="611"/>
                  <a:pt x="268" y="608"/>
                </a:cubicBezTo>
                <a:close/>
                <a:moveTo>
                  <a:pt x="237" y="632"/>
                </a:moveTo>
                <a:cubicBezTo>
                  <a:pt x="240" y="634"/>
                  <a:pt x="244" y="632"/>
                  <a:pt x="245" y="631"/>
                </a:cubicBezTo>
                <a:cubicBezTo>
                  <a:pt x="243" y="632"/>
                  <a:pt x="245" y="630"/>
                  <a:pt x="244" y="629"/>
                </a:cubicBezTo>
                <a:cubicBezTo>
                  <a:pt x="244" y="629"/>
                  <a:pt x="243" y="629"/>
                  <a:pt x="243" y="628"/>
                </a:cubicBezTo>
                <a:cubicBezTo>
                  <a:pt x="241" y="629"/>
                  <a:pt x="244" y="631"/>
                  <a:pt x="243" y="632"/>
                </a:cubicBezTo>
                <a:cubicBezTo>
                  <a:pt x="241" y="630"/>
                  <a:pt x="239" y="631"/>
                  <a:pt x="237" y="632"/>
                </a:cubicBezTo>
                <a:close/>
                <a:moveTo>
                  <a:pt x="152" y="521"/>
                </a:moveTo>
                <a:cubicBezTo>
                  <a:pt x="149" y="520"/>
                  <a:pt x="149" y="526"/>
                  <a:pt x="149" y="525"/>
                </a:cubicBezTo>
                <a:cubicBezTo>
                  <a:pt x="150" y="523"/>
                  <a:pt x="152" y="524"/>
                  <a:pt x="152" y="521"/>
                </a:cubicBezTo>
                <a:close/>
                <a:moveTo>
                  <a:pt x="202" y="598"/>
                </a:moveTo>
                <a:cubicBezTo>
                  <a:pt x="200" y="598"/>
                  <a:pt x="200" y="604"/>
                  <a:pt x="202" y="602"/>
                </a:cubicBezTo>
                <a:cubicBezTo>
                  <a:pt x="199" y="600"/>
                  <a:pt x="205" y="600"/>
                  <a:pt x="202" y="598"/>
                </a:cubicBezTo>
                <a:close/>
                <a:moveTo>
                  <a:pt x="199" y="598"/>
                </a:moveTo>
                <a:cubicBezTo>
                  <a:pt x="200" y="597"/>
                  <a:pt x="202" y="597"/>
                  <a:pt x="201" y="595"/>
                </a:cubicBezTo>
                <a:cubicBezTo>
                  <a:pt x="199" y="598"/>
                  <a:pt x="198" y="594"/>
                  <a:pt x="196" y="595"/>
                </a:cubicBezTo>
                <a:cubicBezTo>
                  <a:pt x="197" y="597"/>
                  <a:pt x="198" y="595"/>
                  <a:pt x="199" y="598"/>
                </a:cubicBezTo>
                <a:close/>
                <a:moveTo>
                  <a:pt x="169" y="551"/>
                </a:moveTo>
                <a:cubicBezTo>
                  <a:pt x="167" y="553"/>
                  <a:pt x="168" y="549"/>
                  <a:pt x="167" y="547"/>
                </a:cubicBezTo>
                <a:cubicBezTo>
                  <a:pt x="163" y="548"/>
                  <a:pt x="170" y="555"/>
                  <a:pt x="169" y="551"/>
                </a:cubicBezTo>
                <a:close/>
                <a:moveTo>
                  <a:pt x="162" y="538"/>
                </a:moveTo>
                <a:cubicBezTo>
                  <a:pt x="161" y="537"/>
                  <a:pt x="161" y="537"/>
                  <a:pt x="161" y="537"/>
                </a:cubicBezTo>
                <a:cubicBezTo>
                  <a:pt x="162" y="536"/>
                  <a:pt x="163" y="536"/>
                  <a:pt x="162" y="535"/>
                </a:cubicBezTo>
                <a:cubicBezTo>
                  <a:pt x="162" y="534"/>
                  <a:pt x="158" y="535"/>
                  <a:pt x="160" y="536"/>
                </a:cubicBezTo>
                <a:cubicBezTo>
                  <a:pt x="161" y="535"/>
                  <a:pt x="160" y="539"/>
                  <a:pt x="162" y="538"/>
                </a:cubicBezTo>
                <a:close/>
                <a:moveTo>
                  <a:pt x="101" y="443"/>
                </a:moveTo>
                <a:cubicBezTo>
                  <a:pt x="104" y="440"/>
                  <a:pt x="104" y="440"/>
                  <a:pt x="104" y="440"/>
                </a:cubicBezTo>
                <a:cubicBezTo>
                  <a:pt x="104" y="439"/>
                  <a:pt x="96" y="442"/>
                  <a:pt x="98" y="442"/>
                </a:cubicBezTo>
                <a:cubicBezTo>
                  <a:pt x="99" y="442"/>
                  <a:pt x="100" y="442"/>
                  <a:pt x="101" y="443"/>
                </a:cubicBezTo>
                <a:close/>
                <a:moveTo>
                  <a:pt x="170" y="535"/>
                </a:moveTo>
                <a:cubicBezTo>
                  <a:pt x="171" y="539"/>
                  <a:pt x="168" y="536"/>
                  <a:pt x="167" y="537"/>
                </a:cubicBezTo>
                <a:cubicBezTo>
                  <a:pt x="169" y="539"/>
                  <a:pt x="172" y="538"/>
                  <a:pt x="174" y="541"/>
                </a:cubicBezTo>
                <a:cubicBezTo>
                  <a:pt x="173" y="540"/>
                  <a:pt x="174" y="539"/>
                  <a:pt x="173" y="538"/>
                </a:cubicBezTo>
                <a:cubicBezTo>
                  <a:pt x="172" y="538"/>
                  <a:pt x="171" y="538"/>
                  <a:pt x="170" y="536"/>
                </a:cubicBezTo>
                <a:cubicBezTo>
                  <a:pt x="171" y="536"/>
                  <a:pt x="171" y="535"/>
                  <a:pt x="170" y="535"/>
                </a:cubicBezTo>
                <a:close/>
                <a:moveTo>
                  <a:pt x="183" y="542"/>
                </a:moveTo>
                <a:cubicBezTo>
                  <a:pt x="184" y="538"/>
                  <a:pt x="186" y="538"/>
                  <a:pt x="190" y="538"/>
                </a:cubicBezTo>
                <a:cubicBezTo>
                  <a:pt x="189" y="537"/>
                  <a:pt x="189" y="536"/>
                  <a:pt x="189" y="535"/>
                </a:cubicBezTo>
                <a:cubicBezTo>
                  <a:pt x="187" y="535"/>
                  <a:pt x="190" y="538"/>
                  <a:pt x="188" y="538"/>
                </a:cubicBezTo>
                <a:cubicBezTo>
                  <a:pt x="187" y="536"/>
                  <a:pt x="189" y="536"/>
                  <a:pt x="188" y="534"/>
                </a:cubicBezTo>
                <a:cubicBezTo>
                  <a:pt x="186" y="535"/>
                  <a:pt x="186" y="538"/>
                  <a:pt x="184" y="536"/>
                </a:cubicBezTo>
                <a:cubicBezTo>
                  <a:pt x="184" y="532"/>
                  <a:pt x="190" y="534"/>
                  <a:pt x="188" y="530"/>
                </a:cubicBezTo>
                <a:cubicBezTo>
                  <a:pt x="184" y="530"/>
                  <a:pt x="186" y="531"/>
                  <a:pt x="183" y="534"/>
                </a:cubicBezTo>
                <a:cubicBezTo>
                  <a:pt x="184" y="538"/>
                  <a:pt x="182" y="537"/>
                  <a:pt x="183" y="542"/>
                </a:cubicBezTo>
                <a:close/>
                <a:moveTo>
                  <a:pt x="247" y="632"/>
                </a:moveTo>
                <a:cubicBezTo>
                  <a:pt x="247" y="635"/>
                  <a:pt x="245" y="634"/>
                  <a:pt x="245" y="636"/>
                </a:cubicBezTo>
                <a:cubicBezTo>
                  <a:pt x="247" y="637"/>
                  <a:pt x="248" y="634"/>
                  <a:pt x="247" y="632"/>
                </a:cubicBezTo>
                <a:close/>
                <a:moveTo>
                  <a:pt x="301" y="719"/>
                </a:moveTo>
                <a:cubicBezTo>
                  <a:pt x="306" y="722"/>
                  <a:pt x="306" y="714"/>
                  <a:pt x="301" y="719"/>
                </a:cubicBezTo>
                <a:close/>
                <a:moveTo>
                  <a:pt x="177" y="514"/>
                </a:moveTo>
                <a:cubicBezTo>
                  <a:pt x="176" y="517"/>
                  <a:pt x="174" y="519"/>
                  <a:pt x="174" y="523"/>
                </a:cubicBezTo>
                <a:cubicBezTo>
                  <a:pt x="175" y="519"/>
                  <a:pt x="179" y="518"/>
                  <a:pt x="177" y="514"/>
                </a:cubicBezTo>
                <a:close/>
                <a:moveTo>
                  <a:pt x="303" y="699"/>
                </a:moveTo>
                <a:cubicBezTo>
                  <a:pt x="300" y="700"/>
                  <a:pt x="298" y="704"/>
                  <a:pt x="299" y="707"/>
                </a:cubicBezTo>
                <a:cubicBezTo>
                  <a:pt x="299" y="704"/>
                  <a:pt x="304" y="702"/>
                  <a:pt x="303" y="699"/>
                </a:cubicBezTo>
                <a:close/>
                <a:moveTo>
                  <a:pt x="197" y="530"/>
                </a:moveTo>
                <a:cubicBezTo>
                  <a:pt x="199" y="528"/>
                  <a:pt x="200" y="530"/>
                  <a:pt x="202" y="530"/>
                </a:cubicBezTo>
                <a:cubicBezTo>
                  <a:pt x="201" y="528"/>
                  <a:pt x="200" y="527"/>
                  <a:pt x="201" y="526"/>
                </a:cubicBezTo>
                <a:cubicBezTo>
                  <a:pt x="201" y="526"/>
                  <a:pt x="205" y="530"/>
                  <a:pt x="204" y="527"/>
                </a:cubicBezTo>
                <a:cubicBezTo>
                  <a:pt x="202" y="527"/>
                  <a:pt x="205" y="523"/>
                  <a:pt x="203" y="521"/>
                </a:cubicBezTo>
                <a:cubicBezTo>
                  <a:pt x="202" y="524"/>
                  <a:pt x="201" y="520"/>
                  <a:pt x="200" y="520"/>
                </a:cubicBezTo>
                <a:cubicBezTo>
                  <a:pt x="201" y="523"/>
                  <a:pt x="198" y="521"/>
                  <a:pt x="199" y="524"/>
                </a:cubicBezTo>
                <a:cubicBezTo>
                  <a:pt x="199" y="523"/>
                  <a:pt x="198" y="524"/>
                  <a:pt x="198" y="523"/>
                </a:cubicBezTo>
                <a:cubicBezTo>
                  <a:pt x="198" y="522"/>
                  <a:pt x="198" y="522"/>
                  <a:pt x="198" y="521"/>
                </a:cubicBezTo>
                <a:cubicBezTo>
                  <a:pt x="195" y="519"/>
                  <a:pt x="197" y="523"/>
                  <a:pt x="197" y="525"/>
                </a:cubicBezTo>
                <a:cubicBezTo>
                  <a:pt x="193" y="528"/>
                  <a:pt x="191" y="526"/>
                  <a:pt x="190" y="530"/>
                </a:cubicBezTo>
                <a:cubicBezTo>
                  <a:pt x="191" y="530"/>
                  <a:pt x="190" y="534"/>
                  <a:pt x="190" y="535"/>
                </a:cubicBezTo>
                <a:cubicBezTo>
                  <a:pt x="193" y="534"/>
                  <a:pt x="192" y="528"/>
                  <a:pt x="196" y="531"/>
                </a:cubicBezTo>
                <a:cubicBezTo>
                  <a:pt x="195" y="532"/>
                  <a:pt x="196" y="534"/>
                  <a:pt x="197" y="535"/>
                </a:cubicBezTo>
                <a:cubicBezTo>
                  <a:pt x="197" y="533"/>
                  <a:pt x="197" y="532"/>
                  <a:pt x="197" y="530"/>
                </a:cubicBezTo>
                <a:close/>
                <a:moveTo>
                  <a:pt x="278" y="660"/>
                </a:moveTo>
                <a:cubicBezTo>
                  <a:pt x="275" y="658"/>
                  <a:pt x="277" y="662"/>
                  <a:pt x="274" y="661"/>
                </a:cubicBezTo>
                <a:cubicBezTo>
                  <a:pt x="276" y="663"/>
                  <a:pt x="276" y="663"/>
                  <a:pt x="277" y="666"/>
                </a:cubicBezTo>
                <a:cubicBezTo>
                  <a:pt x="280" y="665"/>
                  <a:pt x="275" y="661"/>
                  <a:pt x="277" y="660"/>
                </a:cubicBezTo>
                <a:cubicBezTo>
                  <a:pt x="278" y="661"/>
                  <a:pt x="278" y="661"/>
                  <a:pt x="278" y="660"/>
                </a:cubicBezTo>
                <a:close/>
                <a:moveTo>
                  <a:pt x="231" y="584"/>
                </a:moveTo>
                <a:cubicBezTo>
                  <a:pt x="230" y="582"/>
                  <a:pt x="228" y="584"/>
                  <a:pt x="226" y="583"/>
                </a:cubicBezTo>
                <a:cubicBezTo>
                  <a:pt x="227" y="585"/>
                  <a:pt x="225" y="585"/>
                  <a:pt x="225" y="587"/>
                </a:cubicBezTo>
                <a:cubicBezTo>
                  <a:pt x="228" y="586"/>
                  <a:pt x="228" y="583"/>
                  <a:pt x="231" y="584"/>
                </a:cubicBezTo>
                <a:close/>
                <a:moveTo>
                  <a:pt x="182" y="510"/>
                </a:moveTo>
                <a:cubicBezTo>
                  <a:pt x="181" y="512"/>
                  <a:pt x="181" y="513"/>
                  <a:pt x="179" y="512"/>
                </a:cubicBezTo>
                <a:cubicBezTo>
                  <a:pt x="180" y="513"/>
                  <a:pt x="180" y="514"/>
                  <a:pt x="180" y="515"/>
                </a:cubicBezTo>
                <a:cubicBezTo>
                  <a:pt x="182" y="514"/>
                  <a:pt x="183" y="512"/>
                  <a:pt x="182" y="510"/>
                </a:cubicBezTo>
                <a:close/>
                <a:moveTo>
                  <a:pt x="177" y="508"/>
                </a:moveTo>
                <a:cubicBezTo>
                  <a:pt x="178" y="509"/>
                  <a:pt x="179" y="508"/>
                  <a:pt x="180" y="508"/>
                </a:cubicBezTo>
                <a:cubicBezTo>
                  <a:pt x="179" y="507"/>
                  <a:pt x="180" y="506"/>
                  <a:pt x="180" y="505"/>
                </a:cubicBezTo>
                <a:cubicBezTo>
                  <a:pt x="178" y="505"/>
                  <a:pt x="179" y="507"/>
                  <a:pt x="178" y="508"/>
                </a:cubicBezTo>
                <a:cubicBezTo>
                  <a:pt x="177" y="508"/>
                  <a:pt x="174" y="504"/>
                  <a:pt x="175" y="507"/>
                </a:cubicBezTo>
                <a:cubicBezTo>
                  <a:pt x="175" y="507"/>
                  <a:pt x="176" y="507"/>
                  <a:pt x="177" y="508"/>
                </a:cubicBezTo>
                <a:close/>
                <a:moveTo>
                  <a:pt x="282" y="659"/>
                </a:moveTo>
                <a:cubicBezTo>
                  <a:pt x="281" y="658"/>
                  <a:pt x="279" y="660"/>
                  <a:pt x="278" y="659"/>
                </a:cubicBezTo>
                <a:cubicBezTo>
                  <a:pt x="281" y="662"/>
                  <a:pt x="277" y="662"/>
                  <a:pt x="280" y="665"/>
                </a:cubicBezTo>
                <a:cubicBezTo>
                  <a:pt x="281" y="662"/>
                  <a:pt x="282" y="668"/>
                  <a:pt x="283" y="666"/>
                </a:cubicBezTo>
                <a:cubicBezTo>
                  <a:pt x="282" y="663"/>
                  <a:pt x="281" y="663"/>
                  <a:pt x="280" y="662"/>
                </a:cubicBezTo>
                <a:cubicBezTo>
                  <a:pt x="281" y="661"/>
                  <a:pt x="283" y="661"/>
                  <a:pt x="282" y="659"/>
                </a:cubicBezTo>
                <a:close/>
                <a:moveTo>
                  <a:pt x="296" y="679"/>
                </a:moveTo>
                <a:cubicBezTo>
                  <a:pt x="296" y="680"/>
                  <a:pt x="295" y="679"/>
                  <a:pt x="295" y="678"/>
                </a:cubicBezTo>
                <a:cubicBezTo>
                  <a:pt x="295" y="681"/>
                  <a:pt x="292" y="679"/>
                  <a:pt x="292" y="682"/>
                </a:cubicBezTo>
                <a:cubicBezTo>
                  <a:pt x="294" y="683"/>
                  <a:pt x="296" y="680"/>
                  <a:pt x="296" y="679"/>
                </a:cubicBezTo>
                <a:close/>
                <a:moveTo>
                  <a:pt x="247" y="596"/>
                </a:moveTo>
                <a:cubicBezTo>
                  <a:pt x="245" y="595"/>
                  <a:pt x="241" y="591"/>
                  <a:pt x="240" y="595"/>
                </a:cubicBezTo>
                <a:cubicBezTo>
                  <a:pt x="243" y="595"/>
                  <a:pt x="241" y="598"/>
                  <a:pt x="241" y="600"/>
                </a:cubicBezTo>
                <a:cubicBezTo>
                  <a:pt x="244" y="598"/>
                  <a:pt x="245" y="596"/>
                  <a:pt x="247" y="596"/>
                </a:cubicBezTo>
                <a:close/>
                <a:moveTo>
                  <a:pt x="219" y="558"/>
                </a:moveTo>
                <a:cubicBezTo>
                  <a:pt x="219" y="559"/>
                  <a:pt x="220" y="560"/>
                  <a:pt x="220" y="559"/>
                </a:cubicBezTo>
                <a:cubicBezTo>
                  <a:pt x="219" y="557"/>
                  <a:pt x="219" y="557"/>
                  <a:pt x="219" y="557"/>
                </a:cubicBezTo>
                <a:cubicBezTo>
                  <a:pt x="218" y="558"/>
                  <a:pt x="217" y="559"/>
                  <a:pt x="217" y="561"/>
                </a:cubicBezTo>
                <a:cubicBezTo>
                  <a:pt x="218" y="560"/>
                  <a:pt x="219" y="561"/>
                  <a:pt x="219" y="560"/>
                </a:cubicBezTo>
                <a:cubicBezTo>
                  <a:pt x="219" y="559"/>
                  <a:pt x="218" y="558"/>
                  <a:pt x="219" y="558"/>
                </a:cubicBezTo>
                <a:close/>
                <a:moveTo>
                  <a:pt x="187" y="510"/>
                </a:moveTo>
                <a:cubicBezTo>
                  <a:pt x="188" y="511"/>
                  <a:pt x="188" y="511"/>
                  <a:pt x="188" y="512"/>
                </a:cubicBezTo>
                <a:cubicBezTo>
                  <a:pt x="190" y="511"/>
                  <a:pt x="188" y="510"/>
                  <a:pt x="186" y="509"/>
                </a:cubicBezTo>
                <a:cubicBezTo>
                  <a:pt x="185" y="509"/>
                  <a:pt x="184" y="513"/>
                  <a:pt x="186" y="513"/>
                </a:cubicBezTo>
                <a:cubicBezTo>
                  <a:pt x="185" y="511"/>
                  <a:pt x="186" y="510"/>
                  <a:pt x="187" y="510"/>
                </a:cubicBezTo>
                <a:close/>
                <a:moveTo>
                  <a:pt x="358" y="762"/>
                </a:moveTo>
                <a:cubicBezTo>
                  <a:pt x="356" y="763"/>
                  <a:pt x="359" y="766"/>
                  <a:pt x="359" y="768"/>
                </a:cubicBezTo>
                <a:cubicBezTo>
                  <a:pt x="360" y="766"/>
                  <a:pt x="360" y="764"/>
                  <a:pt x="361" y="763"/>
                </a:cubicBezTo>
                <a:cubicBezTo>
                  <a:pt x="359" y="764"/>
                  <a:pt x="362" y="759"/>
                  <a:pt x="359" y="759"/>
                </a:cubicBezTo>
                <a:cubicBezTo>
                  <a:pt x="360" y="761"/>
                  <a:pt x="359" y="767"/>
                  <a:pt x="358" y="762"/>
                </a:cubicBezTo>
                <a:close/>
                <a:moveTo>
                  <a:pt x="173" y="469"/>
                </a:moveTo>
                <a:cubicBezTo>
                  <a:pt x="171" y="471"/>
                  <a:pt x="170" y="472"/>
                  <a:pt x="167" y="473"/>
                </a:cubicBezTo>
                <a:cubicBezTo>
                  <a:pt x="170" y="475"/>
                  <a:pt x="166" y="474"/>
                  <a:pt x="167" y="476"/>
                </a:cubicBezTo>
                <a:cubicBezTo>
                  <a:pt x="169" y="474"/>
                  <a:pt x="173" y="473"/>
                  <a:pt x="173" y="469"/>
                </a:cubicBezTo>
                <a:close/>
                <a:moveTo>
                  <a:pt x="203" y="514"/>
                </a:moveTo>
                <a:cubicBezTo>
                  <a:pt x="201" y="509"/>
                  <a:pt x="202" y="508"/>
                  <a:pt x="199" y="504"/>
                </a:cubicBezTo>
                <a:cubicBezTo>
                  <a:pt x="198" y="503"/>
                  <a:pt x="198" y="505"/>
                  <a:pt x="197" y="503"/>
                </a:cubicBezTo>
                <a:cubicBezTo>
                  <a:pt x="196" y="502"/>
                  <a:pt x="201" y="502"/>
                  <a:pt x="198" y="499"/>
                </a:cubicBezTo>
                <a:cubicBezTo>
                  <a:pt x="196" y="504"/>
                  <a:pt x="191" y="504"/>
                  <a:pt x="190" y="507"/>
                </a:cubicBezTo>
                <a:cubicBezTo>
                  <a:pt x="191" y="507"/>
                  <a:pt x="192" y="510"/>
                  <a:pt x="192" y="511"/>
                </a:cubicBezTo>
                <a:cubicBezTo>
                  <a:pt x="194" y="509"/>
                  <a:pt x="198" y="512"/>
                  <a:pt x="198" y="508"/>
                </a:cubicBezTo>
                <a:cubicBezTo>
                  <a:pt x="200" y="511"/>
                  <a:pt x="203" y="512"/>
                  <a:pt x="201" y="515"/>
                </a:cubicBezTo>
                <a:cubicBezTo>
                  <a:pt x="201" y="514"/>
                  <a:pt x="200" y="514"/>
                  <a:pt x="200" y="514"/>
                </a:cubicBezTo>
                <a:cubicBezTo>
                  <a:pt x="201" y="515"/>
                  <a:pt x="202" y="517"/>
                  <a:pt x="202" y="516"/>
                </a:cubicBezTo>
                <a:cubicBezTo>
                  <a:pt x="202" y="515"/>
                  <a:pt x="202" y="514"/>
                  <a:pt x="203" y="514"/>
                </a:cubicBezTo>
                <a:close/>
                <a:moveTo>
                  <a:pt x="281" y="631"/>
                </a:moveTo>
                <a:cubicBezTo>
                  <a:pt x="280" y="629"/>
                  <a:pt x="279" y="627"/>
                  <a:pt x="277" y="626"/>
                </a:cubicBezTo>
                <a:cubicBezTo>
                  <a:pt x="279" y="627"/>
                  <a:pt x="279" y="629"/>
                  <a:pt x="278" y="630"/>
                </a:cubicBezTo>
                <a:cubicBezTo>
                  <a:pt x="278" y="629"/>
                  <a:pt x="277" y="626"/>
                  <a:pt x="276" y="627"/>
                </a:cubicBezTo>
                <a:cubicBezTo>
                  <a:pt x="277" y="628"/>
                  <a:pt x="276" y="629"/>
                  <a:pt x="276" y="629"/>
                </a:cubicBezTo>
                <a:cubicBezTo>
                  <a:pt x="278" y="629"/>
                  <a:pt x="279" y="632"/>
                  <a:pt x="281" y="631"/>
                </a:cubicBezTo>
                <a:close/>
                <a:moveTo>
                  <a:pt x="207" y="514"/>
                </a:moveTo>
                <a:cubicBezTo>
                  <a:pt x="210" y="518"/>
                  <a:pt x="206" y="519"/>
                  <a:pt x="204" y="519"/>
                </a:cubicBezTo>
                <a:cubicBezTo>
                  <a:pt x="204" y="521"/>
                  <a:pt x="205" y="520"/>
                  <a:pt x="205" y="522"/>
                </a:cubicBezTo>
                <a:cubicBezTo>
                  <a:pt x="208" y="520"/>
                  <a:pt x="211" y="526"/>
                  <a:pt x="214" y="526"/>
                </a:cubicBezTo>
                <a:cubicBezTo>
                  <a:pt x="212" y="524"/>
                  <a:pt x="209" y="523"/>
                  <a:pt x="209" y="521"/>
                </a:cubicBezTo>
                <a:cubicBezTo>
                  <a:pt x="214" y="524"/>
                  <a:pt x="212" y="519"/>
                  <a:pt x="215" y="516"/>
                </a:cubicBezTo>
                <a:cubicBezTo>
                  <a:pt x="218" y="518"/>
                  <a:pt x="217" y="514"/>
                  <a:pt x="220" y="515"/>
                </a:cubicBezTo>
                <a:cubicBezTo>
                  <a:pt x="219" y="514"/>
                  <a:pt x="220" y="513"/>
                  <a:pt x="220" y="512"/>
                </a:cubicBezTo>
                <a:cubicBezTo>
                  <a:pt x="219" y="512"/>
                  <a:pt x="218" y="513"/>
                  <a:pt x="218" y="511"/>
                </a:cubicBezTo>
                <a:cubicBezTo>
                  <a:pt x="217" y="513"/>
                  <a:pt x="216" y="515"/>
                  <a:pt x="214" y="512"/>
                </a:cubicBezTo>
                <a:cubicBezTo>
                  <a:pt x="217" y="511"/>
                  <a:pt x="213" y="511"/>
                  <a:pt x="212" y="508"/>
                </a:cubicBezTo>
                <a:cubicBezTo>
                  <a:pt x="211" y="509"/>
                  <a:pt x="210" y="509"/>
                  <a:pt x="211" y="510"/>
                </a:cubicBezTo>
                <a:cubicBezTo>
                  <a:pt x="214" y="508"/>
                  <a:pt x="209" y="514"/>
                  <a:pt x="212" y="513"/>
                </a:cubicBezTo>
                <a:cubicBezTo>
                  <a:pt x="211" y="511"/>
                  <a:pt x="214" y="512"/>
                  <a:pt x="214" y="514"/>
                </a:cubicBezTo>
                <a:cubicBezTo>
                  <a:pt x="212" y="515"/>
                  <a:pt x="209" y="513"/>
                  <a:pt x="207" y="514"/>
                </a:cubicBezTo>
                <a:close/>
                <a:moveTo>
                  <a:pt x="272" y="617"/>
                </a:moveTo>
                <a:cubicBezTo>
                  <a:pt x="272" y="616"/>
                  <a:pt x="271" y="615"/>
                  <a:pt x="271" y="615"/>
                </a:cubicBezTo>
                <a:cubicBezTo>
                  <a:pt x="271" y="616"/>
                  <a:pt x="272" y="617"/>
                  <a:pt x="271" y="617"/>
                </a:cubicBezTo>
                <a:cubicBezTo>
                  <a:pt x="270" y="616"/>
                  <a:pt x="270" y="616"/>
                  <a:pt x="269" y="617"/>
                </a:cubicBezTo>
                <a:cubicBezTo>
                  <a:pt x="270" y="619"/>
                  <a:pt x="274" y="622"/>
                  <a:pt x="273" y="618"/>
                </a:cubicBezTo>
                <a:cubicBezTo>
                  <a:pt x="271" y="619"/>
                  <a:pt x="271" y="617"/>
                  <a:pt x="272" y="617"/>
                </a:cubicBezTo>
                <a:close/>
                <a:moveTo>
                  <a:pt x="248" y="576"/>
                </a:moveTo>
                <a:cubicBezTo>
                  <a:pt x="248" y="574"/>
                  <a:pt x="246" y="575"/>
                  <a:pt x="247" y="574"/>
                </a:cubicBezTo>
                <a:cubicBezTo>
                  <a:pt x="249" y="571"/>
                  <a:pt x="252" y="574"/>
                  <a:pt x="253" y="572"/>
                </a:cubicBezTo>
                <a:cubicBezTo>
                  <a:pt x="252" y="572"/>
                  <a:pt x="252" y="571"/>
                  <a:pt x="252" y="570"/>
                </a:cubicBezTo>
                <a:cubicBezTo>
                  <a:pt x="249" y="573"/>
                  <a:pt x="243" y="573"/>
                  <a:pt x="242" y="576"/>
                </a:cubicBezTo>
                <a:cubicBezTo>
                  <a:pt x="244" y="573"/>
                  <a:pt x="246" y="577"/>
                  <a:pt x="248" y="576"/>
                </a:cubicBezTo>
                <a:close/>
                <a:moveTo>
                  <a:pt x="181" y="473"/>
                </a:moveTo>
                <a:cubicBezTo>
                  <a:pt x="179" y="475"/>
                  <a:pt x="176" y="472"/>
                  <a:pt x="177" y="477"/>
                </a:cubicBezTo>
                <a:cubicBezTo>
                  <a:pt x="179" y="475"/>
                  <a:pt x="181" y="475"/>
                  <a:pt x="181" y="473"/>
                </a:cubicBezTo>
                <a:close/>
                <a:moveTo>
                  <a:pt x="181" y="471"/>
                </a:moveTo>
                <a:cubicBezTo>
                  <a:pt x="180" y="471"/>
                  <a:pt x="179" y="471"/>
                  <a:pt x="178" y="471"/>
                </a:cubicBezTo>
                <a:cubicBezTo>
                  <a:pt x="178" y="470"/>
                  <a:pt x="178" y="468"/>
                  <a:pt x="177" y="468"/>
                </a:cubicBezTo>
                <a:cubicBezTo>
                  <a:pt x="178" y="470"/>
                  <a:pt x="177" y="471"/>
                  <a:pt x="177" y="473"/>
                </a:cubicBezTo>
                <a:cubicBezTo>
                  <a:pt x="178" y="470"/>
                  <a:pt x="181" y="474"/>
                  <a:pt x="181" y="471"/>
                </a:cubicBezTo>
                <a:close/>
                <a:moveTo>
                  <a:pt x="276" y="616"/>
                </a:moveTo>
                <a:cubicBezTo>
                  <a:pt x="277" y="617"/>
                  <a:pt x="278" y="620"/>
                  <a:pt x="279" y="618"/>
                </a:cubicBezTo>
                <a:cubicBezTo>
                  <a:pt x="277" y="616"/>
                  <a:pt x="276" y="615"/>
                  <a:pt x="274" y="615"/>
                </a:cubicBezTo>
                <a:cubicBezTo>
                  <a:pt x="275" y="617"/>
                  <a:pt x="274" y="617"/>
                  <a:pt x="274" y="619"/>
                </a:cubicBezTo>
                <a:cubicBezTo>
                  <a:pt x="275" y="618"/>
                  <a:pt x="276" y="617"/>
                  <a:pt x="276" y="616"/>
                </a:cubicBezTo>
                <a:close/>
                <a:moveTo>
                  <a:pt x="209" y="510"/>
                </a:moveTo>
                <a:cubicBezTo>
                  <a:pt x="206" y="508"/>
                  <a:pt x="209" y="507"/>
                  <a:pt x="208" y="505"/>
                </a:cubicBezTo>
                <a:cubicBezTo>
                  <a:pt x="206" y="506"/>
                  <a:pt x="207" y="512"/>
                  <a:pt x="208" y="512"/>
                </a:cubicBezTo>
                <a:cubicBezTo>
                  <a:pt x="207" y="511"/>
                  <a:pt x="208" y="511"/>
                  <a:pt x="209" y="510"/>
                </a:cubicBezTo>
                <a:close/>
                <a:moveTo>
                  <a:pt x="287" y="625"/>
                </a:moveTo>
                <a:cubicBezTo>
                  <a:pt x="288" y="627"/>
                  <a:pt x="284" y="627"/>
                  <a:pt x="286" y="629"/>
                </a:cubicBezTo>
                <a:cubicBezTo>
                  <a:pt x="287" y="628"/>
                  <a:pt x="288" y="631"/>
                  <a:pt x="290" y="630"/>
                </a:cubicBezTo>
                <a:cubicBezTo>
                  <a:pt x="289" y="629"/>
                  <a:pt x="290" y="629"/>
                  <a:pt x="289" y="628"/>
                </a:cubicBezTo>
                <a:cubicBezTo>
                  <a:pt x="289" y="629"/>
                  <a:pt x="288" y="629"/>
                  <a:pt x="287" y="628"/>
                </a:cubicBezTo>
                <a:cubicBezTo>
                  <a:pt x="288" y="628"/>
                  <a:pt x="288" y="624"/>
                  <a:pt x="287" y="625"/>
                </a:cubicBezTo>
                <a:close/>
                <a:moveTo>
                  <a:pt x="286" y="623"/>
                </a:moveTo>
                <a:cubicBezTo>
                  <a:pt x="283" y="621"/>
                  <a:pt x="284" y="621"/>
                  <a:pt x="283" y="618"/>
                </a:cubicBezTo>
                <a:cubicBezTo>
                  <a:pt x="281" y="619"/>
                  <a:pt x="281" y="619"/>
                  <a:pt x="281" y="622"/>
                </a:cubicBezTo>
                <a:cubicBezTo>
                  <a:pt x="282" y="622"/>
                  <a:pt x="283" y="622"/>
                  <a:pt x="284" y="624"/>
                </a:cubicBezTo>
                <a:cubicBezTo>
                  <a:pt x="284" y="624"/>
                  <a:pt x="284" y="625"/>
                  <a:pt x="285" y="624"/>
                </a:cubicBezTo>
                <a:cubicBezTo>
                  <a:pt x="284" y="623"/>
                  <a:pt x="285" y="624"/>
                  <a:pt x="286" y="623"/>
                </a:cubicBezTo>
                <a:close/>
                <a:moveTo>
                  <a:pt x="193" y="481"/>
                </a:moveTo>
                <a:cubicBezTo>
                  <a:pt x="192" y="482"/>
                  <a:pt x="194" y="485"/>
                  <a:pt x="193" y="487"/>
                </a:cubicBezTo>
                <a:cubicBezTo>
                  <a:pt x="195" y="486"/>
                  <a:pt x="194" y="483"/>
                  <a:pt x="193" y="481"/>
                </a:cubicBezTo>
                <a:close/>
                <a:moveTo>
                  <a:pt x="200" y="469"/>
                </a:moveTo>
                <a:cubicBezTo>
                  <a:pt x="199" y="468"/>
                  <a:pt x="194" y="470"/>
                  <a:pt x="193" y="472"/>
                </a:cubicBezTo>
                <a:cubicBezTo>
                  <a:pt x="193" y="471"/>
                  <a:pt x="195" y="472"/>
                  <a:pt x="194" y="473"/>
                </a:cubicBezTo>
                <a:cubicBezTo>
                  <a:pt x="192" y="473"/>
                  <a:pt x="190" y="473"/>
                  <a:pt x="188" y="473"/>
                </a:cubicBezTo>
                <a:cubicBezTo>
                  <a:pt x="188" y="475"/>
                  <a:pt x="185" y="475"/>
                  <a:pt x="186" y="478"/>
                </a:cubicBezTo>
                <a:cubicBezTo>
                  <a:pt x="192" y="475"/>
                  <a:pt x="196" y="474"/>
                  <a:pt x="200" y="471"/>
                </a:cubicBezTo>
                <a:cubicBezTo>
                  <a:pt x="199" y="470"/>
                  <a:pt x="199" y="469"/>
                  <a:pt x="200" y="469"/>
                </a:cubicBezTo>
                <a:close/>
                <a:moveTo>
                  <a:pt x="168" y="439"/>
                </a:moveTo>
                <a:cubicBezTo>
                  <a:pt x="162" y="441"/>
                  <a:pt x="165" y="444"/>
                  <a:pt x="168" y="439"/>
                </a:cubicBezTo>
                <a:close/>
                <a:moveTo>
                  <a:pt x="202" y="491"/>
                </a:moveTo>
                <a:cubicBezTo>
                  <a:pt x="200" y="490"/>
                  <a:pt x="199" y="493"/>
                  <a:pt x="199" y="494"/>
                </a:cubicBezTo>
                <a:cubicBezTo>
                  <a:pt x="200" y="491"/>
                  <a:pt x="203" y="494"/>
                  <a:pt x="202" y="491"/>
                </a:cubicBezTo>
                <a:close/>
                <a:moveTo>
                  <a:pt x="206" y="495"/>
                </a:moveTo>
                <a:cubicBezTo>
                  <a:pt x="204" y="493"/>
                  <a:pt x="206" y="493"/>
                  <a:pt x="204" y="493"/>
                </a:cubicBezTo>
                <a:cubicBezTo>
                  <a:pt x="203" y="493"/>
                  <a:pt x="203" y="493"/>
                  <a:pt x="203" y="493"/>
                </a:cubicBezTo>
                <a:cubicBezTo>
                  <a:pt x="203" y="494"/>
                  <a:pt x="203" y="494"/>
                  <a:pt x="203" y="494"/>
                </a:cubicBezTo>
                <a:cubicBezTo>
                  <a:pt x="204" y="497"/>
                  <a:pt x="205" y="494"/>
                  <a:pt x="206" y="496"/>
                </a:cubicBezTo>
                <a:cubicBezTo>
                  <a:pt x="206" y="498"/>
                  <a:pt x="203" y="499"/>
                  <a:pt x="204" y="500"/>
                </a:cubicBezTo>
                <a:cubicBezTo>
                  <a:pt x="204" y="498"/>
                  <a:pt x="205" y="501"/>
                  <a:pt x="206" y="500"/>
                </a:cubicBezTo>
                <a:cubicBezTo>
                  <a:pt x="205" y="499"/>
                  <a:pt x="208" y="499"/>
                  <a:pt x="208" y="498"/>
                </a:cubicBezTo>
                <a:cubicBezTo>
                  <a:pt x="209" y="500"/>
                  <a:pt x="210" y="501"/>
                  <a:pt x="212" y="503"/>
                </a:cubicBezTo>
                <a:cubicBezTo>
                  <a:pt x="212" y="500"/>
                  <a:pt x="216" y="500"/>
                  <a:pt x="215" y="499"/>
                </a:cubicBezTo>
                <a:cubicBezTo>
                  <a:pt x="213" y="499"/>
                  <a:pt x="212" y="501"/>
                  <a:pt x="210" y="498"/>
                </a:cubicBezTo>
                <a:cubicBezTo>
                  <a:pt x="211" y="498"/>
                  <a:pt x="212" y="498"/>
                  <a:pt x="213" y="497"/>
                </a:cubicBezTo>
                <a:cubicBezTo>
                  <a:pt x="211" y="495"/>
                  <a:pt x="206" y="493"/>
                  <a:pt x="206" y="495"/>
                </a:cubicBezTo>
                <a:close/>
                <a:moveTo>
                  <a:pt x="282" y="613"/>
                </a:moveTo>
                <a:cubicBezTo>
                  <a:pt x="284" y="616"/>
                  <a:pt x="280" y="614"/>
                  <a:pt x="281" y="616"/>
                </a:cubicBezTo>
                <a:cubicBezTo>
                  <a:pt x="282" y="616"/>
                  <a:pt x="283" y="618"/>
                  <a:pt x="284" y="616"/>
                </a:cubicBezTo>
                <a:cubicBezTo>
                  <a:pt x="282" y="615"/>
                  <a:pt x="285" y="613"/>
                  <a:pt x="282" y="613"/>
                </a:cubicBezTo>
                <a:close/>
                <a:moveTo>
                  <a:pt x="216" y="502"/>
                </a:moveTo>
                <a:cubicBezTo>
                  <a:pt x="214" y="501"/>
                  <a:pt x="213" y="505"/>
                  <a:pt x="213" y="506"/>
                </a:cubicBezTo>
                <a:cubicBezTo>
                  <a:pt x="215" y="507"/>
                  <a:pt x="215" y="503"/>
                  <a:pt x="216" y="502"/>
                </a:cubicBezTo>
                <a:close/>
                <a:moveTo>
                  <a:pt x="284" y="606"/>
                </a:moveTo>
                <a:cubicBezTo>
                  <a:pt x="285" y="608"/>
                  <a:pt x="283" y="608"/>
                  <a:pt x="285" y="610"/>
                </a:cubicBezTo>
                <a:cubicBezTo>
                  <a:pt x="286" y="611"/>
                  <a:pt x="285" y="610"/>
                  <a:pt x="286" y="609"/>
                </a:cubicBezTo>
                <a:cubicBezTo>
                  <a:pt x="286" y="608"/>
                  <a:pt x="285" y="608"/>
                  <a:pt x="285" y="607"/>
                </a:cubicBezTo>
                <a:cubicBezTo>
                  <a:pt x="285" y="607"/>
                  <a:pt x="285" y="606"/>
                  <a:pt x="284" y="606"/>
                </a:cubicBezTo>
                <a:close/>
                <a:moveTo>
                  <a:pt x="276" y="583"/>
                </a:moveTo>
                <a:cubicBezTo>
                  <a:pt x="273" y="582"/>
                  <a:pt x="271" y="582"/>
                  <a:pt x="269" y="580"/>
                </a:cubicBezTo>
                <a:cubicBezTo>
                  <a:pt x="269" y="581"/>
                  <a:pt x="270" y="583"/>
                  <a:pt x="270" y="584"/>
                </a:cubicBezTo>
                <a:cubicBezTo>
                  <a:pt x="271" y="584"/>
                  <a:pt x="270" y="583"/>
                  <a:pt x="271" y="582"/>
                </a:cubicBezTo>
                <a:cubicBezTo>
                  <a:pt x="272" y="584"/>
                  <a:pt x="275" y="586"/>
                  <a:pt x="276" y="583"/>
                </a:cubicBezTo>
                <a:close/>
                <a:moveTo>
                  <a:pt x="213" y="489"/>
                </a:moveTo>
                <a:cubicBezTo>
                  <a:pt x="214" y="492"/>
                  <a:pt x="214" y="494"/>
                  <a:pt x="212" y="494"/>
                </a:cubicBezTo>
                <a:cubicBezTo>
                  <a:pt x="214" y="497"/>
                  <a:pt x="215" y="494"/>
                  <a:pt x="215" y="493"/>
                </a:cubicBezTo>
                <a:cubicBezTo>
                  <a:pt x="213" y="491"/>
                  <a:pt x="214" y="489"/>
                  <a:pt x="213" y="489"/>
                </a:cubicBezTo>
                <a:close/>
                <a:moveTo>
                  <a:pt x="396" y="732"/>
                </a:moveTo>
                <a:cubicBezTo>
                  <a:pt x="395" y="732"/>
                  <a:pt x="395" y="732"/>
                  <a:pt x="395" y="731"/>
                </a:cubicBezTo>
                <a:cubicBezTo>
                  <a:pt x="394" y="732"/>
                  <a:pt x="394" y="737"/>
                  <a:pt x="394" y="737"/>
                </a:cubicBezTo>
                <a:cubicBezTo>
                  <a:pt x="394" y="735"/>
                  <a:pt x="397" y="734"/>
                  <a:pt x="396" y="732"/>
                </a:cubicBezTo>
                <a:close/>
                <a:moveTo>
                  <a:pt x="224" y="469"/>
                </a:moveTo>
                <a:cubicBezTo>
                  <a:pt x="223" y="467"/>
                  <a:pt x="219" y="465"/>
                  <a:pt x="219" y="466"/>
                </a:cubicBezTo>
                <a:cubicBezTo>
                  <a:pt x="224" y="468"/>
                  <a:pt x="221" y="471"/>
                  <a:pt x="221" y="471"/>
                </a:cubicBezTo>
                <a:cubicBezTo>
                  <a:pt x="222" y="471"/>
                  <a:pt x="225" y="470"/>
                  <a:pt x="224" y="469"/>
                </a:cubicBezTo>
                <a:close/>
                <a:moveTo>
                  <a:pt x="397" y="731"/>
                </a:moveTo>
                <a:cubicBezTo>
                  <a:pt x="398" y="731"/>
                  <a:pt x="398" y="732"/>
                  <a:pt x="399" y="732"/>
                </a:cubicBezTo>
                <a:cubicBezTo>
                  <a:pt x="399" y="729"/>
                  <a:pt x="395" y="729"/>
                  <a:pt x="396" y="731"/>
                </a:cubicBezTo>
                <a:cubicBezTo>
                  <a:pt x="396" y="730"/>
                  <a:pt x="397" y="735"/>
                  <a:pt x="397" y="732"/>
                </a:cubicBezTo>
                <a:cubicBezTo>
                  <a:pt x="397" y="732"/>
                  <a:pt x="397" y="731"/>
                  <a:pt x="397" y="731"/>
                </a:cubicBezTo>
                <a:close/>
                <a:moveTo>
                  <a:pt x="310" y="594"/>
                </a:moveTo>
                <a:cubicBezTo>
                  <a:pt x="309" y="597"/>
                  <a:pt x="308" y="594"/>
                  <a:pt x="306" y="593"/>
                </a:cubicBezTo>
                <a:cubicBezTo>
                  <a:pt x="308" y="595"/>
                  <a:pt x="307" y="596"/>
                  <a:pt x="307" y="597"/>
                </a:cubicBezTo>
                <a:cubicBezTo>
                  <a:pt x="309" y="597"/>
                  <a:pt x="310" y="595"/>
                  <a:pt x="310" y="594"/>
                </a:cubicBezTo>
                <a:close/>
                <a:moveTo>
                  <a:pt x="263" y="524"/>
                </a:moveTo>
                <a:cubicBezTo>
                  <a:pt x="262" y="523"/>
                  <a:pt x="262" y="526"/>
                  <a:pt x="263" y="526"/>
                </a:cubicBezTo>
                <a:cubicBezTo>
                  <a:pt x="264" y="523"/>
                  <a:pt x="262" y="523"/>
                  <a:pt x="262" y="520"/>
                </a:cubicBezTo>
                <a:cubicBezTo>
                  <a:pt x="261" y="521"/>
                  <a:pt x="259" y="524"/>
                  <a:pt x="261" y="524"/>
                </a:cubicBezTo>
                <a:cubicBezTo>
                  <a:pt x="260" y="523"/>
                  <a:pt x="263" y="523"/>
                  <a:pt x="263" y="524"/>
                </a:cubicBezTo>
                <a:close/>
                <a:moveTo>
                  <a:pt x="234" y="476"/>
                </a:moveTo>
                <a:cubicBezTo>
                  <a:pt x="232" y="478"/>
                  <a:pt x="230" y="476"/>
                  <a:pt x="228" y="475"/>
                </a:cubicBezTo>
                <a:cubicBezTo>
                  <a:pt x="231" y="480"/>
                  <a:pt x="233" y="477"/>
                  <a:pt x="235" y="477"/>
                </a:cubicBezTo>
                <a:cubicBezTo>
                  <a:pt x="234" y="475"/>
                  <a:pt x="236" y="474"/>
                  <a:pt x="233" y="471"/>
                </a:cubicBezTo>
                <a:cubicBezTo>
                  <a:pt x="235" y="476"/>
                  <a:pt x="229" y="473"/>
                  <a:pt x="234" y="476"/>
                </a:cubicBezTo>
                <a:close/>
                <a:moveTo>
                  <a:pt x="214" y="437"/>
                </a:moveTo>
                <a:cubicBezTo>
                  <a:pt x="213" y="438"/>
                  <a:pt x="208" y="434"/>
                  <a:pt x="208" y="438"/>
                </a:cubicBezTo>
                <a:cubicBezTo>
                  <a:pt x="210" y="437"/>
                  <a:pt x="212" y="437"/>
                  <a:pt x="212" y="440"/>
                </a:cubicBezTo>
                <a:cubicBezTo>
                  <a:pt x="212" y="438"/>
                  <a:pt x="215" y="439"/>
                  <a:pt x="214" y="437"/>
                </a:cubicBezTo>
                <a:close/>
                <a:moveTo>
                  <a:pt x="197" y="412"/>
                </a:moveTo>
                <a:cubicBezTo>
                  <a:pt x="193" y="414"/>
                  <a:pt x="200" y="424"/>
                  <a:pt x="200" y="423"/>
                </a:cubicBezTo>
                <a:cubicBezTo>
                  <a:pt x="199" y="419"/>
                  <a:pt x="196" y="415"/>
                  <a:pt x="197" y="412"/>
                </a:cubicBezTo>
                <a:close/>
                <a:moveTo>
                  <a:pt x="411" y="721"/>
                </a:moveTo>
                <a:cubicBezTo>
                  <a:pt x="409" y="716"/>
                  <a:pt x="417" y="720"/>
                  <a:pt x="415" y="715"/>
                </a:cubicBezTo>
                <a:cubicBezTo>
                  <a:pt x="411" y="716"/>
                  <a:pt x="406" y="718"/>
                  <a:pt x="401" y="721"/>
                </a:cubicBezTo>
                <a:cubicBezTo>
                  <a:pt x="405" y="723"/>
                  <a:pt x="407" y="718"/>
                  <a:pt x="411" y="721"/>
                </a:cubicBezTo>
                <a:close/>
                <a:moveTo>
                  <a:pt x="207" y="413"/>
                </a:moveTo>
                <a:cubicBezTo>
                  <a:pt x="209" y="416"/>
                  <a:pt x="206" y="417"/>
                  <a:pt x="207" y="420"/>
                </a:cubicBezTo>
                <a:cubicBezTo>
                  <a:pt x="208" y="418"/>
                  <a:pt x="210" y="414"/>
                  <a:pt x="207" y="413"/>
                </a:cubicBezTo>
                <a:close/>
                <a:moveTo>
                  <a:pt x="317" y="570"/>
                </a:moveTo>
                <a:cubicBezTo>
                  <a:pt x="315" y="572"/>
                  <a:pt x="315" y="572"/>
                  <a:pt x="313" y="572"/>
                </a:cubicBezTo>
                <a:cubicBezTo>
                  <a:pt x="316" y="577"/>
                  <a:pt x="309" y="573"/>
                  <a:pt x="311" y="576"/>
                </a:cubicBezTo>
                <a:cubicBezTo>
                  <a:pt x="315" y="574"/>
                  <a:pt x="316" y="573"/>
                  <a:pt x="317" y="570"/>
                </a:cubicBezTo>
                <a:close/>
                <a:moveTo>
                  <a:pt x="308" y="546"/>
                </a:moveTo>
                <a:cubicBezTo>
                  <a:pt x="307" y="550"/>
                  <a:pt x="302" y="549"/>
                  <a:pt x="301" y="554"/>
                </a:cubicBezTo>
                <a:cubicBezTo>
                  <a:pt x="302" y="551"/>
                  <a:pt x="309" y="551"/>
                  <a:pt x="308" y="546"/>
                </a:cubicBezTo>
                <a:close/>
                <a:moveTo>
                  <a:pt x="278" y="517"/>
                </a:moveTo>
                <a:cubicBezTo>
                  <a:pt x="278" y="517"/>
                  <a:pt x="278" y="517"/>
                  <a:pt x="278" y="518"/>
                </a:cubicBezTo>
                <a:cubicBezTo>
                  <a:pt x="279" y="517"/>
                  <a:pt x="279" y="517"/>
                  <a:pt x="279" y="517"/>
                </a:cubicBezTo>
                <a:cubicBezTo>
                  <a:pt x="279" y="516"/>
                  <a:pt x="279" y="516"/>
                  <a:pt x="278" y="515"/>
                </a:cubicBezTo>
                <a:cubicBezTo>
                  <a:pt x="278" y="517"/>
                  <a:pt x="274" y="511"/>
                  <a:pt x="275" y="515"/>
                </a:cubicBezTo>
                <a:cubicBezTo>
                  <a:pt x="275" y="515"/>
                  <a:pt x="276" y="515"/>
                  <a:pt x="276" y="516"/>
                </a:cubicBezTo>
                <a:cubicBezTo>
                  <a:pt x="276" y="516"/>
                  <a:pt x="277" y="516"/>
                  <a:pt x="278" y="517"/>
                </a:cubicBezTo>
                <a:close/>
                <a:moveTo>
                  <a:pt x="342" y="590"/>
                </a:moveTo>
                <a:cubicBezTo>
                  <a:pt x="342" y="590"/>
                  <a:pt x="342" y="591"/>
                  <a:pt x="342" y="591"/>
                </a:cubicBezTo>
                <a:cubicBezTo>
                  <a:pt x="341" y="590"/>
                  <a:pt x="338" y="587"/>
                  <a:pt x="339" y="590"/>
                </a:cubicBezTo>
                <a:cubicBezTo>
                  <a:pt x="340" y="591"/>
                  <a:pt x="345" y="592"/>
                  <a:pt x="342" y="590"/>
                </a:cubicBezTo>
                <a:close/>
                <a:moveTo>
                  <a:pt x="338" y="579"/>
                </a:moveTo>
                <a:cubicBezTo>
                  <a:pt x="339" y="582"/>
                  <a:pt x="334" y="579"/>
                  <a:pt x="335" y="582"/>
                </a:cubicBezTo>
                <a:cubicBezTo>
                  <a:pt x="337" y="582"/>
                  <a:pt x="338" y="582"/>
                  <a:pt x="339" y="582"/>
                </a:cubicBezTo>
                <a:cubicBezTo>
                  <a:pt x="337" y="581"/>
                  <a:pt x="340" y="579"/>
                  <a:pt x="338" y="579"/>
                </a:cubicBezTo>
                <a:close/>
                <a:moveTo>
                  <a:pt x="485" y="784"/>
                </a:moveTo>
                <a:cubicBezTo>
                  <a:pt x="485" y="791"/>
                  <a:pt x="475" y="789"/>
                  <a:pt x="473" y="794"/>
                </a:cubicBezTo>
                <a:cubicBezTo>
                  <a:pt x="477" y="793"/>
                  <a:pt x="481" y="791"/>
                  <a:pt x="485" y="789"/>
                </a:cubicBezTo>
                <a:cubicBezTo>
                  <a:pt x="483" y="787"/>
                  <a:pt x="487" y="787"/>
                  <a:pt x="485" y="784"/>
                </a:cubicBezTo>
                <a:close/>
                <a:moveTo>
                  <a:pt x="324" y="552"/>
                </a:moveTo>
                <a:cubicBezTo>
                  <a:pt x="324" y="555"/>
                  <a:pt x="320" y="553"/>
                  <a:pt x="320" y="556"/>
                </a:cubicBezTo>
                <a:cubicBezTo>
                  <a:pt x="321" y="556"/>
                  <a:pt x="321" y="556"/>
                  <a:pt x="321" y="557"/>
                </a:cubicBezTo>
                <a:cubicBezTo>
                  <a:pt x="322" y="557"/>
                  <a:pt x="322" y="557"/>
                  <a:pt x="322" y="557"/>
                </a:cubicBezTo>
                <a:cubicBezTo>
                  <a:pt x="322" y="556"/>
                  <a:pt x="322" y="556"/>
                  <a:pt x="323" y="555"/>
                </a:cubicBezTo>
                <a:cubicBezTo>
                  <a:pt x="324" y="558"/>
                  <a:pt x="325" y="558"/>
                  <a:pt x="326" y="557"/>
                </a:cubicBezTo>
                <a:cubicBezTo>
                  <a:pt x="326" y="559"/>
                  <a:pt x="329" y="562"/>
                  <a:pt x="326" y="562"/>
                </a:cubicBezTo>
                <a:cubicBezTo>
                  <a:pt x="329" y="565"/>
                  <a:pt x="332" y="564"/>
                  <a:pt x="335" y="565"/>
                </a:cubicBezTo>
                <a:cubicBezTo>
                  <a:pt x="333" y="561"/>
                  <a:pt x="330" y="564"/>
                  <a:pt x="328" y="560"/>
                </a:cubicBezTo>
                <a:cubicBezTo>
                  <a:pt x="330" y="560"/>
                  <a:pt x="325" y="556"/>
                  <a:pt x="327" y="555"/>
                </a:cubicBezTo>
                <a:cubicBezTo>
                  <a:pt x="328" y="555"/>
                  <a:pt x="329" y="555"/>
                  <a:pt x="330" y="556"/>
                </a:cubicBezTo>
                <a:cubicBezTo>
                  <a:pt x="330" y="557"/>
                  <a:pt x="330" y="557"/>
                  <a:pt x="330" y="557"/>
                </a:cubicBezTo>
                <a:cubicBezTo>
                  <a:pt x="330" y="557"/>
                  <a:pt x="331" y="558"/>
                  <a:pt x="331" y="558"/>
                </a:cubicBezTo>
                <a:cubicBezTo>
                  <a:pt x="331" y="558"/>
                  <a:pt x="331" y="558"/>
                  <a:pt x="331" y="558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9"/>
                  <a:pt x="332" y="559"/>
                </a:cubicBezTo>
                <a:cubicBezTo>
                  <a:pt x="332" y="559"/>
                  <a:pt x="332" y="558"/>
                  <a:pt x="332" y="558"/>
                </a:cubicBezTo>
                <a:cubicBezTo>
                  <a:pt x="334" y="556"/>
                  <a:pt x="329" y="555"/>
                  <a:pt x="330" y="554"/>
                </a:cubicBezTo>
                <a:cubicBezTo>
                  <a:pt x="333" y="556"/>
                  <a:pt x="331" y="552"/>
                  <a:pt x="332" y="552"/>
                </a:cubicBezTo>
                <a:cubicBezTo>
                  <a:pt x="333" y="552"/>
                  <a:pt x="335" y="554"/>
                  <a:pt x="334" y="555"/>
                </a:cubicBezTo>
                <a:cubicBezTo>
                  <a:pt x="333" y="556"/>
                  <a:pt x="333" y="554"/>
                  <a:pt x="332" y="554"/>
                </a:cubicBezTo>
                <a:cubicBezTo>
                  <a:pt x="333" y="555"/>
                  <a:pt x="333" y="557"/>
                  <a:pt x="333" y="557"/>
                </a:cubicBezTo>
                <a:cubicBezTo>
                  <a:pt x="335" y="556"/>
                  <a:pt x="339" y="555"/>
                  <a:pt x="338" y="550"/>
                </a:cubicBezTo>
                <a:cubicBezTo>
                  <a:pt x="336" y="549"/>
                  <a:pt x="338" y="552"/>
                  <a:pt x="336" y="552"/>
                </a:cubicBezTo>
                <a:cubicBezTo>
                  <a:pt x="333" y="550"/>
                  <a:pt x="333" y="549"/>
                  <a:pt x="336" y="549"/>
                </a:cubicBezTo>
                <a:cubicBezTo>
                  <a:pt x="334" y="546"/>
                  <a:pt x="332" y="548"/>
                  <a:pt x="332" y="551"/>
                </a:cubicBezTo>
                <a:cubicBezTo>
                  <a:pt x="331" y="549"/>
                  <a:pt x="331" y="549"/>
                  <a:pt x="330" y="549"/>
                </a:cubicBezTo>
                <a:cubicBezTo>
                  <a:pt x="330" y="550"/>
                  <a:pt x="331" y="551"/>
                  <a:pt x="331" y="552"/>
                </a:cubicBezTo>
                <a:cubicBezTo>
                  <a:pt x="330" y="552"/>
                  <a:pt x="329" y="552"/>
                  <a:pt x="329" y="551"/>
                </a:cubicBezTo>
                <a:cubicBezTo>
                  <a:pt x="329" y="550"/>
                  <a:pt x="329" y="548"/>
                  <a:pt x="329" y="546"/>
                </a:cubicBezTo>
                <a:cubicBezTo>
                  <a:pt x="327" y="545"/>
                  <a:pt x="327" y="550"/>
                  <a:pt x="328" y="551"/>
                </a:cubicBezTo>
                <a:cubicBezTo>
                  <a:pt x="328" y="551"/>
                  <a:pt x="328" y="551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3"/>
                  <a:pt x="328" y="553"/>
                  <a:pt x="328" y="553"/>
                </a:cubicBezTo>
                <a:cubicBezTo>
                  <a:pt x="328" y="552"/>
                  <a:pt x="328" y="552"/>
                  <a:pt x="328" y="552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1"/>
                  <a:pt x="327" y="551"/>
                  <a:pt x="327" y="551"/>
                </a:cubicBezTo>
                <a:cubicBezTo>
                  <a:pt x="327" y="552"/>
                  <a:pt x="327" y="552"/>
                  <a:pt x="327" y="552"/>
                </a:cubicBezTo>
                <a:cubicBezTo>
                  <a:pt x="327" y="553"/>
                  <a:pt x="327" y="553"/>
                  <a:pt x="326" y="554"/>
                </a:cubicBezTo>
                <a:cubicBezTo>
                  <a:pt x="324" y="551"/>
                  <a:pt x="325" y="556"/>
                  <a:pt x="324" y="552"/>
                </a:cubicBezTo>
                <a:close/>
                <a:moveTo>
                  <a:pt x="323" y="550"/>
                </a:moveTo>
                <a:cubicBezTo>
                  <a:pt x="322" y="547"/>
                  <a:pt x="320" y="546"/>
                  <a:pt x="318" y="546"/>
                </a:cubicBezTo>
                <a:cubicBezTo>
                  <a:pt x="320" y="548"/>
                  <a:pt x="322" y="550"/>
                  <a:pt x="323" y="550"/>
                </a:cubicBezTo>
                <a:close/>
                <a:moveTo>
                  <a:pt x="341" y="577"/>
                </a:moveTo>
                <a:cubicBezTo>
                  <a:pt x="343" y="577"/>
                  <a:pt x="342" y="573"/>
                  <a:pt x="340" y="574"/>
                </a:cubicBezTo>
                <a:cubicBezTo>
                  <a:pt x="342" y="577"/>
                  <a:pt x="339" y="575"/>
                  <a:pt x="338" y="574"/>
                </a:cubicBezTo>
                <a:cubicBezTo>
                  <a:pt x="339" y="577"/>
                  <a:pt x="340" y="575"/>
                  <a:pt x="341" y="577"/>
                </a:cubicBezTo>
                <a:close/>
                <a:moveTo>
                  <a:pt x="356" y="538"/>
                </a:moveTo>
                <a:cubicBezTo>
                  <a:pt x="355" y="538"/>
                  <a:pt x="356" y="540"/>
                  <a:pt x="354" y="540"/>
                </a:cubicBezTo>
                <a:cubicBezTo>
                  <a:pt x="354" y="539"/>
                  <a:pt x="354" y="538"/>
                  <a:pt x="353" y="537"/>
                </a:cubicBezTo>
                <a:cubicBezTo>
                  <a:pt x="354" y="537"/>
                  <a:pt x="355" y="537"/>
                  <a:pt x="357" y="537"/>
                </a:cubicBezTo>
                <a:cubicBezTo>
                  <a:pt x="358" y="537"/>
                  <a:pt x="356" y="535"/>
                  <a:pt x="357" y="534"/>
                </a:cubicBezTo>
                <a:cubicBezTo>
                  <a:pt x="354" y="534"/>
                  <a:pt x="352" y="532"/>
                  <a:pt x="349" y="529"/>
                </a:cubicBezTo>
                <a:cubicBezTo>
                  <a:pt x="352" y="531"/>
                  <a:pt x="353" y="531"/>
                  <a:pt x="353" y="527"/>
                </a:cubicBezTo>
                <a:cubicBezTo>
                  <a:pt x="357" y="532"/>
                  <a:pt x="361" y="527"/>
                  <a:pt x="363" y="526"/>
                </a:cubicBezTo>
                <a:cubicBezTo>
                  <a:pt x="364" y="527"/>
                  <a:pt x="364" y="528"/>
                  <a:pt x="363" y="528"/>
                </a:cubicBezTo>
                <a:cubicBezTo>
                  <a:pt x="368" y="532"/>
                  <a:pt x="366" y="522"/>
                  <a:pt x="370" y="525"/>
                </a:cubicBezTo>
                <a:cubicBezTo>
                  <a:pt x="370" y="527"/>
                  <a:pt x="365" y="528"/>
                  <a:pt x="368" y="532"/>
                </a:cubicBezTo>
                <a:cubicBezTo>
                  <a:pt x="365" y="530"/>
                  <a:pt x="365" y="533"/>
                  <a:pt x="363" y="535"/>
                </a:cubicBezTo>
                <a:cubicBezTo>
                  <a:pt x="366" y="536"/>
                  <a:pt x="368" y="532"/>
                  <a:pt x="370" y="531"/>
                </a:cubicBezTo>
                <a:cubicBezTo>
                  <a:pt x="369" y="535"/>
                  <a:pt x="370" y="539"/>
                  <a:pt x="368" y="542"/>
                </a:cubicBezTo>
                <a:cubicBezTo>
                  <a:pt x="370" y="544"/>
                  <a:pt x="370" y="547"/>
                  <a:pt x="371" y="544"/>
                </a:cubicBezTo>
                <a:cubicBezTo>
                  <a:pt x="372" y="546"/>
                  <a:pt x="373" y="545"/>
                  <a:pt x="375" y="548"/>
                </a:cubicBezTo>
                <a:cubicBezTo>
                  <a:pt x="373" y="549"/>
                  <a:pt x="370" y="548"/>
                  <a:pt x="373" y="551"/>
                </a:cubicBezTo>
                <a:cubicBezTo>
                  <a:pt x="367" y="552"/>
                  <a:pt x="366" y="557"/>
                  <a:pt x="363" y="555"/>
                </a:cubicBezTo>
                <a:cubicBezTo>
                  <a:pt x="362" y="556"/>
                  <a:pt x="363" y="557"/>
                  <a:pt x="364" y="558"/>
                </a:cubicBezTo>
                <a:cubicBezTo>
                  <a:pt x="361" y="557"/>
                  <a:pt x="359" y="556"/>
                  <a:pt x="356" y="558"/>
                </a:cubicBezTo>
                <a:cubicBezTo>
                  <a:pt x="357" y="560"/>
                  <a:pt x="359" y="558"/>
                  <a:pt x="360" y="558"/>
                </a:cubicBezTo>
                <a:cubicBezTo>
                  <a:pt x="362" y="563"/>
                  <a:pt x="353" y="557"/>
                  <a:pt x="356" y="562"/>
                </a:cubicBezTo>
                <a:cubicBezTo>
                  <a:pt x="355" y="562"/>
                  <a:pt x="354" y="561"/>
                  <a:pt x="353" y="560"/>
                </a:cubicBezTo>
                <a:cubicBezTo>
                  <a:pt x="351" y="561"/>
                  <a:pt x="355" y="564"/>
                  <a:pt x="352" y="565"/>
                </a:cubicBezTo>
                <a:cubicBezTo>
                  <a:pt x="352" y="563"/>
                  <a:pt x="353" y="562"/>
                  <a:pt x="351" y="562"/>
                </a:cubicBezTo>
                <a:cubicBezTo>
                  <a:pt x="350" y="561"/>
                  <a:pt x="348" y="563"/>
                  <a:pt x="346" y="565"/>
                </a:cubicBezTo>
                <a:cubicBezTo>
                  <a:pt x="344" y="563"/>
                  <a:pt x="343" y="563"/>
                  <a:pt x="341" y="563"/>
                </a:cubicBezTo>
                <a:cubicBezTo>
                  <a:pt x="342" y="565"/>
                  <a:pt x="343" y="563"/>
                  <a:pt x="344" y="564"/>
                </a:cubicBezTo>
                <a:cubicBezTo>
                  <a:pt x="344" y="567"/>
                  <a:pt x="340" y="566"/>
                  <a:pt x="340" y="569"/>
                </a:cubicBezTo>
                <a:cubicBezTo>
                  <a:pt x="339" y="567"/>
                  <a:pt x="336" y="566"/>
                  <a:pt x="336" y="564"/>
                </a:cubicBezTo>
                <a:cubicBezTo>
                  <a:pt x="339" y="563"/>
                  <a:pt x="338" y="567"/>
                  <a:pt x="340" y="565"/>
                </a:cubicBezTo>
                <a:cubicBezTo>
                  <a:pt x="339" y="562"/>
                  <a:pt x="338" y="559"/>
                  <a:pt x="338" y="556"/>
                </a:cubicBezTo>
                <a:cubicBezTo>
                  <a:pt x="339" y="556"/>
                  <a:pt x="340" y="557"/>
                  <a:pt x="341" y="558"/>
                </a:cubicBezTo>
                <a:cubicBezTo>
                  <a:pt x="340" y="559"/>
                  <a:pt x="339" y="559"/>
                  <a:pt x="340" y="560"/>
                </a:cubicBezTo>
                <a:cubicBezTo>
                  <a:pt x="348" y="561"/>
                  <a:pt x="354" y="554"/>
                  <a:pt x="361" y="554"/>
                </a:cubicBezTo>
                <a:cubicBezTo>
                  <a:pt x="362" y="554"/>
                  <a:pt x="361" y="553"/>
                  <a:pt x="360" y="552"/>
                </a:cubicBezTo>
                <a:cubicBezTo>
                  <a:pt x="362" y="552"/>
                  <a:pt x="364" y="552"/>
                  <a:pt x="366" y="551"/>
                </a:cubicBezTo>
                <a:cubicBezTo>
                  <a:pt x="367" y="549"/>
                  <a:pt x="363" y="548"/>
                  <a:pt x="366" y="547"/>
                </a:cubicBezTo>
                <a:cubicBezTo>
                  <a:pt x="366" y="548"/>
                  <a:pt x="367" y="549"/>
                  <a:pt x="368" y="551"/>
                </a:cubicBezTo>
                <a:cubicBezTo>
                  <a:pt x="368" y="549"/>
                  <a:pt x="368" y="546"/>
                  <a:pt x="367" y="544"/>
                </a:cubicBezTo>
                <a:cubicBezTo>
                  <a:pt x="366" y="542"/>
                  <a:pt x="365" y="543"/>
                  <a:pt x="364" y="543"/>
                </a:cubicBezTo>
                <a:cubicBezTo>
                  <a:pt x="362" y="544"/>
                  <a:pt x="364" y="548"/>
                  <a:pt x="362" y="547"/>
                </a:cubicBezTo>
                <a:cubicBezTo>
                  <a:pt x="362" y="546"/>
                  <a:pt x="362" y="544"/>
                  <a:pt x="360" y="541"/>
                </a:cubicBezTo>
                <a:cubicBezTo>
                  <a:pt x="359" y="542"/>
                  <a:pt x="359" y="542"/>
                  <a:pt x="359" y="542"/>
                </a:cubicBezTo>
                <a:cubicBezTo>
                  <a:pt x="358" y="543"/>
                  <a:pt x="360" y="546"/>
                  <a:pt x="360" y="547"/>
                </a:cubicBezTo>
                <a:cubicBezTo>
                  <a:pt x="358" y="546"/>
                  <a:pt x="357" y="550"/>
                  <a:pt x="354" y="548"/>
                </a:cubicBezTo>
                <a:cubicBezTo>
                  <a:pt x="358" y="549"/>
                  <a:pt x="356" y="541"/>
                  <a:pt x="360" y="540"/>
                </a:cubicBezTo>
                <a:cubicBezTo>
                  <a:pt x="360" y="539"/>
                  <a:pt x="360" y="538"/>
                  <a:pt x="359" y="537"/>
                </a:cubicBezTo>
                <a:cubicBezTo>
                  <a:pt x="357" y="538"/>
                  <a:pt x="359" y="540"/>
                  <a:pt x="357" y="541"/>
                </a:cubicBezTo>
                <a:cubicBezTo>
                  <a:pt x="356" y="539"/>
                  <a:pt x="357" y="539"/>
                  <a:pt x="356" y="538"/>
                </a:cubicBezTo>
                <a:close/>
                <a:moveTo>
                  <a:pt x="364" y="531"/>
                </a:moveTo>
                <a:cubicBezTo>
                  <a:pt x="362" y="526"/>
                  <a:pt x="358" y="531"/>
                  <a:pt x="360" y="534"/>
                </a:cubicBezTo>
                <a:cubicBezTo>
                  <a:pt x="362" y="531"/>
                  <a:pt x="361" y="531"/>
                  <a:pt x="364" y="531"/>
                </a:cubicBezTo>
                <a:close/>
                <a:moveTo>
                  <a:pt x="346" y="574"/>
                </a:moveTo>
                <a:cubicBezTo>
                  <a:pt x="345" y="571"/>
                  <a:pt x="343" y="572"/>
                  <a:pt x="343" y="570"/>
                </a:cubicBezTo>
                <a:cubicBezTo>
                  <a:pt x="342" y="570"/>
                  <a:pt x="340" y="570"/>
                  <a:pt x="342" y="572"/>
                </a:cubicBezTo>
                <a:cubicBezTo>
                  <a:pt x="343" y="573"/>
                  <a:pt x="344" y="571"/>
                  <a:pt x="345" y="574"/>
                </a:cubicBezTo>
                <a:cubicBezTo>
                  <a:pt x="345" y="575"/>
                  <a:pt x="344" y="576"/>
                  <a:pt x="345" y="576"/>
                </a:cubicBezTo>
                <a:cubicBezTo>
                  <a:pt x="346" y="575"/>
                  <a:pt x="346" y="575"/>
                  <a:pt x="346" y="574"/>
                </a:cubicBezTo>
                <a:close/>
                <a:moveTo>
                  <a:pt x="438" y="709"/>
                </a:moveTo>
                <a:cubicBezTo>
                  <a:pt x="433" y="705"/>
                  <a:pt x="442" y="710"/>
                  <a:pt x="439" y="704"/>
                </a:cubicBezTo>
                <a:cubicBezTo>
                  <a:pt x="434" y="706"/>
                  <a:pt x="434" y="705"/>
                  <a:pt x="431" y="708"/>
                </a:cubicBezTo>
                <a:cubicBezTo>
                  <a:pt x="434" y="709"/>
                  <a:pt x="435" y="707"/>
                  <a:pt x="438" y="709"/>
                </a:cubicBezTo>
                <a:close/>
                <a:moveTo>
                  <a:pt x="309" y="498"/>
                </a:moveTo>
                <a:cubicBezTo>
                  <a:pt x="307" y="499"/>
                  <a:pt x="306" y="503"/>
                  <a:pt x="303" y="501"/>
                </a:cubicBezTo>
                <a:cubicBezTo>
                  <a:pt x="305" y="503"/>
                  <a:pt x="303" y="506"/>
                  <a:pt x="305" y="506"/>
                </a:cubicBezTo>
                <a:cubicBezTo>
                  <a:pt x="306" y="503"/>
                  <a:pt x="309" y="501"/>
                  <a:pt x="309" y="498"/>
                </a:cubicBezTo>
                <a:close/>
                <a:moveTo>
                  <a:pt x="361" y="585"/>
                </a:moveTo>
                <a:cubicBezTo>
                  <a:pt x="360" y="583"/>
                  <a:pt x="358" y="582"/>
                  <a:pt x="357" y="582"/>
                </a:cubicBezTo>
                <a:cubicBezTo>
                  <a:pt x="357" y="583"/>
                  <a:pt x="357" y="586"/>
                  <a:pt x="359" y="585"/>
                </a:cubicBezTo>
                <a:cubicBezTo>
                  <a:pt x="358" y="582"/>
                  <a:pt x="361" y="586"/>
                  <a:pt x="361" y="585"/>
                </a:cubicBezTo>
                <a:close/>
                <a:moveTo>
                  <a:pt x="411" y="640"/>
                </a:moveTo>
                <a:cubicBezTo>
                  <a:pt x="408" y="636"/>
                  <a:pt x="404" y="641"/>
                  <a:pt x="402" y="643"/>
                </a:cubicBezTo>
                <a:cubicBezTo>
                  <a:pt x="403" y="642"/>
                  <a:pt x="404" y="642"/>
                  <a:pt x="405" y="644"/>
                </a:cubicBezTo>
                <a:cubicBezTo>
                  <a:pt x="405" y="646"/>
                  <a:pt x="399" y="648"/>
                  <a:pt x="402" y="650"/>
                </a:cubicBezTo>
                <a:cubicBezTo>
                  <a:pt x="405" y="647"/>
                  <a:pt x="407" y="643"/>
                  <a:pt x="409" y="640"/>
                </a:cubicBezTo>
                <a:cubicBezTo>
                  <a:pt x="410" y="641"/>
                  <a:pt x="409" y="643"/>
                  <a:pt x="411" y="642"/>
                </a:cubicBezTo>
                <a:cubicBezTo>
                  <a:pt x="410" y="641"/>
                  <a:pt x="410" y="640"/>
                  <a:pt x="411" y="640"/>
                </a:cubicBezTo>
                <a:close/>
                <a:moveTo>
                  <a:pt x="335" y="541"/>
                </a:moveTo>
                <a:cubicBezTo>
                  <a:pt x="334" y="540"/>
                  <a:pt x="333" y="540"/>
                  <a:pt x="331" y="539"/>
                </a:cubicBezTo>
                <a:cubicBezTo>
                  <a:pt x="332" y="538"/>
                  <a:pt x="333" y="537"/>
                  <a:pt x="332" y="536"/>
                </a:cubicBezTo>
                <a:cubicBezTo>
                  <a:pt x="331" y="537"/>
                  <a:pt x="331" y="538"/>
                  <a:pt x="330" y="538"/>
                </a:cubicBezTo>
                <a:cubicBezTo>
                  <a:pt x="332" y="540"/>
                  <a:pt x="335" y="543"/>
                  <a:pt x="335" y="541"/>
                </a:cubicBezTo>
                <a:close/>
                <a:moveTo>
                  <a:pt x="450" y="703"/>
                </a:moveTo>
                <a:cubicBezTo>
                  <a:pt x="449" y="703"/>
                  <a:pt x="448" y="703"/>
                  <a:pt x="447" y="701"/>
                </a:cubicBezTo>
                <a:cubicBezTo>
                  <a:pt x="446" y="702"/>
                  <a:pt x="447" y="704"/>
                  <a:pt x="445" y="704"/>
                </a:cubicBezTo>
                <a:cubicBezTo>
                  <a:pt x="443" y="702"/>
                  <a:pt x="444" y="704"/>
                  <a:pt x="442" y="702"/>
                </a:cubicBezTo>
                <a:cubicBezTo>
                  <a:pt x="443" y="704"/>
                  <a:pt x="439" y="702"/>
                  <a:pt x="440" y="704"/>
                </a:cubicBezTo>
                <a:cubicBezTo>
                  <a:pt x="441" y="704"/>
                  <a:pt x="442" y="706"/>
                  <a:pt x="443" y="705"/>
                </a:cubicBezTo>
                <a:cubicBezTo>
                  <a:pt x="443" y="705"/>
                  <a:pt x="442" y="704"/>
                  <a:pt x="443" y="704"/>
                </a:cubicBezTo>
                <a:cubicBezTo>
                  <a:pt x="443" y="705"/>
                  <a:pt x="444" y="706"/>
                  <a:pt x="445" y="706"/>
                </a:cubicBezTo>
                <a:cubicBezTo>
                  <a:pt x="444" y="704"/>
                  <a:pt x="450" y="706"/>
                  <a:pt x="448" y="703"/>
                </a:cubicBezTo>
                <a:cubicBezTo>
                  <a:pt x="449" y="704"/>
                  <a:pt x="450" y="704"/>
                  <a:pt x="450" y="703"/>
                </a:cubicBezTo>
                <a:close/>
                <a:moveTo>
                  <a:pt x="346" y="550"/>
                </a:moveTo>
                <a:cubicBezTo>
                  <a:pt x="346" y="551"/>
                  <a:pt x="345" y="551"/>
                  <a:pt x="346" y="552"/>
                </a:cubicBezTo>
                <a:cubicBezTo>
                  <a:pt x="348" y="550"/>
                  <a:pt x="351" y="550"/>
                  <a:pt x="349" y="546"/>
                </a:cubicBezTo>
                <a:cubicBezTo>
                  <a:pt x="348" y="549"/>
                  <a:pt x="345" y="549"/>
                  <a:pt x="345" y="549"/>
                </a:cubicBezTo>
                <a:cubicBezTo>
                  <a:pt x="345" y="550"/>
                  <a:pt x="346" y="550"/>
                  <a:pt x="346" y="550"/>
                </a:cubicBezTo>
                <a:close/>
                <a:moveTo>
                  <a:pt x="345" y="536"/>
                </a:moveTo>
                <a:cubicBezTo>
                  <a:pt x="344" y="533"/>
                  <a:pt x="342" y="535"/>
                  <a:pt x="341" y="534"/>
                </a:cubicBezTo>
                <a:cubicBezTo>
                  <a:pt x="342" y="535"/>
                  <a:pt x="341" y="536"/>
                  <a:pt x="342" y="536"/>
                </a:cubicBezTo>
                <a:cubicBezTo>
                  <a:pt x="341" y="534"/>
                  <a:pt x="345" y="538"/>
                  <a:pt x="345" y="536"/>
                </a:cubicBezTo>
                <a:close/>
                <a:moveTo>
                  <a:pt x="377" y="574"/>
                </a:moveTo>
                <a:cubicBezTo>
                  <a:pt x="376" y="574"/>
                  <a:pt x="377" y="576"/>
                  <a:pt x="375" y="576"/>
                </a:cubicBezTo>
                <a:cubicBezTo>
                  <a:pt x="378" y="580"/>
                  <a:pt x="377" y="575"/>
                  <a:pt x="379" y="577"/>
                </a:cubicBezTo>
                <a:cubicBezTo>
                  <a:pt x="380" y="578"/>
                  <a:pt x="378" y="579"/>
                  <a:pt x="379" y="580"/>
                </a:cubicBezTo>
                <a:cubicBezTo>
                  <a:pt x="382" y="579"/>
                  <a:pt x="377" y="575"/>
                  <a:pt x="377" y="574"/>
                </a:cubicBezTo>
                <a:close/>
                <a:moveTo>
                  <a:pt x="464" y="692"/>
                </a:moveTo>
                <a:cubicBezTo>
                  <a:pt x="464" y="695"/>
                  <a:pt x="461" y="693"/>
                  <a:pt x="459" y="693"/>
                </a:cubicBezTo>
                <a:cubicBezTo>
                  <a:pt x="463" y="697"/>
                  <a:pt x="456" y="695"/>
                  <a:pt x="458" y="698"/>
                </a:cubicBezTo>
                <a:cubicBezTo>
                  <a:pt x="459" y="697"/>
                  <a:pt x="459" y="697"/>
                  <a:pt x="459" y="699"/>
                </a:cubicBezTo>
                <a:cubicBezTo>
                  <a:pt x="462" y="697"/>
                  <a:pt x="463" y="698"/>
                  <a:pt x="461" y="695"/>
                </a:cubicBezTo>
                <a:cubicBezTo>
                  <a:pt x="464" y="695"/>
                  <a:pt x="464" y="696"/>
                  <a:pt x="466" y="697"/>
                </a:cubicBezTo>
                <a:cubicBezTo>
                  <a:pt x="464" y="696"/>
                  <a:pt x="464" y="691"/>
                  <a:pt x="464" y="692"/>
                </a:cubicBezTo>
                <a:close/>
                <a:moveTo>
                  <a:pt x="263" y="378"/>
                </a:moveTo>
                <a:cubicBezTo>
                  <a:pt x="261" y="376"/>
                  <a:pt x="264" y="376"/>
                  <a:pt x="263" y="374"/>
                </a:cubicBezTo>
                <a:cubicBezTo>
                  <a:pt x="261" y="376"/>
                  <a:pt x="259" y="375"/>
                  <a:pt x="257" y="375"/>
                </a:cubicBezTo>
                <a:cubicBezTo>
                  <a:pt x="257" y="376"/>
                  <a:pt x="258" y="378"/>
                  <a:pt x="260" y="378"/>
                </a:cubicBezTo>
                <a:cubicBezTo>
                  <a:pt x="259" y="377"/>
                  <a:pt x="258" y="376"/>
                  <a:pt x="259" y="376"/>
                </a:cubicBezTo>
                <a:cubicBezTo>
                  <a:pt x="260" y="376"/>
                  <a:pt x="261" y="377"/>
                  <a:pt x="263" y="378"/>
                </a:cubicBezTo>
                <a:close/>
                <a:moveTo>
                  <a:pt x="283" y="385"/>
                </a:moveTo>
                <a:cubicBezTo>
                  <a:pt x="282" y="384"/>
                  <a:pt x="282" y="383"/>
                  <a:pt x="281" y="383"/>
                </a:cubicBezTo>
                <a:cubicBezTo>
                  <a:pt x="280" y="383"/>
                  <a:pt x="280" y="383"/>
                  <a:pt x="280" y="383"/>
                </a:cubicBezTo>
                <a:cubicBezTo>
                  <a:pt x="284" y="387"/>
                  <a:pt x="278" y="386"/>
                  <a:pt x="277" y="388"/>
                </a:cubicBezTo>
                <a:cubicBezTo>
                  <a:pt x="278" y="387"/>
                  <a:pt x="278" y="387"/>
                  <a:pt x="278" y="388"/>
                </a:cubicBezTo>
                <a:cubicBezTo>
                  <a:pt x="278" y="388"/>
                  <a:pt x="277" y="389"/>
                  <a:pt x="277" y="390"/>
                </a:cubicBezTo>
                <a:cubicBezTo>
                  <a:pt x="280" y="390"/>
                  <a:pt x="281" y="386"/>
                  <a:pt x="283" y="385"/>
                </a:cubicBezTo>
                <a:close/>
                <a:moveTo>
                  <a:pt x="389" y="550"/>
                </a:moveTo>
                <a:cubicBezTo>
                  <a:pt x="387" y="548"/>
                  <a:pt x="386" y="548"/>
                  <a:pt x="385" y="547"/>
                </a:cubicBezTo>
                <a:cubicBezTo>
                  <a:pt x="386" y="551"/>
                  <a:pt x="383" y="548"/>
                  <a:pt x="382" y="548"/>
                </a:cubicBezTo>
                <a:cubicBezTo>
                  <a:pt x="382" y="550"/>
                  <a:pt x="385" y="549"/>
                  <a:pt x="384" y="552"/>
                </a:cubicBezTo>
                <a:cubicBezTo>
                  <a:pt x="384" y="551"/>
                  <a:pt x="383" y="550"/>
                  <a:pt x="383" y="550"/>
                </a:cubicBezTo>
                <a:cubicBezTo>
                  <a:pt x="387" y="554"/>
                  <a:pt x="386" y="550"/>
                  <a:pt x="389" y="550"/>
                </a:cubicBezTo>
                <a:close/>
                <a:moveTo>
                  <a:pt x="367" y="517"/>
                </a:moveTo>
                <a:cubicBezTo>
                  <a:pt x="368" y="520"/>
                  <a:pt x="364" y="518"/>
                  <a:pt x="366" y="522"/>
                </a:cubicBezTo>
                <a:cubicBezTo>
                  <a:pt x="367" y="521"/>
                  <a:pt x="367" y="519"/>
                  <a:pt x="369" y="520"/>
                </a:cubicBezTo>
                <a:cubicBezTo>
                  <a:pt x="367" y="519"/>
                  <a:pt x="368" y="516"/>
                  <a:pt x="367" y="517"/>
                </a:cubicBezTo>
                <a:close/>
                <a:moveTo>
                  <a:pt x="371" y="520"/>
                </a:moveTo>
                <a:cubicBezTo>
                  <a:pt x="371" y="521"/>
                  <a:pt x="376" y="520"/>
                  <a:pt x="375" y="518"/>
                </a:cubicBezTo>
                <a:cubicBezTo>
                  <a:pt x="372" y="517"/>
                  <a:pt x="372" y="521"/>
                  <a:pt x="370" y="519"/>
                </a:cubicBezTo>
                <a:cubicBezTo>
                  <a:pt x="371" y="522"/>
                  <a:pt x="370" y="523"/>
                  <a:pt x="371" y="526"/>
                </a:cubicBezTo>
                <a:cubicBezTo>
                  <a:pt x="373" y="524"/>
                  <a:pt x="373" y="524"/>
                  <a:pt x="373" y="524"/>
                </a:cubicBezTo>
                <a:cubicBezTo>
                  <a:pt x="373" y="523"/>
                  <a:pt x="370" y="521"/>
                  <a:pt x="371" y="520"/>
                </a:cubicBezTo>
                <a:close/>
                <a:moveTo>
                  <a:pt x="398" y="551"/>
                </a:moveTo>
                <a:cubicBezTo>
                  <a:pt x="395" y="550"/>
                  <a:pt x="395" y="548"/>
                  <a:pt x="392" y="549"/>
                </a:cubicBezTo>
                <a:cubicBezTo>
                  <a:pt x="393" y="550"/>
                  <a:pt x="393" y="551"/>
                  <a:pt x="394" y="552"/>
                </a:cubicBezTo>
                <a:cubicBezTo>
                  <a:pt x="396" y="553"/>
                  <a:pt x="396" y="550"/>
                  <a:pt x="398" y="551"/>
                </a:cubicBezTo>
                <a:close/>
                <a:moveTo>
                  <a:pt x="383" y="521"/>
                </a:moveTo>
                <a:cubicBezTo>
                  <a:pt x="382" y="520"/>
                  <a:pt x="383" y="519"/>
                  <a:pt x="383" y="518"/>
                </a:cubicBezTo>
                <a:cubicBezTo>
                  <a:pt x="381" y="518"/>
                  <a:pt x="382" y="520"/>
                  <a:pt x="380" y="518"/>
                </a:cubicBezTo>
                <a:cubicBezTo>
                  <a:pt x="380" y="518"/>
                  <a:pt x="380" y="517"/>
                  <a:pt x="379" y="517"/>
                </a:cubicBezTo>
                <a:cubicBezTo>
                  <a:pt x="379" y="518"/>
                  <a:pt x="380" y="523"/>
                  <a:pt x="381" y="522"/>
                </a:cubicBezTo>
                <a:cubicBezTo>
                  <a:pt x="380" y="520"/>
                  <a:pt x="383" y="521"/>
                  <a:pt x="383" y="521"/>
                </a:cubicBezTo>
                <a:close/>
                <a:moveTo>
                  <a:pt x="405" y="538"/>
                </a:moveTo>
                <a:cubicBezTo>
                  <a:pt x="401" y="540"/>
                  <a:pt x="402" y="540"/>
                  <a:pt x="401" y="543"/>
                </a:cubicBezTo>
                <a:cubicBezTo>
                  <a:pt x="402" y="543"/>
                  <a:pt x="406" y="538"/>
                  <a:pt x="405" y="538"/>
                </a:cubicBezTo>
                <a:close/>
                <a:moveTo>
                  <a:pt x="409" y="550"/>
                </a:moveTo>
                <a:cubicBezTo>
                  <a:pt x="409" y="548"/>
                  <a:pt x="407" y="545"/>
                  <a:pt x="406" y="545"/>
                </a:cubicBezTo>
                <a:cubicBezTo>
                  <a:pt x="406" y="546"/>
                  <a:pt x="408" y="550"/>
                  <a:pt x="408" y="550"/>
                </a:cubicBezTo>
                <a:cubicBezTo>
                  <a:pt x="408" y="549"/>
                  <a:pt x="409" y="549"/>
                  <a:pt x="409" y="550"/>
                </a:cubicBezTo>
                <a:close/>
                <a:moveTo>
                  <a:pt x="415" y="535"/>
                </a:moveTo>
                <a:cubicBezTo>
                  <a:pt x="418" y="533"/>
                  <a:pt x="413" y="527"/>
                  <a:pt x="411" y="529"/>
                </a:cubicBezTo>
                <a:cubicBezTo>
                  <a:pt x="415" y="530"/>
                  <a:pt x="413" y="532"/>
                  <a:pt x="415" y="535"/>
                </a:cubicBezTo>
                <a:close/>
                <a:moveTo>
                  <a:pt x="271" y="293"/>
                </a:moveTo>
                <a:cubicBezTo>
                  <a:pt x="271" y="291"/>
                  <a:pt x="274" y="292"/>
                  <a:pt x="274" y="289"/>
                </a:cubicBezTo>
                <a:cubicBezTo>
                  <a:pt x="281" y="284"/>
                  <a:pt x="268" y="290"/>
                  <a:pt x="271" y="291"/>
                </a:cubicBezTo>
                <a:cubicBezTo>
                  <a:pt x="268" y="291"/>
                  <a:pt x="266" y="290"/>
                  <a:pt x="265" y="294"/>
                </a:cubicBezTo>
                <a:cubicBezTo>
                  <a:pt x="268" y="295"/>
                  <a:pt x="269" y="293"/>
                  <a:pt x="269" y="292"/>
                </a:cubicBezTo>
                <a:cubicBezTo>
                  <a:pt x="269" y="292"/>
                  <a:pt x="270" y="293"/>
                  <a:pt x="271" y="293"/>
                </a:cubicBezTo>
                <a:close/>
                <a:moveTo>
                  <a:pt x="427" y="531"/>
                </a:moveTo>
                <a:cubicBezTo>
                  <a:pt x="425" y="535"/>
                  <a:pt x="421" y="529"/>
                  <a:pt x="421" y="533"/>
                </a:cubicBezTo>
                <a:cubicBezTo>
                  <a:pt x="422" y="531"/>
                  <a:pt x="428" y="536"/>
                  <a:pt x="427" y="531"/>
                </a:cubicBezTo>
                <a:close/>
                <a:moveTo>
                  <a:pt x="532" y="675"/>
                </a:moveTo>
                <a:cubicBezTo>
                  <a:pt x="530" y="676"/>
                  <a:pt x="535" y="680"/>
                  <a:pt x="533" y="681"/>
                </a:cubicBezTo>
                <a:cubicBezTo>
                  <a:pt x="534" y="681"/>
                  <a:pt x="534" y="681"/>
                  <a:pt x="535" y="681"/>
                </a:cubicBezTo>
                <a:cubicBezTo>
                  <a:pt x="534" y="678"/>
                  <a:pt x="533" y="674"/>
                  <a:pt x="529" y="672"/>
                </a:cubicBezTo>
                <a:cubicBezTo>
                  <a:pt x="529" y="673"/>
                  <a:pt x="527" y="674"/>
                  <a:pt x="528" y="676"/>
                </a:cubicBezTo>
                <a:cubicBezTo>
                  <a:pt x="530" y="675"/>
                  <a:pt x="530" y="674"/>
                  <a:pt x="532" y="675"/>
                </a:cubicBezTo>
                <a:close/>
                <a:moveTo>
                  <a:pt x="603" y="671"/>
                </a:moveTo>
                <a:cubicBezTo>
                  <a:pt x="602" y="671"/>
                  <a:pt x="601" y="672"/>
                  <a:pt x="600" y="670"/>
                </a:cubicBezTo>
                <a:cubicBezTo>
                  <a:pt x="600" y="670"/>
                  <a:pt x="600" y="670"/>
                  <a:pt x="600" y="669"/>
                </a:cubicBezTo>
                <a:cubicBezTo>
                  <a:pt x="599" y="670"/>
                  <a:pt x="599" y="671"/>
                  <a:pt x="599" y="672"/>
                </a:cubicBezTo>
                <a:cubicBezTo>
                  <a:pt x="600" y="670"/>
                  <a:pt x="604" y="675"/>
                  <a:pt x="603" y="671"/>
                </a:cubicBezTo>
                <a:close/>
                <a:moveTo>
                  <a:pt x="652" y="694"/>
                </a:moveTo>
                <a:cubicBezTo>
                  <a:pt x="653" y="698"/>
                  <a:pt x="650" y="697"/>
                  <a:pt x="648" y="697"/>
                </a:cubicBezTo>
                <a:cubicBezTo>
                  <a:pt x="649" y="699"/>
                  <a:pt x="648" y="701"/>
                  <a:pt x="646" y="699"/>
                </a:cubicBezTo>
                <a:cubicBezTo>
                  <a:pt x="647" y="705"/>
                  <a:pt x="649" y="699"/>
                  <a:pt x="653" y="698"/>
                </a:cubicBezTo>
                <a:cubicBezTo>
                  <a:pt x="653" y="700"/>
                  <a:pt x="653" y="698"/>
                  <a:pt x="654" y="700"/>
                </a:cubicBezTo>
                <a:cubicBezTo>
                  <a:pt x="658" y="696"/>
                  <a:pt x="663" y="691"/>
                  <a:pt x="665" y="690"/>
                </a:cubicBezTo>
                <a:cubicBezTo>
                  <a:pt x="660" y="689"/>
                  <a:pt x="657" y="700"/>
                  <a:pt x="652" y="695"/>
                </a:cubicBezTo>
                <a:cubicBezTo>
                  <a:pt x="652" y="695"/>
                  <a:pt x="652" y="694"/>
                  <a:pt x="652" y="694"/>
                </a:cubicBezTo>
                <a:close/>
                <a:moveTo>
                  <a:pt x="367" y="240"/>
                </a:moveTo>
                <a:cubicBezTo>
                  <a:pt x="366" y="240"/>
                  <a:pt x="366" y="240"/>
                  <a:pt x="365" y="240"/>
                </a:cubicBezTo>
                <a:cubicBezTo>
                  <a:pt x="369" y="237"/>
                  <a:pt x="373" y="234"/>
                  <a:pt x="375" y="232"/>
                </a:cubicBezTo>
                <a:cubicBezTo>
                  <a:pt x="375" y="232"/>
                  <a:pt x="374" y="232"/>
                  <a:pt x="374" y="231"/>
                </a:cubicBezTo>
                <a:cubicBezTo>
                  <a:pt x="377" y="227"/>
                  <a:pt x="384" y="230"/>
                  <a:pt x="384" y="224"/>
                </a:cubicBezTo>
                <a:cubicBezTo>
                  <a:pt x="380" y="224"/>
                  <a:pt x="379" y="230"/>
                  <a:pt x="376" y="226"/>
                </a:cubicBezTo>
                <a:cubicBezTo>
                  <a:pt x="371" y="228"/>
                  <a:pt x="367" y="236"/>
                  <a:pt x="360" y="235"/>
                </a:cubicBezTo>
                <a:cubicBezTo>
                  <a:pt x="360" y="241"/>
                  <a:pt x="353" y="242"/>
                  <a:pt x="349" y="242"/>
                </a:cubicBezTo>
                <a:cubicBezTo>
                  <a:pt x="352" y="243"/>
                  <a:pt x="357" y="245"/>
                  <a:pt x="356" y="251"/>
                </a:cubicBezTo>
                <a:cubicBezTo>
                  <a:pt x="359" y="246"/>
                  <a:pt x="364" y="243"/>
                  <a:pt x="367" y="240"/>
                </a:cubicBezTo>
                <a:close/>
                <a:moveTo>
                  <a:pt x="385" y="224"/>
                </a:moveTo>
                <a:cubicBezTo>
                  <a:pt x="387" y="225"/>
                  <a:pt x="388" y="223"/>
                  <a:pt x="390" y="224"/>
                </a:cubicBezTo>
                <a:cubicBezTo>
                  <a:pt x="386" y="218"/>
                  <a:pt x="395" y="223"/>
                  <a:pt x="392" y="218"/>
                </a:cubicBezTo>
                <a:cubicBezTo>
                  <a:pt x="389" y="221"/>
                  <a:pt x="386" y="221"/>
                  <a:pt x="384" y="221"/>
                </a:cubicBezTo>
                <a:cubicBezTo>
                  <a:pt x="384" y="221"/>
                  <a:pt x="383" y="220"/>
                  <a:pt x="383" y="221"/>
                </a:cubicBezTo>
                <a:cubicBezTo>
                  <a:pt x="384" y="223"/>
                  <a:pt x="385" y="222"/>
                  <a:pt x="385" y="224"/>
                </a:cubicBezTo>
                <a:close/>
                <a:moveTo>
                  <a:pt x="783" y="685"/>
                </a:moveTo>
                <a:cubicBezTo>
                  <a:pt x="782" y="684"/>
                  <a:pt x="780" y="684"/>
                  <a:pt x="779" y="684"/>
                </a:cubicBezTo>
                <a:cubicBezTo>
                  <a:pt x="780" y="685"/>
                  <a:pt x="780" y="686"/>
                  <a:pt x="780" y="687"/>
                </a:cubicBezTo>
                <a:cubicBezTo>
                  <a:pt x="781" y="685"/>
                  <a:pt x="781" y="685"/>
                  <a:pt x="783" y="685"/>
                </a:cubicBezTo>
                <a:close/>
                <a:moveTo>
                  <a:pt x="784" y="685"/>
                </a:moveTo>
                <a:cubicBezTo>
                  <a:pt x="786" y="684"/>
                  <a:pt x="784" y="682"/>
                  <a:pt x="784" y="681"/>
                </a:cubicBezTo>
                <a:cubicBezTo>
                  <a:pt x="783" y="681"/>
                  <a:pt x="780" y="681"/>
                  <a:pt x="782" y="682"/>
                </a:cubicBezTo>
                <a:cubicBezTo>
                  <a:pt x="784" y="681"/>
                  <a:pt x="783" y="684"/>
                  <a:pt x="784" y="685"/>
                </a:cubicBezTo>
                <a:close/>
                <a:moveTo>
                  <a:pt x="463" y="170"/>
                </a:moveTo>
                <a:cubicBezTo>
                  <a:pt x="462" y="170"/>
                  <a:pt x="456" y="168"/>
                  <a:pt x="459" y="172"/>
                </a:cubicBezTo>
                <a:cubicBezTo>
                  <a:pt x="460" y="172"/>
                  <a:pt x="461" y="170"/>
                  <a:pt x="463" y="173"/>
                </a:cubicBezTo>
                <a:cubicBezTo>
                  <a:pt x="465" y="172"/>
                  <a:pt x="464" y="169"/>
                  <a:pt x="465" y="168"/>
                </a:cubicBezTo>
                <a:cubicBezTo>
                  <a:pt x="464" y="166"/>
                  <a:pt x="461" y="166"/>
                  <a:pt x="461" y="167"/>
                </a:cubicBezTo>
                <a:cubicBezTo>
                  <a:pt x="462" y="168"/>
                  <a:pt x="464" y="169"/>
                  <a:pt x="463" y="170"/>
                </a:cubicBezTo>
                <a:close/>
                <a:moveTo>
                  <a:pt x="788" y="657"/>
                </a:moveTo>
                <a:cubicBezTo>
                  <a:pt x="785" y="650"/>
                  <a:pt x="785" y="656"/>
                  <a:pt x="783" y="651"/>
                </a:cubicBezTo>
                <a:cubicBezTo>
                  <a:pt x="781" y="653"/>
                  <a:pt x="787" y="656"/>
                  <a:pt x="788" y="657"/>
                </a:cubicBezTo>
                <a:close/>
                <a:moveTo>
                  <a:pt x="474" y="159"/>
                </a:moveTo>
                <a:cubicBezTo>
                  <a:pt x="475" y="161"/>
                  <a:pt x="476" y="159"/>
                  <a:pt x="477" y="160"/>
                </a:cubicBezTo>
                <a:cubicBezTo>
                  <a:pt x="476" y="161"/>
                  <a:pt x="475" y="161"/>
                  <a:pt x="475" y="162"/>
                </a:cubicBezTo>
                <a:cubicBezTo>
                  <a:pt x="476" y="161"/>
                  <a:pt x="477" y="162"/>
                  <a:pt x="478" y="161"/>
                </a:cubicBezTo>
                <a:cubicBezTo>
                  <a:pt x="475" y="158"/>
                  <a:pt x="474" y="159"/>
                  <a:pt x="472" y="155"/>
                </a:cubicBezTo>
                <a:cubicBezTo>
                  <a:pt x="476" y="162"/>
                  <a:pt x="468" y="165"/>
                  <a:pt x="465" y="166"/>
                </a:cubicBezTo>
                <a:cubicBezTo>
                  <a:pt x="468" y="165"/>
                  <a:pt x="467" y="169"/>
                  <a:pt x="468" y="172"/>
                </a:cubicBezTo>
                <a:cubicBezTo>
                  <a:pt x="470" y="168"/>
                  <a:pt x="475" y="166"/>
                  <a:pt x="474" y="159"/>
                </a:cubicBezTo>
                <a:close/>
                <a:moveTo>
                  <a:pt x="498" y="143"/>
                </a:moveTo>
                <a:cubicBezTo>
                  <a:pt x="497" y="143"/>
                  <a:pt x="495" y="141"/>
                  <a:pt x="493" y="141"/>
                </a:cubicBezTo>
                <a:cubicBezTo>
                  <a:pt x="495" y="144"/>
                  <a:pt x="498" y="144"/>
                  <a:pt x="498" y="143"/>
                </a:cubicBezTo>
                <a:close/>
                <a:moveTo>
                  <a:pt x="826" y="575"/>
                </a:moveTo>
                <a:cubicBezTo>
                  <a:pt x="826" y="577"/>
                  <a:pt x="826" y="578"/>
                  <a:pt x="825" y="580"/>
                </a:cubicBezTo>
                <a:cubicBezTo>
                  <a:pt x="823" y="581"/>
                  <a:pt x="818" y="579"/>
                  <a:pt x="818" y="583"/>
                </a:cubicBezTo>
                <a:cubicBezTo>
                  <a:pt x="822" y="582"/>
                  <a:pt x="826" y="581"/>
                  <a:pt x="829" y="580"/>
                </a:cubicBezTo>
                <a:cubicBezTo>
                  <a:pt x="828" y="576"/>
                  <a:pt x="827" y="579"/>
                  <a:pt x="826" y="578"/>
                </a:cubicBezTo>
                <a:cubicBezTo>
                  <a:pt x="827" y="578"/>
                  <a:pt x="827" y="574"/>
                  <a:pt x="826" y="575"/>
                </a:cubicBezTo>
                <a:close/>
                <a:moveTo>
                  <a:pt x="830" y="571"/>
                </a:moveTo>
                <a:cubicBezTo>
                  <a:pt x="828" y="573"/>
                  <a:pt x="830" y="574"/>
                  <a:pt x="831" y="577"/>
                </a:cubicBezTo>
                <a:cubicBezTo>
                  <a:pt x="831" y="575"/>
                  <a:pt x="831" y="573"/>
                  <a:pt x="830" y="571"/>
                </a:cubicBezTo>
                <a:close/>
                <a:moveTo>
                  <a:pt x="828" y="522"/>
                </a:moveTo>
                <a:cubicBezTo>
                  <a:pt x="827" y="522"/>
                  <a:pt x="826" y="521"/>
                  <a:pt x="825" y="522"/>
                </a:cubicBezTo>
                <a:cubicBezTo>
                  <a:pt x="827" y="526"/>
                  <a:pt x="828" y="523"/>
                  <a:pt x="828" y="522"/>
                </a:cubicBezTo>
                <a:close/>
                <a:moveTo>
                  <a:pt x="874" y="541"/>
                </a:moveTo>
                <a:cubicBezTo>
                  <a:pt x="876" y="541"/>
                  <a:pt x="880" y="540"/>
                  <a:pt x="877" y="536"/>
                </a:cubicBezTo>
                <a:cubicBezTo>
                  <a:pt x="873" y="536"/>
                  <a:pt x="872" y="536"/>
                  <a:pt x="869" y="539"/>
                </a:cubicBezTo>
                <a:cubicBezTo>
                  <a:pt x="871" y="539"/>
                  <a:pt x="873" y="537"/>
                  <a:pt x="874" y="541"/>
                </a:cubicBezTo>
                <a:close/>
                <a:moveTo>
                  <a:pt x="903" y="531"/>
                </a:moveTo>
                <a:cubicBezTo>
                  <a:pt x="903" y="530"/>
                  <a:pt x="904" y="531"/>
                  <a:pt x="905" y="531"/>
                </a:cubicBezTo>
                <a:cubicBezTo>
                  <a:pt x="904" y="528"/>
                  <a:pt x="901" y="527"/>
                  <a:pt x="901" y="528"/>
                </a:cubicBezTo>
                <a:cubicBezTo>
                  <a:pt x="902" y="528"/>
                  <a:pt x="902" y="530"/>
                  <a:pt x="903" y="531"/>
                </a:cubicBezTo>
                <a:close/>
                <a:moveTo>
                  <a:pt x="877" y="453"/>
                </a:moveTo>
                <a:cubicBezTo>
                  <a:pt x="876" y="455"/>
                  <a:pt x="873" y="453"/>
                  <a:pt x="874" y="456"/>
                </a:cubicBezTo>
                <a:cubicBezTo>
                  <a:pt x="876" y="457"/>
                  <a:pt x="877" y="454"/>
                  <a:pt x="877" y="453"/>
                </a:cubicBezTo>
                <a:close/>
                <a:moveTo>
                  <a:pt x="679" y="131"/>
                </a:moveTo>
                <a:cubicBezTo>
                  <a:pt x="680" y="130"/>
                  <a:pt x="680" y="125"/>
                  <a:pt x="678" y="126"/>
                </a:cubicBezTo>
                <a:cubicBezTo>
                  <a:pt x="680" y="130"/>
                  <a:pt x="677" y="125"/>
                  <a:pt x="676" y="125"/>
                </a:cubicBezTo>
                <a:cubicBezTo>
                  <a:pt x="678" y="127"/>
                  <a:pt x="674" y="126"/>
                  <a:pt x="675" y="128"/>
                </a:cubicBezTo>
                <a:cubicBezTo>
                  <a:pt x="677" y="127"/>
                  <a:pt x="678" y="128"/>
                  <a:pt x="679" y="131"/>
                </a:cubicBezTo>
                <a:close/>
                <a:moveTo>
                  <a:pt x="679" y="116"/>
                </a:moveTo>
                <a:cubicBezTo>
                  <a:pt x="677" y="114"/>
                  <a:pt x="679" y="112"/>
                  <a:pt x="677" y="112"/>
                </a:cubicBezTo>
                <a:cubicBezTo>
                  <a:pt x="676" y="114"/>
                  <a:pt x="673" y="116"/>
                  <a:pt x="674" y="119"/>
                </a:cubicBezTo>
                <a:cubicBezTo>
                  <a:pt x="676" y="117"/>
                  <a:pt x="675" y="113"/>
                  <a:pt x="679" y="116"/>
                </a:cubicBezTo>
                <a:close/>
                <a:moveTo>
                  <a:pt x="895" y="443"/>
                </a:moveTo>
                <a:cubicBezTo>
                  <a:pt x="893" y="441"/>
                  <a:pt x="892" y="439"/>
                  <a:pt x="890" y="439"/>
                </a:cubicBezTo>
                <a:cubicBezTo>
                  <a:pt x="895" y="444"/>
                  <a:pt x="888" y="440"/>
                  <a:pt x="890" y="444"/>
                </a:cubicBezTo>
                <a:cubicBezTo>
                  <a:pt x="894" y="441"/>
                  <a:pt x="893" y="450"/>
                  <a:pt x="897" y="449"/>
                </a:cubicBezTo>
                <a:cubicBezTo>
                  <a:pt x="898" y="446"/>
                  <a:pt x="892" y="446"/>
                  <a:pt x="895" y="443"/>
                </a:cubicBezTo>
                <a:close/>
                <a:moveTo>
                  <a:pt x="631" y="43"/>
                </a:moveTo>
                <a:cubicBezTo>
                  <a:pt x="631" y="44"/>
                  <a:pt x="630" y="44"/>
                  <a:pt x="630" y="43"/>
                </a:cubicBezTo>
                <a:cubicBezTo>
                  <a:pt x="630" y="43"/>
                  <a:pt x="631" y="42"/>
                  <a:pt x="631" y="42"/>
                </a:cubicBezTo>
                <a:cubicBezTo>
                  <a:pt x="630" y="43"/>
                  <a:pt x="628" y="41"/>
                  <a:pt x="627" y="43"/>
                </a:cubicBezTo>
                <a:cubicBezTo>
                  <a:pt x="629" y="45"/>
                  <a:pt x="629" y="46"/>
                  <a:pt x="629" y="47"/>
                </a:cubicBezTo>
                <a:cubicBezTo>
                  <a:pt x="631" y="46"/>
                  <a:pt x="629" y="44"/>
                  <a:pt x="631" y="44"/>
                </a:cubicBezTo>
                <a:cubicBezTo>
                  <a:pt x="631" y="44"/>
                  <a:pt x="632" y="44"/>
                  <a:pt x="631" y="43"/>
                </a:cubicBezTo>
                <a:close/>
                <a:moveTo>
                  <a:pt x="694" y="109"/>
                </a:moveTo>
                <a:cubicBezTo>
                  <a:pt x="691" y="110"/>
                  <a:pt x="689" y="104"/>
                  <a:pt x="689" y="109"/>
                </a:cubicBezTo>
                <a:cubicBezTo>
                  <a:pt x="687" y="108"/>
                  <a:pt x="681" y="104"/>
                  <a:pt x="683" y="110"/>
                </a:cubicBezTo>
                <a:cubicBezTo>
                  <a:pt x="687" y="110"/>
                  <a:pt x="692" y="111"/>
                  <a:pt x="694" y="109"/>
                </a:cubicBezTo>
                <a:close/>
                <a:moveTo>
                  <a:pt x="699" y="111"/>
                </a:moveTo>
                <a:cubicBezTo>
                  <a:pt x="699" y="112"/>
                  <a:pt x="700" y="115"/>
                  <a:pt x="698" y="114"/>
                </a:cubicBezTo>
                <a:cubicBezTo>
                  <a:pt x="697" y="111"/>
                  <a:pt x="700" y="111"/>
                  <a:pt x="697" y="108"/>
                </a:cubicBezTo>
                <a:cubicBezTo>
                  <a:pt x="698" y="108"/>
                  <a:pt x="698" y="108"/>
                  <a:pt x="699" y="108"/>
                </a:cubicBezTo>
                <a:cubicBezTo>
                  <a:pt x="699" y="106"/>
                  <a:pt x="698" y="106"/>
                  <a:pt x="697" y="104"/>
                </a:cubicBezTo>
                <a:cubicBezTo>
                  <a:pt x="697" y="107"/>
                  <a:pt x="693" y="106"/>
                  <a:pt x="696" y="109"/>
                </a:cubicBezTo>
                <a:cubicBezTo>
                  <a:pt x="695" y="109"/>
                  <a:pt x="694" y="109"/>
                  <a:pt x="693" y="107"/>
                </a:cubicBezTo>
                <a:cubicBezTo>
                  <a:pt x="693" y="107"/>
                  <a:pt x="694" y="106"/>
                  <a:pt x="694" y="105"/>
                </a:cubicBezTo>
                <a:cubicBezTo>
                  <a:pt x="693" y="104"/>
                  <a:pt x="692" y="106"/>
                  <a:pt x="691" y="105"/>
                </a:cubicBezTo>
                <a:cubicBezTo>
                  <a:pt x="691" y="104"/>
                  <a:pt x="689" y="102"/>
                  <a:pt x="691" y="101"/>
                </a:cubicBezTo>
                <a:cubicBezTo>
                  <a:pt x="692" y="106"/>
                  <a:pt x="696" y="103"/>
                  <a:pt x="698" y="103"/>
                </a:cubicBezTo>
                <a:cubicBezTo>
                  <a:pt x="699" y="102"/>
                  <a:pt x="698" y="102"/>
                  <a:pt x="697" y="102"/>
                </a:cubicBezTo>
                <a:cubicBezTo>
                  <a:pt x="697" y="99"/>
                  <a:pt x="701" y="103"/>
                  <a:pt x="702" y="102"/>
                </a:cubicBezTo>
                <a:cubicBezTo>
                  <a:pt x="702" y="104"/>
                  <a:pt x="702" y="106"/>
                  <a:pt x="704" y="105"/>
                </a:cubicBezTo>
                <a:cubicBezTo>
                  <a:pt x="704" y="107"/>
                  <a:pt x="703" y="108"/>
                  <a:pt x="702" y="109"/>
                </a:cubicBezTo>
                <a:cubicBezTo>
                  <a:pt x="702" y="110"/>
                  <a:pt x="703" y="110"/>
                  <a:pt x="704" y="111"/>
                </a:cubicBezTo>
                <a:cubicBezTo>
                  <a:pt x="704" y="111"/>
                  <a:pt x="705" y="109"/>
                  <a:pt x="706" y="111"/>
                </a:cubicBezTo>
                <a:cubicBezTo>
                  <a:pt x="707" y="110"/>
                  <a:pt x="708" y="110"/>
                  <a:pt x="708" y="109"/>
                </a:cubicBezTo>
                <a:cubicBezTo>
                  <a:pt x="709" y="110"/>
                  <a:pt x="711" y="111"/>
                  <a:pt x="712" y="112"/>
                </a:cubicBezTo>
                <a:cubicBezTo>
                  <a:pt x="712" y="114"/>
                  <a:pt x="710" y="114"/>
                  <a:pt x="709" y="114"/>
                </a:cubicBezTo>
                <a:cubicBezTo>
                  <a:pt x="708" y="110"/>
                  <a:pt x="708" y="114"/>
                  <a:pt x="706" y="112"/>
                </a:cubicBezTo>
                <a:cubicBezTo>
                  <a:pt x="707" y="115"/>
                  <a:pt x="708" y="114"/>
                  <a:pt x="709" y="116"/>
                </a:cubicBezTo>
                <a:cubicBezTo>
                  <a:pt x="708" y="117"/>
                  <a:pt x="706" y="116"/>
                  <a:pt x="705" y="115"/>
                </a:cubicBezTo>
                <a:cubicBezTo>
                  <a:pt x="705" y="114"/>
                  <a:pt x="705" y="113"/>
                  <a:pt x="705" y="113"/>
                </a:cubicBezTo>
                <a:cubicBezTo>
                  <a:pt x="703" y="111"/>
                  <a:pt x="701" y="111"/>
                  <a:pt x="699" y="111"/>
                </a:cubicBezTo>
                <a:close/>
                <a:moveTo>
                  <a:pt x="701" y="110"/>
                </a:moveTo>
                <a:cubicBezTo>
                  <a:pt x="700" y="108"/>
                  <a:pt x="703" y="108"/>
                  <a:pt x="701" y="106"/>
                </a:cubicBezTo>
                <a:cubicBezTo>
                  <a:pt x="699" y="106"/>
                  <a:pt x="699" y="110"/>
                  <a:pt x="701" y="110"/>
                </a:cubicBezTo>
                <a:close/>
                <a:moveTo>
                  <a:pt x="647" y="45"/>
                </a:moveTo>
                <a:cubicBezTo>
                  <a:pt x="647" y="44"/>
                  <a:pt x="649" y="43"/>
                  <a:pt x="647" y="42"/>
                </a:cubicBezTo>
                <a:cubicBezTo>
                  <a:pt x="646" y="42"/>
                  <a:pt x="646" y="39"/>
                  <a:pt x="644" y="39"/>
                </a:cubicBezTo>
                <a:cubicBezTo>
                  <a:pt x="646" y="43"/>
                  <a:pt x="641" y="40"/>
                  <a:pt x="641" y="42"/>
                </a:cubicBezTo>
                <a:cubicBezTo>
                  <a:pt x="644" y="42"/>
                  <a:pt x="646" y="42"/>
                  <a:pt x="647" y="45"/>
                </a:cubicBezTo>
                <a:close/>
                <a:moveTo>
                  <a:pt x="917" y="454"/>
                </a:moveTo>
                <a:cubicBezTo>
                  <a:pt x="917" y="455"/>
                  <a:pt x="917" y="455"/>
                  <a:pt x="917" y="455"/>
                </a:cubicBezTo>
                <a:cubicBezTo>
                  <a:pt x="918" y="455"/>
                  <a:pt x="918" y="455"/>
                  <a:pt x="918" y="455"/>
                </a:cubicBezTo>
                <a:cubicBezTo>
                  <a:pt x="918" y="454"/>
                  <a:pt x="919" y="454"/>
                  <a:pt x="918" y="454"/>
                </a:cubicBezTo>
                <a:cubicBezTo>
                  <a:pt x="916" y="454"/>
                  <a:pt x="917" y="453"/>
                  <a:pt x="916" y="451"/>
                </a:cubicBezTo>
                <a:cubicBezTo>
                  <a:pt x="915" y="452"/>
                  <a:pt x="915" y="452"/>
                  <a:pt x="915" y="452"/>
                </a:cubicBezTo>
                <a:cubicBezTo>
                  <a:pt x="915" y="453"/>
                  <a:pt x="915" y="453"/>
                  <a:pt x="915" y="454"/>
                </a:cubicBezTo>
                <a:cubicBezTo>
                  <a:pt x="916" y="453"/>
                  <a:pt x="917" y="454"/>
                  <a:pt x="917" y="454"/>
                </a:cubicBezTo>
                <a:close/>
                <a:moveTo>
                  <a:pt x="764" y="177"/>
                </a:moveTo>
                <a:cubicBezTo>
                  <a:pt x="763" y="178"/>
                  <a:pt x="758" y="175"/>
                  <a:pt x="760" y="179"/>
                </a:cubicBezTo>
                <a:cubicBezTo>
                  <a:pt x="762" y="181"/>
                  <a:pt x="760" y="176"/>
                  <a:pt x="762" y="178"/>
                </a:cubicBezTo>
                <a:cubicBezTo>
                  <a:pt x="762" y="180"/>
                  <a:pt x="762" y="181"/>
                  <a:pt x="761" y="182"/>
                </a:cubicBezTo>
                <a:cubicBezTo>
                  <a:pt x="761" y="182"/>
                  <a:pt x="760" y="181"/>
                  <a:pt x="760" y="181"/>
                </a:cubicBezTo>
                <a:cubicBezTo>
                  <a:pt x="762" y="183"/>
                  <a:pt x="761" y="184"/>
                  <a:pt x="762" y="184"/>
                </a:cubicBezTo>
                <a:cubicBezTo>
                  <a:pt x="762" y="181"/>
                  <a:pt x="765" y="179"/>
                  <a:pt x="764" y="177"/>
                </a:cubicBezTo>
                <a:close/>
                <a:moveTo>
                  <a:pt x="925" y="429"/>
                </a:moveTo>
                <a:cubicBezTo>
                  <a:pt x="927" y="432"/>
                  <a:pt x="928" y="430"/>
                  <a:pt x="930" y="430"/>
                </a:cubicBezTo>
                <a:cubicBezTo>
                  <a:pt x="930" y="429"/>
                  <a:pt x="929" y="428"/>
                  <a:pt x="929" y="427"/>
                </a:cubicBezTo>
                <a:cubicBezTo>
                  <a:pt x="930" y="426"/>
                  <a:pt x="931" y="427"/>
                  <a:pt x="930" y="426"/>
                </a:cubicBezTo>
                <a:cubicBezTo>
                  <a:pt x="928" y="427"/>
                  <a:pt x="925" y="423"/>
                  <a:pt x="926" y="421"/>
                </a:cubicBezTo>
                <a:cubicBezTo>
                  <a:pt x="925" y="422"/>
                  <a:pt x="920" y="421"/>
                  <a:pt x="921" y="422"/>
                </a:cubicBezTo>
                <a:cubicBezTo>
                  <a:pt x="924" y="421"/>
                  <a:pt x="924" y="424"/>
                  <a:pt x="926" y="426"/>
                </a:cubicBezTo>
                <a:cubicBezTo>
                  <a:pt x="924" y="426"/>
                  <a:pt x="928" y="428"/>
                  <a:pt x="925" y="429"/>
                </a:cubicBezTo>
                <a:close/>
                <a:moveTo>
                  <a:pt x="755" y="115"/>
                </a:moveTo>
                <a:cubicBezTo>
                  <a:pt x="757" y="113"/>
                  <a:pt x="761" y="112"/>
                  <a:pt x="759" y="109"/>
                </a:cubicBezTo>
                <a:cubicBezTo>
                  <a:pt x="758" y="111"/>
                  <a:pt x="755" y="111"/>
                  <a:pt x="755" y="114"/>
                </a:cubicBezTo>
                <a:cubicBezTo>
                  <a:pt x="753" y="113"/>
                  <a:pt x="751" y="109"/>
                  <a:pt x="751" y="107"/>
                </a:cubicBezTo>
                <a:cubicBezTo>
                  <a:pt x="749" y="108"/>
                  <a:pt x="746" y="109"/>
                  <a:pt x="746" y="113"/>
                </a:cubicBezTo>
                <a:cubicBezTo>
                  <a:pt x="749" y="107"/>
                  <a:pt x="752" y="110"/>
                  <a:pt x="755" y="115"/>
                </a:cubicBezTo>
                <a:close/>
                <a:moveTo>
                  <a:pt x="793" y="151"/>
                </a:moveTo>
                <a:cubicBezTo>
                  <a:pt x="791" y="153"/>
                  <a:pt x="791" y="152"/>
                  <a:pt x="789" y="152"/>
                </a:cubicBezTo>
                <a:cubicBezTo>
                  <a:pt x="791" y="154"/>
                  <a:pt x="794" y="153"/>
                  <a:pt x="793" y="151"/>
                </a:cubicBezTo>
                <a:close/>
                <a:moveTo>
                  <a:pt x="801" y="151"/>
                </a:moveTo>
                <a:cubicBezTo>
                  <a:pt x="801" y="150"/>
                  <a:pt x="801" y="150"/>
                  <a:pt x="801" y="150"/>
                </a:cubicBezTo>
                <a:cubicBezTo>
                  <a:pt x="802" y="149"/>
                  <a:pt x="802" y="149"/>
                  <a:pt x="801" y="149"/>
                </a:cubicBezTo>
                <a:cubicBezTo>
                  <a:pt x="799" y="147"/>
                  <a:pt x="799" y="148"/>
                  <a:pt x="798" y="148"/>
                </a:cubicBezTo>
                <a:cubicBezTo>
                  <a:pt x="797" y="147"/>
                  <a:pt x="798" y="147"/>
                  <a:pt x="798" y="146"/>
                </a:cubicBezTo>
                <a:cubicBezTo>
                  <a:pt x="797" y="146"/>
                  <a:pt x="796" y="145"/>
                  <a:pt x="795" y="143"/>
                </a:cubicBezTo>
                <a:cubicBezTo>
                  <a:pt x="792" y="143"/>
                  <a:pt x="789" y="145"/>
                  <a:pt x="785" y="146"/>
                </a:cubicBezTo>
                <a:cubicBezTo>
                  <a:pt x="787" y="148"/>
                  <a:pt x="788" y="146"/>
                  <a:pt x="790" y="149"/>
                </a:cubicBezTo>
                <a:cubicBezTo>
                  <a:pt x="789" y="150"/>
                  <a:pt x="788" y="148"/>
                  <a:pt x="787" y="149"/>
                </a:cubicBezTo>
                <a:cubicBezTo>
                  <a:pt x="787" y="150"/>
                  <a:pt x="788" y="151"/>
                  <a:pt x="789" y="152"/>
                </a:cubicBezTo>
                <a:cubicBezTo>
                  <a:pt x="790" y="151"/>
                  <a:pt x="790" y="149"/>
                  <a:pt x="792" y="148"/>
                </a:cubicBezTo>
                <a:cubicBezTo>
                  <a:pt x="793" y="148"/>
                  <a:pt x="794" y="152"/>
                  <a:pt x="795" y="151"/>
                </a:cubicBezTo>
                <a:cubicBezTo>
                  <a:pt x="795" y="150"/>
                  <a:pt x="796" y="150"/>
                  <a:pt x="797" y="151"/>
                </a:cubicBezTo>
                <a:cubicBezTo>
                  <a:pt x="795" y="152"/>
                  <a:pt x="795" y="153"/>
                  <a:pt x="795" y="154"/>
                </a:cubicBezTo>
                <a:cubicBezTo>
                  <a:pt x="797" y="153"/>
                  <a:pt x="798" y="147"/>
                  <a:pt x="801" y="151"/>
                </a:cubicBezTo>
                <a:close/>
                <a:moveTo>
                  <a:pt x="764" y="92"/>
                </a:moveTo>
                <a:cubicBezTo>
                  <a:pt x="763" y="89"/>
                  <a:pt x="768" y="86"/>
                  <a:pt x="763" y="90"/>
                </a:cubicBezTo>
                <a:cubicBezTo>
                  <a:pt x="762" y="90"/>
                  <a:pt x="761" y="95"/>
                  <a:pt x="762" y="93"/>
                </a:cubicBezTo>
                <a:cubicBezTo>
                  <a:pt x="762" y="92"/>
                  <a:pt x="763" y="92"/>
                  <a:pt x="764" y="92"/>
                </a:cubicBezTo>
                <a:close/>
                <a:moveTo>
                  <a:pt x="812" y="148"/>
                </a:moveTo>
                <a:cubicBezTo>
                  <a:pt x="815" y="149"/>
                  <a:pt x="815" y="143"/>
                  <a:pt x="818" y="146"/>
                </a:cubicBezTo>
                <a:cubicBezTo>
                  <a:pt x="818" y="145"/>
                  <a:pt x="819" y="144"/>
                  <a:pt x="819" y="143"/>
                </a:cubicBezTo>
                <a:cubicBezTo>
                  <a:pt x="817" y="141"/>
                  <a:pt x="813" y="149"/>
                  <a:pt x="812" y="143"/>
                </a:cubicBezTo>
                <a:cubicBezTo>
                  <a:pt x="810" y="144"/>
                  <a:pt x="809" y="147"/>
                  <a:pt x="810" y="145"/>
                </a:cubicBezTo>
                <a:cubicBezTo>
                  <a:pt x="812" y="145"/>
                  <a:pt x="811" y="147"/>
                  <a:pt x="812" y="148"/>
                </a:cubicBezTo>
                <a:close/>
                <a:moveTo>
                  <a:pt x="928" y="242"/>
                </a:moveTo>
                <a:cubicBezTo>
                  <a:pt x="928" y="243"/>
                  <a:pt x="928" y="244"/>
                  <a:pt x="929" y="243"/>
                </a:cubicBezTo>
                <a:cubicBezTo>
                  <a:pt x="929" y="242"/>
                  <a:pt x="930" y="242"/>
                  <a:pt x="930" y="241"/>
                </a:cubicBezTo>
                <a:cubicBezTo>
                  <a:pt x="928" y="240"/>
                  <a:pt x="925" y="242"/>
                  <a:pt x="927" y="243"/>
                </a:cubicBezTo>
                <a:cubicBezTo>
                  <a:pt x="927" y="243"/>
                  <a:pt x="927" y="242"/>
                  <a:pt x="928" y="242"/>
                </a:cubicBezTo>
                <a:close/>
                <a:moveTo>
                  <a:pt x="849" y="100"/>
                </a:moveTo>
                <a:cubicBezTo>
                  <a:pt x="847" y="100"/>
                  <a:pt x="848" y="99"/>
                  <a:pt x="846" y="97"/>
                </a:cubicBezTo>
                <a:cubicBezTo>
                  <a:pt x="844" y="97"/>
                  <a:pt x="848" y="100"/>
                  <a:pt x="846" y="100"/>
                </a:cubicBezTo>
                <a:cubicBezTo>
                  <a:pt x="846" y="99"/>
                  <a:pt x="845" y="102"/>
                  <a:pt x="844" y="99"/>
                </a:cubicBezTo>
                <a:cubicBezTo>
                  <a:pt x="842" y="97"/>
                  <a:pt x="845" y="97"/>
                  <a:pt x="844" y="95"/>
                </a:cubicBezTo>
                <a:cubicBezTo>
                  <a:pt x="842" y="94"/>
                  <a:pt x="841" y="97"/>
                  <a:pt x="839" y="96"/>
                </a:cubicBezTo>
                <a:cubicBezTo>
                  <a:pt x="842" y="99"/>
                  <a:pt x="834" y="102"/>
                  <a:pt x="836" y="108"/>
                </a:cubicBezTo>
                <a:cubicBezTo>
                  <a:pt x="841" y="107"/>
                  <a:pt x="844" y="104"/>
                  <a:pt x="848" y="103"/>
                </a:cubicBezTo>
                <a:cubicBezTo>
                  <a:pt x="848" y="102"/>
                  <a:pt x="847" y="100"/>
                  <a:pt x="848" y="100"/>
                </a:cubicBezTo>
                <a:cubicBezTo>
                  <a:pt x="849" y="100"/>
                  <a:pt x="849" y="100"/>
                  <a:pt x="849" y="100"/>
                </a:cubicBezTo>
                <a:close/>
                <a:moveTo>
                  <a:pt x="855" y="105"/>
                </a:moveTo>
                <a:cubicBezTo>
                  <a:pt x="856" y="106"/>
                  <a:pt x="858" y="108"/>
                  <a:pt x="857" y="106"/>
                </a:cubicBezTo>
                <a:cubicBezTo>
                  <a:pt x="857" y="105"/>
                  <a:pt x="856" y="106"/>
                  <a:pt x="855" y="104"/>
                </a:cubicBezTo>
                <a:cubicBezTo>
                  <a:pt x="854" y="105"/>
                  <a:pt x="855" y="106"/>
                  <a:pt x="854" y="106"/>
                </a:cubicBezTo>
                <a:cubicBezTo>
                  <a:pt x="855" y="107"/>
                  <a:pt x="854" y="108"/>
                  <a:pt x="854" y="109"/>
                </a:cubicBezTo>
                <a:cubicBezTo>
                  <a:pt x="856" y="110"/>
                  <a:pt x="855" y="107"/>
                  <a:pt x="855" y="105"/>
                </a:cubicBezTo>
                <a:close/>
                <a:moveTo>
                  <a:pt x="921" y="15"/>
                </a:moveTo>
                <a:cubicBezTo>
                  <a:pt x="920" y="13"/>
                  <a:pt x="919" y="14"/>
                  <a:pt x="918" y="13"/>
                </a:cubicBezTo>
                <a:cubicBezTo>
                  <a:pt x="918" y="10"/>
                  <a:pt x="921" y="11"/>
                  <a:pt x="922" y="9"/>
                </a:cubicBezTo>
                <a:cubicBezTo>
                  <a:pt x="919" y="8"/>
                  <a:pt x="917" y="7"/>
                  <a:pt x="914" y="6"/>
                </a:cubicBezTo>
                <a:cubicBezTo>
                  <a:pt x="913" y="4"/>
                  <a:pt x="913" y="3"/>
                  <a:pt x="912" y="1"/>
                </a:cubicBezTo>
                <a:cubicBezTo>
                  <a:pt x="904" y="1"/>
                  <a:pt x="889" y="0"/>
                  <a:pt x="893" y="13"/>
                </a:cubicBezTo>
                <a:cubicBezTo>
                  <a:pt x="902" y="20"/>
                  <a:pt x="911" y="13"/>
                  <a:pt x="921" y="15"/>
                </a:cubicBezTo>
                <a:close/>
                <a:moveTo>
                  <a:pt x="928" y="17"/>
                </a:moveTo>
                <a:cubicBezTo>
                  <a:pt x="929" y="15"/>
                  <a:pt x="931" y="17"/>
                  <a:pt x="932" y="15"/>
                </a:cubicBezTo>
                <a:cubicBezTo>
                  <a:pt x="929" y="12"/>
                  <a:pt x="927" y="12"/>
                  <a:pt x="925" y="10"/>
                </a:cubicBezTo>
                <a:cubicBezTo>
                  <a:pt x="925" y="11"/>
                  <a:pt x="923" y="12"/>
                  <a:pt x="922" y="14"/>
                </a:cubicBezTo>
                <a:cubicBezTo>
                  <a:pt x="923" y="15"/>
                  <a:pt x="925" y="16"/>
                  <a:pt x="926" y="15"/>
                </a:cubicBezTo>
                <a:cubicBezTo>
                  <a:pt x="926" y="14"/>
                  <a:pt x="925" y="12"/>
                  <a:pt x="927" y="11"/>
                </a:cubicBezTo>
                <a:cubicBezTo>
                  <a:pt x="929" y="14"/>
                  <a:pt x="929" y="15"/>
                  <a:pt x="928" y="17"/>
                </a:cubicBezTo>
                <a:close/>
                <a:moveTo>
                  <a:pt x="242" y="891"/>
                </a:moveTo>
                <a:cubicBezTo>
                  <a:pt x="242" y="891"/>
                  <a:pt x="241" y="889"/>
                  <a:pt x="241" y="889"/>
                </a:cubicBezTo>
                <a:cubicBezTo>
                  <a:pt x="242" y="889"/>
                  <a:pt x="243" y="889"/>
                  <a:pt x="244" y="891"/>
                </a:cubicBezTo>
                <a:cubicBezTo>
                  <a:pt x="246" y="893"/>
                  <a:pt x="242" y="893"/>
                  <a:pt x="244" y="895"/>
                </a:cubicBezTo>
                <a:cubicBezTo>
                  <a:pt x="249" y="883"/>
                  <a:pt x="265" y="896"/>
                  <a:pt x="269" y="885"/>
                </a:cubicBezTo>
                <a:cubicBezTo>
                  <a:pt x="270" y="886"/>
                  <a:pt x="271" y="887"/>
                  <a:pt x="272" y="887"/>
                </a:cubicBezTo>
                <a:cubicBezTo>
                  <a:pt x="271" y="882"/>
                  <a:pt x="278" y="886"/>
                  <a:pt x="277" y="881"/>
                </a:cubicBezTo>
                <a:cubicBezTo>
                  <a:pt x="279" y="885"/>
                  <a:pt x="282" y="881"/>
                  <a:pt x="283" y="879"/>
                </a:cubicBezTo>
                <a:cubicBezTo>
                  <a:pt x="289" y="882"/>
                  <a:pt x="292" y="875"/>
                  <a:pt x="298" y="876"/>
                </a:cubicBezTo>
                <a:cubicBezTo>
                  <a:pt x="298" y="875"/>
                  <a:pt x="299" y="874"/>
                  <a:pt x="298" y="872"/>
                </a:cubicBezTo>
                <a:cubicBezTo>
                  <a:pt x="300" y="876"/>
                  <a:pt x="301" y="874"/>
                  <a:pt x="299" y="872"/>
                </a:cubicBezTo>
                <a:cubicBezTo>
                  <a:pt x="300" y="871"/>
                  <a:pt x="300" y="871"/>
                  <a:pt x="300" y="870"/>
                </a:cubicBezTo>
                <a:cubicBezTo>
                  <a:pt x="302" y="872"/>
                  <a:pt x="301" y="873"/>
                  <a:pt x="303" y="873"/>
                </a:cubicBezTo>
                <a:cubicBezTo>
                  <a:pt x="304" y="873"/>
                  <a:pt x="301" y="869"/>
                  <a:pt x="304" y="872"/>
                </a:cubicBezTo>
                <a:cubicBezTo>
                  <a:pt x="305" y="871"/>
                  <a:pt x="305" y="868"/>
                  <a:pt x="303" y="867"/>
                </a:cubicBezTo>
                <a:cubicBezTo>
                  <a:pt x="302" y="868"/>
                  <a:pt x="303" y="869"/>
                  <a:pt x="303" y="870"/>
                </a:cubicBezTo>
                <a:cubicBezTo>
                  <a:pt x="301" y="867"/>
                  <a:pt x="296" y="865"/>
                  <a:pt x="297" y="869"/>
                </a:cubicBezTo>
                <a:cubicBezTo>
                  <a:pt x="292" y="866"/>
                  <a:pt x="284" y="865"/>
                  <a:pt x="280" y="871"/>
                </a:cubicBezTo>
                <a:cubicBezTo>
                  <a:pt x="276" y="871"/>
                  <a:pt x="269" y="869"/>
                  <a:pt x="268" y="874"/>
                </a:cubicBezTo>
                <a:cubicBezTo>
                  <a:pt x="266" y="872"/>
                  <a:pt x="264" y="876"/>
                  <a:pt x="262" y="875"/>
                </a:cubicBezTo>
                <a:cubicBezTo>
                  <a:pt x="263" y="876"/>
                  <a:pt x="263" y="877"/>
                  <a:pt x="262" y="878"/>
                </a:cubicBezTo>
                <a:cubicBezTo>
                  <a:pt x="253" y="878"/>
                  <a:pt x="248" y="885"/>
                  <a:pt x="238" y="886"/>
                </a:cubicBezTo>
                <a:cubicBezTo>
                  <a:pt x="240" y="890"/>
                  <a:pt x="235" y="889"/>
                  <a:pt x="235" y="891"/>
                </a:cubicBezTo>
                <a:cubicBezTo>
                  <a:pt x="238" y="890"/>
                  <a:pt x="240" y="892"/>
                  <a:pt x="242" y="891"/>
                </a:cubicBezTo>
                <a:close/>
                <a:moveTo>
                  <a:pt x="133" y="564"/>
                </a:moveTo>
                <a:cubicBezTo>
                  <a:pt x="134" y="563"/>
                  <a:pt x="135" y="563"/>
                  <a:pt x="136" y="562"/>
                </a:cubicBezTo>
                <a:cubicBezTo>
                  <a:pt x="135" y="560"/>
                  <a:pt x="134" y="560"/>
                  <a:pt x="134" y="558"/>
                </a:cubicBezTo>
                <a:cubicBezTo>
                  <a:pt x="135" y="558"/>
                  <a:pt x="136" y="559"/>
                  <a:pt x="137" y="560"/>
                </a:cubicBezTo>
                <a:cubicBezTo>
                  <a:pt x="138" y="559"/>
                  <a:pt x="140" y="557"/>
                  <a:pt x="138" y="555"/>
                </a:cubicBezTo>
                <a:cubicBezTo>
                  <a:pt x="136" y="557"/>
                  <a:pt x="132" y="555"/>
                  <a:pt x="131" y="559"/>
                </a:cubicBezTo>
                <a:cubicBezTo>
                  <a:pt x="132" y="561"/>
                  <a:pt x="132" y="561"/>
                  <a:pt x="133" y="564"/>
                </a:cubicBezTo>
                <a:close/>
                <a:moveTo>
                  <a:pt x="180" y="597"/>
                </a:moveTo>
                <a:cubicBezTo>
                  <a:pt x="178" y="594"/>
                  <a:pt x="176" y="594"/>
                  <a:pt x="175" y="592"/>
                </a:cubicBezTo>
                <a:cubicBezTo>
                  <a:pt x="174" y="593"/>
                  <a:pt x="172" y="593"/>
                  <a:pt x="173" y="595"/>
                </a:cubicBezTo>
                <a:cubicBezTo>
                  <a:pt x="173" y="594"/>
                  <a:pt x="174" y="595"/>
                  <a:pt x="174" y="595"/>
                </a:cubicBezTo>
                <a:cubicBezTo>
                  <a:pt x="173" y="596"/>
                  <a:pt x="173" y="596"/>
                  <a:pt x="173" y="597"/>
                </a:cubicBezTo>
                <a:cubicBezTo>
                  <a:pt x="176" y="595"/>
                  <a:pt x="177" y="598"/>
                  <a:pt x="180" y="597"/>
                </a:cubicBezTo>
                <a:close/>
                <a:moveTo>
                  <a:pt x="193" y="583"/>
                </a:moveTo>
                <a:cubicBezTo>
                  <a:pt x="192" y="582"/>
                  <a:pt x="193" y="578"/>
                  <a:pt x="196" y="579"/>
                </a:cubicBezTo>
                <a:cubicBezTo>
                  <a:pt x="196" y="577"/>
                  <a:pt x="193" y="576"/>
                  <a:pt x="194" y="575"/>
                </a:cubicBezTo>
                <a:cubicBezTo>
                  <a:pt x="196" y="573"/>
                  <a:pt x="198" y="575"/>
                  <a:pt x="198" y="577"/>
                </a:cubicBezTo>
                <a:cubicBezTo>
                  <a:pt x="198" y="575"/>
                  <a:pt x="199" y="573"/>
                  <a:pt x="197" y="569"/>
                </a:cubicBezTo>
                <a:cubicBezTo>
                  <a:pt x="195" y="570"/>
                  <a:pt x="198" y="573"/>
                  <a:pt x="197" y="574"/>
                </a:cubicBezTo>
                <a:cubicBezTo>
                  <a:pt x="193" y="572"/>
                  <a:pt x="193" y="576"/>
                  <a:pt x="193" y="578"/>
                </a:cubicBezTo>
                <a:cubicBezTo>
                  <a:pt x="192" y="578"/>
                  <a:pt x="192" y="577"/>
                  <a:pt x="191" y="577"/>
                </a:cubicBezTo>
                <a:cubicBezTo>
                  <a:pt x="191" y="575"/>
                  <a:pt x="193" y="575"/>
                  <a:pt x="191" y="573"/>
                </a:cubicBezTo>
                <a:cubicBezTo>
                  <a:pt x="189" y="576"/>
                  <a:pt x="188" y="576"/>
                  <a:pt x="185" y="577"/>
                </a:cubicBezTo>
                <a:cubicBezTo>
                  <a:pt x="189" y="579"/>
                  <a:pt x="187" y="582"/>
                  <a:pt x="189" y="584"/>
                </a:cubicBezTo>
                <a:cubicBezTo>
                  <a:pt x="189" y="581"/>
                  <a:pt x="194" y="586"/>
                  <a:pt x="193" y="583"/>
                </a:cubicBezTo>
                <a:close/>
                <a:moveTo>
                  <a:pt x="178" y="561"/>
                </a:moveTo>
                <a:cubicBezTo>
                  <a:pt x="180" y="562"/>
                  <a:pt x="180" y="561"/>
                  <a:pt x="181" y="559"/>
                </a:cubicBezTo>
                <a:cubicBezTo>
                  <a:pt x="182" y="561"/>
                  <a:pt x="182" y="562"/>
                  <a:pt x="182" y="563"/>
                </a:cubicBezTo>
                <a:cubicBezTo>
                  <a:pt x="183" y="560"/>
                  <a:pt x="186" y="558"/>
                  <a:pt x="184" y="554"/>
                </a:cubicBezTo>
                <a:cubicBezTo>
                  <a:pt x="185" y="555"/>
                  <a:pt x="186" y="556"/>
                  <a:pt x="187" y="555"/>
                </a:cubicBezTo>
                <a:cubicBezTo>
                  <a:pt x="182" y="550"/>
                  <a:pt x="179" y="557"/>
                  <a:pt x="175" y="559"/>
                </a:cubicBezTo>
                <a:cubicBezTo>
                  <a:pt x="175" y="558"/>
                  <a:pt x="178" y="560"/>
                  <a:pt x="177" y="560"/>
                </a:cubicBezTo>
                <a:cubicBezTo>
                  <a:pt x="173" y="559"/>
                  <a:pt x="172" y="566"/>
                  <a:pt x="170" y="567"/>
                </a:cubicBezTo>
                <a:cubicBezTo>
                  <a:pt x="173" y="566"/>
                  <a:pt x="177" y="564"/>
                  <a:pt x="178" y="561"/>
                </a:cubicBezTo>
                <a:close/>
                <a:moveTo>
                  <a:pt x="786" y="675"/>
                </a:moveTo>
                <a:cubicBezTo>
                  <a:pt x="789" y="675"/>
                  <a:pt x="789" y="677"/>
                  <a:pt x="793" y="676"/>
                </a:cubicBezTo>
                <a:cubicBezTo>
                  <a:pt x="795" y="678"/>
                  <a:pt x="791" y="680"/>
                  <a:pt x="795" y="681"/>
                </a:cubicBezTo>
                <a:cubicBezTo>
                  <a:pt x="794" y="678"/>
                  <a:pt x="798" y="674"/>
                  <a:pt x="794" y="675"/>
                </a:cubicBezTo>
                <a:cubicBezTo>
                  <a:pt x="800" y="673"/>
                  <a:pt x="797" y="669"/>
                  <a:pt x="798" y="664"/>
                </a:cubicBezTo>
                <a:cubicBezTo>
                  <a:pt x="797" y="666"/>
                  <a:pt x="795" y="666"/>
                  <a:pt x="794" y="666"/>
                </a:cubicBezTo>
                <a:cubicBezTo>
                  <a:pt x="791" y="661"/>
                  <a:pt x="797" y="663"/>
                  <a:pt x="797" y="661"/>
                </a:cubicBezTo>
                <a:cubicBezTo>
                  <a:pt x="797" y="661"/>
                  <a:pt x="794" y="657"/>
                  <a:pt x="796" y="656"/>
                </a:cubicBezTo>
                <a:cubicBezTo>
                  <a:pt x="794" y="656"/>
                  <a:pt x="791" y="649"/>
                  <a:pt x="789" y="654"/>
                </a:cubicBezTo>
                <a:cubicBezTo>
                  <a:pt x="790" y="654"/>
                  <a:pt x="791" y="654"/>
                  <a:pt x="792" y="655"/>
                </a:cubicBezTo>
                <a:cubicBezTo>
                  <a:pt x="793" y="660"/>
                  <a:pt x="788" y="657"/>
                  <a:pt x="788" y="662"/>
                </a:cubicBezTo>
                <a:cubicBezTo>
                  <a:pt x="787" y="661"/>
                  <a:pt x="788" y="659"/>
                  <a:pt x="786" y="661"/>
                </a:cubicBezTo>
                <a:cubicBezTo>
                  <a:pt x="786" y="662"/>
                  <a:pt x="787" y="662"/>
                  <a:pt x="788" y="664"/>
                </a:cubicBezTo>
                <a:cubicBezTo>
                  <a:pt x="785" y="664"/>
                  <a:pt x="788" y="667"/>
                  <a:pt x="789" y="666"/>
                </a:cubicBezTo>
                <a:cubicBezTo>
                  <a:pt x="788" y="670"/>
                  <a:pt x="786" y="671"/>
                  <a:pt x="786" y="675"/>
                </a:cubicBezTo>
                <a:close/>
                <a:moveTo>
                  <a:pt x="807" y="580"/>
                </a:moveTo>
                <a:cubicBezTo>
                  <a:pt x="804" y="582"/>
                  <a:pt x="804" y="582"/>
                  <a:pt x="804" y="582"/>
                </a:cubicBezTo>
                <a:cubicBezTo>
                  <a:pt x="806" y="586"/>
                  <a:pt x="806" y="586"/>
                  <a:pt x="806" y="586"/>
                </a:cubicBezTo>
                <a:cubicBezTo>
                  <a:pt x="807" y="584"/>
                  <a:pt x="808" y="583"/>
                  <a:pt x="807" y="580"/>
                </a:cubicBezTo>
                <a:close/>
                <a:moveTo>
                  <a:pt x="899" y="212"/>
                </a:moveTo>
                <a:cubicBezTo>
                  <a:pt x="898" y="213"/>
                  <a:pt x="894" y="211"/>
                  <a:pt x="894" y="214"/>
                </a:cubicBezTo>
                <a:cubicBezTo>
                  <a:pt x="896" y="215"/>
                  <a:pt x="894" y="219"/>
                  <a:pt x="892" y="221"/>
                </a:cubicBezTo>
                <a:cubicBezTo>
                  <a:pt x="891" y="220"/>
                  <a:pt x="890" y="218"/>
                  <a:pt x="889" y="218"/>
                </a:cubicBezTo>
                <a:cubicBezTo>
                  <a:pt x="893" y="224"/>
                  <a:pt x="884" y="226"/>
                  <a:pt x="885" y="229"/>
                </a:cubicBezTo>
                <a:cubicBezTo>
                  <a:pt x="893" y="224"/>
                  <a:pt x="896" y="214"/>
                  <a:pt x="905" y="211"/>
                </a:cubicBezTo>
                <a:cubicBezTo>
                  <a:pt x="904" y="208"/>
                  <a:pt x="903" y="212"/>
                  <a:pt x="902" y="210"/>
                </a:cubicBezTo>
                <a:cubicBezTo>
                  <a:pt x="906" y="209"/>
                  <a:pt x="901" y="207"/>
                  <a:pt x="905" y="207"/>
                </a:cubicBezTo>
                <a:cubicBezTo>
                  <a:pt x="901" y="203"/>
                  <a:pt x="897" y="208"/>
                  <a:pt x="899" y="212"/>
                </a:cubicBezTo>
                <a:close/>
                <a:moveTo>
                  <a:pt x="896" y="130"/>
                </a:moveTo>
                <a:cubicBezTo>
                  <a:pt x="896" y="132"/>
                  <a:pt x="897" y="133"/>
                  <a:pt x="898" y="133"/>
                </a:cubicBezTo>
                <a:cubicBezTo>
                  <a:pt x="898" y="132"/>
                  <a:pt x="896" y="130"/>
                  <a:pt x="898" y="129"/>
                </a:cubicBezTo>
                <a:cubicBezTo>
                  <a:pt x="906" y="137"/>
                  <a:pt x="912" y="123"/>
                  <a:pt x="913" y="118"/>
                </a:cubicBezTo>
                <a:cubicBezTo>
                  <a:pt x="914" y="119"/>
                  <a:pt x="914" y="120"/>
                  <a:pt x="915" y="120"/>
                </a:cubicBezTo>
                <a:cubicBezTo>
                  <a:pt x="914" y="117"/>
                  <a:pt x="916" y="114"/>
                  <a:pt x="915" y="111"/>
                </a:cubicBezTo>
                <a:cubicBezTo>
                  <a:pt x="913" y="111"/>
                  <a:pt x="913" y="111"/>
                  <a:pt x="912" y="113"/>
                </a:cubicBezTo>
                <a:cubicBezTo>
                  <a:pt x="909" y="109"/>
                  <a:pt x="909" y="109"/>
                  <a:pt x="909" y="109"/>
                </a:cubicBezTo>
                <a:cubicBezTo>
                  <a:pt x="904" y="107"/>
                  <a:pt x="903" y="116"/>
                  <a:pt x="900" y="113"/>
                </a:cubicBezTo>
                <a:cubicBezTo>
                  <a:pt x="903" y="118"/>
                  <a:pt x="897" y="118"/>
                  <a:pt x="898" y="122"/>
                </a:cubicBezTo>
                <a:cubicBezTo>
                  <a:pt x="896" y="121"/>
                  <a:pt x="897" y="118"/>
                  <a:pt x="894" y="118"/>
                </a:cubicBezTo>
                <a:cubicBezTo>
                  <a:pt x="893" y="121"/>
                  <a:pt x="896" y="125"/>
                  <a:pt x="893" y="127"/>
                </a:cubicBezTo>
                <a:cubicBezTo>
                  <a:pt x="892" y="125"/>
                  <a:pt x="891" y="127"/>
                  <a:pt x="890" y="125"/>
                </a:cubicBezTo>
                <a:cubicBezTo>
                  <a:pt x="889" y="127"/>
                  <a:pt x="888" y="126"/>
                  <a:pt x="886" y="127"/>
                </a:cubicBezTo>
                <a:cubicBezTo>
                  <a:pt x="888" y="132"/>
                  <a:pt x="878" y="132"/>
                  <a:pt x="880" y="139"/>
                </a:cubicBezTo>
                <a:cubicBezTo>
                  <a:pt x="883" y="135"/>
                  <a:pt x="890" y="125"/>
                  <a:pt x="896" y="130"/>
                </a:cubicBezTo>
                <a:close/>
                <a:moveTo>
                  <a:pt x="863" y="19"/>
                </a:moveTo>
                <a:cubicBezTo>
                  <a:pt x="864" y="21"/>
                  <a:pt x="863" y="21"/>
                  <a:pt x="864" y="23"/>
                </a:cubicBezTo>
                <a:cubicBezTo>
                  <a:pt x="865" y="21"/>
                  <a:pt x="866" y="24"/>
                  <a:pt x="867" y="24"/>
                </a:cubicBezTo>
                <a:cubicBezTo>
                  <a:pt x="869" y="20"/>
                  <a:pt x="870" y="22"/>
                  <a:pt x="873" y="23"/>
                </a:cubicBezTo>
                <a:cubicBezTo>
                  <a:pt x="874" y="22"/>
                  <a:pt x="873" y="20"/>
                  <a:pt x="874" y="19"/>
                </a:cubicBezTo>
                <a:cubicBezTo>
                  <a:pt x="877" y="19"/>
                  <a:pt x="880" y="22"/>
                  <a:pt x="882" y="21"/>
                </a:cubicBezTo>
                <a:cubicBezTo>
                  <a:pt x="880" y="16"/>
                  <a:pt x="879" y="18"/>
                  <a:pt x="876" y="14"/>
                </a:cubicBezTo>
                <a:cubicBezTo>
                  <a:pt x="874" y="15"/>
                  <a:pt x="872" y="16"/>
                  <a:pt x="871" y="15"/>
                </a:cubicBezTo>
                <a:cubicBezTo>
                  <a:pt x="873" y="14"/>
                  <a:pt x="872" y="13"/>
                  <a:pt x="872" y="11"/>
                </a:cubicBezTo>
                <a:cubicBezTo>
                  <a:pt x="870" y="12"/>
                  <a:pt x="868" y="13"/>
                  <a:pt x="867" y="11"/>
                </a:cubicBezTo>
                <a:cubicBezTo>
                  <a:pt x="863" y="14"/>
                  <a:pt x="861" y="16"/>
                  <a:pt x="860" y="20"/>
                </a:cubicBezTo>
                <a:cubicBezTo>
                  <a:pt x="861" y="21"/>
                  <a:pt x="862" y="18"/>
                  <a:pt x="863" y="19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53210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70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1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3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34B49-39E8-4910-B102-0C16A6BAF151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8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34B49-39E8-4910-B102-0C16A6BAF151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BC38E-D3CF-46CE-8711-D39775EB802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6" name="Picture 2" descr="http://pic40.nipic.com/20140413/2126883_151601318000_2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" t="-140" r="4066" b="4528"/>
          <a:stretch/>
        </p:blipFill>
        <p:spPr bwMode="auto">
          <a:xfrm rot="5400000">
            <a:off x="2662518" y="-2689410"/>
            <a:ext cx="6884894" cy="1220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-19052" y="-114300"/>
            <a:ext cx="12228984" cy="710565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4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5" t="14306" r="-2" b="11745"/>
          <a:stretch/>
        </p:blipFill>
        <p:spPr>
          <a:xfrm rot="10800000">
            <a:off x="-4" y="-26895"/>
            <a:ext cx="12209932" cy="689834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46809" y="2064123"/>
            <a:ext cx="2716306" cy="2716306"/>
          </a:xfrm>
          <a:prstGeom prst="rect">
            <a:avLst/>
          </a:prstGeom>
          <a:noFill/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637930" y="2064123"/>
            <a:ext cx="2259106" cy="1210757"/>
            <a:chOff x="7637930" y="1975114"/>
            <a:chExt cx="2259106" cy="1210757"/>
          </a:xfrm>
        </p:grpSpPr>
        <p:sp>
          <p:nvSpPr>
            <p:cNvPr id="6" name="文本框 5"/>
            <p:cNvSpPr txBox="1"/>
            <p:nvPr/>
          </p:nvSpPr>
          <p:spPr>
            <a:xfrm>
              <a:off x="7637930" y="1975114"/>
              <a:ext cx="22591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Watercolor</a:t>
              </a:r>
              <a:endParaRPr lang="zh-CN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637930" y="2380438"/>
              <a:ext cx="22591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Style</a:t>
              </a:r>
              <a:endParaRPr lang="zh-CN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637930" y="2785761"/>
              <a:ext cx="22591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>
                      <a:lumMod val="20000"/>
                      <a:lumOff val="80000"/>
                    </a:schemeClr>
                  </a:solidFill>
                  <a:cs typeface="+mn-ea"/>
                  <a:sym typeface="+mn-lt"/>
                </a:rPr>
                <a:t>PPT Template</a:t>
              </a:r>
              <a:endParaRPr lang="zh-CN" altLang="en-US" sz="2000" dirty="0">
                <a:solidFill>
                  <a:schemeClr val="accent1">
                    <a:lumMod val="20000"/>
                    <a:lumOff val="8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921624" y="2254201"/>
            <a:ext cx="235323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800" b="1" smtClean="0">
                <a:solidFill>
                  <a:schemeClr val="bg1"/>
                </a:solidFill>
                <a:cs typeface="+mn-ea"/>
                <a:sym typeface="+mn-lt"/>
              </a:rPr>
              <a:t>2019</a:t>
            </a:r>
            <a:endParaRPr lang="zh-CN" altLang="en-US" sz="6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21624" y="3380888"/>
            <a:ext cx="2353235" cy="1249797"/>
            <a:chOff x="4921624" y="3380888"/>
            <a:chExt cx="2353235" cy="1249797"/>
          </a:xfrm>
        </p:grpSpPr>
        <p:sp>
          <p:nvSpPr>
            <p:cNvPr id="11" name="文本框 10"/>
            <p:cNvSpPr txBox="1"/>
            <p:nvPr/>
          </p:nvSpPr>
          <p:spPr>
            <a:xfrm>
              <a:off x="4921624" y="3380888"/>
              <a:ext cx="23532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蓝色水彩通用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921624" y="3892021"/>
              <a:ext cx="23532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lang="zh-CN" altLang="en-US" sz="4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模板</a:t>
              </a:r>
              <a:endParaRPr lang="zh-CN" altLang="en-US" sz="4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Keith Kenniff - Receiv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88685" y="-180345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69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6114756" y="2132856"/>
            <a:ext cx="6077244" cy="329184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/>
            <a:endParaRPr lang="zh-CN" altLang="en-US" dirty="0"/>
          </a:p>
        </p:txBody>
      </p:sp>
      <p:sp>
        <p:nvSpPr>
          <p:cNvPr id="6" name="Rectangle 7"/>
          <p:cNvSpPr>
            <a:spLocks/>
          </p:cNvSpPr>
          <p:nvPr/>
        </p:nvSpPr>
        <p:spPr bwMode="auto">
          <a:xfrm>
            <a:off x="6555872" y="1703982"/>
            <a:ext cx="3629" cy="3629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矩形 13"/>
          <p:cNvSpPr/>
          <p:nvPr/>
        </p:nvSpPr>
        <p:spPr>
          <a:xfrm>
            <a:off x="6114756" y="3178170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</a:rPr>
              <a:t>标题文本预设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114756" y="3863342"/>
            <a:ext cx="6096000" cy="657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prstClr val="white"/>
                </a:solidFill>
              </a:rPr>
              <a:t>此部分内容作为文字排版占位显示（建议使用主题字体）</a:t>
            </a:r>
            <a:br>
              <a:rPr lang="zh-CN" altLang="en-US" sz="1600" dirty="0">
                <a:solidFill>
                  <a:prstClr val="white"/>
                </a:solidFill>
              </a:rPr>
            </a:br>
            <a:r>
              <a:rPr lang="zh-CN" altLang="en-US" sz="1600" dirty="0">
                <a:solidFill>
                  <a:prstClr val="white"/>
                </a:solidFill>
              </a:rPr>
              <a:t>如需更改请在（设置形状格式）菜单下（文本选项）中调整</a:t>
            </a:r>
            <a:endParaRPr lang="zh-CN" altLang="en-US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90"/>
          <a:stretch/>
        </p:blipFill>
        <p:spPr>
          <a:xfrm>
            <a:off x="0" y="2132856"/>
            <a:ext cx="6062357" cy="329184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140302" y="1186223"/>
            <a:ext cx="8334561" cy="707886"/>
            <a:chOff x="3140302" y="1186223"/>
            <a:chExt cx="8334561" cy="707886"/>
          </a:xfrm>
        </p:grpSpPr>
        <p:sp>
          <p:nvSpPr>
            <p:cNvPr id="12" name="TextBox 15"/>
            <p:cNvSpPr txBox="1"/>
            <p:nvPr/>
          </p:nvSpPr>
          <p:spPr>
            <a:xfrm>
              <a:off x="7143560" y="1308758"/>
              <a:ext cx="4331303" cy="338554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r>
                <a:rPr lang="zh-CN" altLang="en-US" sz="1600" b="1" kern="900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3" name="TextBox 16"/>
            <p:cNvSpPr txBox="1"/>
            <p:nvPr/>
          </p:nvSpPr>
          <p:spPr>
            <a:xfrm>
              <a:off x="7143560" y="1571940"/>
              <a:ext cx="4331303" cy="277961"/>
            </a:xfrm>
            <a:prstGeom prst="rect">
              <a:avLst/>
            </a:prstGeom>
          </p:spPr>
          <p:txBody>
            <a:bodyPr vert="horz" wrap="square" lIns="0">
              <a:normAutofit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140302" y="1186223"/>
              <a:ext cx="4267869" cy="707886"/>
              <a:chOff x="366622" y="748322"/>
              <a:chExt cx="4267869" cy="707886"/>
            </a:xfrm>
          </p:grpSpPr>
          <p:sp>
            <p:nvSpPr>
              <p:cNvPr id="10" name="文本框 25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79C576B4-6CFA-4D2E-96EC-7D3E1F12F2D1}"/>
                  </a:ext>
                </a:extLst>
              </p:cNvPr>
              <p:cNvSpPr txBox="1"/>
              <p:nvPr/>
            </p:nvSpPr>
            <p:spPr>
              <a:xfrm>
                <a:off x="366622" y="870857"/>
                <a:ext cx="582666" cy="484626"/>
              </a:xfrm>
              <a:prstGeom prst="rect">
                <a:avLst/>
              </a:prstGeom>
              <a:noFill/>
            </p:spPr>
            <p:txBody>
              <a:bodyPr wrap="none" lIns="117208" tIns="58604" rIns="117208" bIns="58604">
                <a:prstTxWarp prst="textPlain">
                  <a:avLst/>
                </a:prstTxWarp>
                <a:normAutofit fontScale="62500" lnSpcReduction="20000"/>
              </a:bodyPr>
              <a:lstStyle/>
              <a:p>
                <a:r>
                  <a:rPr lang="en-US" sz="4800" dirty="0">
                    <a:solidFill>
                      <a:schemeClr val="accent1"/>
                    </a:solidFill>
                  </a:rPr>
                  <a:t>“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57955" y="748322"/>
                <a:ext cx="39765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4000" b="1" dirty="0" smtClean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9445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434650" y="1349829"/>
            <a:ext cx="3311853" cy="3311855"/>
            <a:chOff x="1434650" y="1349829"/>
            <a:chExt cx="3311853" cy="3311855"/>
          </a:xfrm>
        </p:grpSpPr>
        <p:sp>
          <p:nvSpPr>
            <p:cNvPr id="3" name="BackShape"/>
            <p:cNvSpPr/>
            <p:nvPr/>
          </p:nvSpPr>
          <p:spPr>
            <a:xfrm>
              <a:off x="1434650" y="1349829"/>
              <a:ext cx="3311853" cy="3311855"/>
            </a:xfrm>
            <a:prstGeom prst="donut">
              <a:avLst>
                <a:gd name="adj" fmla="val 3548"/>
              </a:avLst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ValueShape"/>
            <p:cNvSpPr/>
            <p:nvPr/>
          </p:nvSpPr>
          <p:spPr>
            <a:xfrm>
              <a:off x="1687638" y="1602819"/>
              <a:ext cx="2805875" cy="2805876"/>
            </a:xfrm>
            <a:prstGeom prst="pie">
              <a:avLst>
                <a:gd name="adj1" fmla="val 16200000"/>
                <a:gd name="adj2" fmla="val 8640000"/>
              </a:avLst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100000" sy="100000" flip="none" algn="tl"/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ValueText"/>
          <p:cNvSpPr txBox="1"/>
          <p:nvPr/>
        </p:nvSpPr>
        <p:spPr>
          <a:xfrm>
            <a:off x="863718" y="4923090"/>
            <a:ext cx="1141863" cy="856397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altLang="zh-CN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65%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399971" y="4923090"/>
            <a:ext cx="2919831" cy="911653"/>
            <a:chOff x="2602461" y="4289453"/>
            <a:chExt cx="2045824" cy="638764"/>
          </a:xfrm>
        </p:grpSpPr>
        <p:cxnSp>
          <p:nvCxnSpPr>
            <p:cNvPr id="7" name="LineShape"/>
            <p:cNvCxnSpPr>
              <a:cxnSpLocks/>
            </p:cNvCxnSpPr>
            <p:nvPr/>
          </p:nvCxnSpPr>
          <p:spPr>
            <a:xfrm flipH="1">
              <a:off x="2602461" y="4289453"/>
              <a:ext cx="2045824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8" name="CustomText1"/>
            <p:cNvSpPr/>
            <p:nvPr/>
          </p:nvSpPr>
          <p:spPr>
            <a:xfrm>
              <a:off x="2602461" y="4341006"/>
              <a:ext cx="2045824" cy="26971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en-US" altLang="zh-CN" b="1"/>
                <a:t>TEXT HERE</a:t>
              </a:r>
            </a:p>
          </p:txBody>
        </p:sp>
        <p:sp>
          <p:nvSpPr>
            <p:cNvPr id="9" name="CustomText1"/>
            <p:cNvSpPr/>
            <p:nvPr/>
          </p:nvSpPr>
          <p:spPr>
            <a:xfrm>
              <a:off x="2602461" y="4658506"/>
              <a:ext cx="2045824" cy="26971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en-US" altLang="zh-CN"/>
                <a:t>Supporting text here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42756" y="1349829"/>
            <a:ext cx="3311853" cy="3311855"/>
            <a:chOff x="7542756" y="1349829"/>
            <a:chExt cx="3311853" cy="3311855"/>
          </a:xfrm>
        </p:grpSpPr>
        <p:sp>
          <p:nvSpPr>
            <p:cNvPr id="11" name="BackShape"/>
            <p:cNvSpPr/>
            <p:nvPr/>
          </p:nvSpPr>
          <p:spPr>
            <a:xfrm>
              <a:off x="7542756" y="1349829"/>
              <a:ext cx="3311853" cy="3311855"/>
            </a:xfrm>
            <a:prstGeom prst="donut">
              <a:avLst>
                <a:gd name="adj" fmla="val 3548"/>
              </a:avLst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ValueShape"/>
            <p:cNvSpPr/>
            <p:nvPr/>
          </p:nvSpPr>
          <p:spPr>
            <a:xfrm>
              <a:off x="7795744" y="1602819"/>
              <a:ext cx="2805875" cy="2805876"/>
            </a:xfrm>
            <a:prstGeom prst="pie">
              <a:avLst>
                <a:gd name="adj1" fmla="val 16200000"/>
                <a:gd name="adj2" fmla="val 2376000"/>
              </a:avLst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100000" sy="100000" flip="none" algn="tl"/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" name="ValueText"/>
          <p:cNvSpPr txBox="1"/>
          <p:nvPr/>
        </p:nvSpPr>
        <p:spPr>
          <a:xfrm>
            <a:off x="6971824" y="4923090"/>
            <a:ext cx="1141863" cy="856397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altLang="zh-CN" smtClean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36%</a:t>
            </a:r>
            <a:endParaRPr lang="en-US" altLang="zh-CN">
              <a:solidFill>
                <a:schemeClr val="accent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08077" y="4923090"/>
            <a:ext cx="2919831" cy="911653"/>
            <a:chOff x="2602461" y="4289453"/>
            <a:chExt cx="2045824" cy="638764"/>
          </a:xfrm>
        </p:grpSpPr>
        <p:cxnSp>
          <p:nvCxnSpPr>
            <p:cNvPr id="15" name="LineShape"/>
            <p:cNvCxnSpPr>
              <a:cxnSpLocks/>
            </p:cNvCxnSpPr>
            <p:nvPr/>
          </p:nvCxnSpPr>
          <p:spPr>
            <a:xfrm flipH="1">
              <a:off x="2602461" y="4289453"/>
              <a:ext cx="2045824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6" name="CustomText1"/>
            <p:cNvSpPr/>
            <p:nvPr/>
          </p:nvSpPr>
          <p:spPr>
            <a:xfrm>
              <a:off x="2602461" y="4341006"/>
              <a:ext cx="2045824" cy="26971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en-US" altLang="zh-CN" b="1"/>
                <a:t>TEXT HERE</a:t>
              </a:r>
            </a:p>
          </p:txBody>
        </p:sp>
        <p:sp>
          <p:nvSpPr>
            <p:cNvPr id="17" name="CustomText1"/>
            <p:cNvSpPr/>
            <p:nvPr/>
          </p:nvSpPr>
          <p:spPr>
            <a:xfrm>
              <a:off x="2602461" y="4658506"/>
              <a:ext cx="2045824" cy="26971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r"/>
              <a:r>
                <a:rPr lang="en-US" altLang="zh-CN"/>
                <a:t>Supporting text here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61252" y="1349829"/>
            <a:ext cx="966754" cy="4099979"/>
            <a:chOff x="5661252" y="1349829"/>
            <a:chExt cx="966754" cy="4099979"/>
          </a:xfrm>
        </p:grpSpPr>
        <p:sp>
          <p:nvSpPr>
            <p:cNvPr id="19" name="chat_273700"/>
            <p:cNvSpPr>
              <a:spLocks noChangeAspect="1"/>
            </p:cNvSpPr>
            <p:nvPr/>
          </p:nvSpPr>
          <p:spPr bwMode="auto">
            <a:xfrm>
              <a:off x="5661252" y="1349829"/>
              <a:ext cx="966754" cy="643528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7639" h="404481">
                  <a:moveTo>
                    <a:pt x="63282" y="50595"/>
                  </a:moveTo>
                  <a:lnTo>
                    <a:pt x="316501" y="50595"/>
                  </a:lnTo>
                  <a:cubicBezTo>
                    <a:pt x="351391" y="50595"/>
                    <a:pt x="379783" y="78945"/>
                    <a:pt x="379783" y="113783"/>
                  </a:cubicBezTo>
                  <a:lnTo>
                    <a:pt x="379783" y="265397"/>
                  </a:lnTo>
                  <a:cubicBezTo>
                    <a:pt x="379783" y="300235"/>
                    <a:pt x="351391" y="328674"/>
                    <a:pt x="316501" y="328674"/>
                  </a:cubicBezTo>
                  <a:lnTo>
                    <a:pt x="168753" y="328674"/>
                  </a:lnTo>
                  <a:lnTo>
                    <a:pt x="70848" y="401904"/>
                  </a:lnTo>
                  <a:cubicBezTo>
                    <a:pt x="68622" y="403592"/>
                    <a:pt x="65952" y="404481"/>
                    <a:pt x="63282" y="404481"/>
                  </a:cubicBezTo>
                  <a:cubicBezTo>
                    <a:pt x="60701" y="404481"/>
                    <a:pt x="58120" y="403681"/>
                    <a:pt x="55895" y="402082"/>
                  </a:cubicBezTo>
                  <a:cubicBezTo>
                    <a:pt x="51356" y="398882"/>
                    <a:pt x="49575" y="393106"/>
                    <a:pt x="51267" y="387862"/>
                  </a:cubicBezTo>
                  <a:lnTo>
                    <a:pt x="71026" y="328674"/>
                  </a:lnTo>
                  <a:lnTo>
                    <a:pt x="63282" y="328674"/>
                  </a:lnTo>
                  <a:cubicBezTo>
                    <a:pt x="28392" y="328674"/>
                    <a:pt x="0" y="300235"/>
                    <a:pt x="0" y="265397"/>
                  </a:cubicBezTo>
                  <a:lnTo>
                    <a:pt x="0" y="113783"/>
                  </a:lnTo>
                  <a:cubicBezTo>
                    <a:pt x="0" y="78945"/>
                    <a:pt x="28392" y="50595"/>
                    <a:pt x="63282" y="50595"/>
                  </a:cubicBezTo>
                  <a:close/>
                  <a:moveTo>
                    <a:pt x="316512" y="0"/>
                  </a:moveTo>
                  <a:lnTo>
                    <a:pt x="544358" y="0"/>
                  </a:lnTo>
                  <a:cubicBezTo>
                    <a:pt x="579247" y="0"/>
                    <a:pt x="607639" y="28350"/>
                    <a:pt x="607639" y="63188"/>
                  </a:cubicBezTo>
                  <a:lnTo>
                    <a:pt x="607639" y="214891"/>
                  </a:lnTo>
                  <a:cubicBezTo>
                    <a:pt x="607639" y="249729"/>
                    <a:pt x="579247" y="278079"/>
                    <a:pt x="544358" y="278079"/>
                  </a:cubicBezTo>
                  <a:lnTo>
                    <a:pt x="536615" y="278079"/>
                  </a:lnTo>
                  <a:lnTo>
                    <a:pt x="555306" y="334157"/>
                  </a:lnTo>
                  <a:cubicBezTo>
                    <a:pt x="556641" y="336112"/>
                    <a:pt x="557442" y="338600"/>
                    <a:pt x="557442" y="341266"/>
                  </a:cubicBezTo>
                  <a:cubicBezTo>
                    <a:pt x="557442" y="348198"/>
                    <a:pt x="551834" y="353886"/>
                    <a:pt x="544803" y="353886"/>
                  </a:cubicBezTo>
                  <a:cubicBezTo>
                    <a:pt x="544625" y="353886"/>
                    <a:pt x="544536" y="353886"/>
                    <a:pt x="544358" y="353886"/>
                  </a:cubicBezTo>
                  <a:cubicBezTo>
                    <a:pt x="541599" y="353886"/>
                    <a:pt x="539018" y="353086"/>
                    <a:pt x="536704" y="351398"/>
                  </a:cubicBezTo>
                  <a:lnTo>
                    <a:pt x="438801" y="278079"/>
                  </a:lnTo>
                  <a:lnTo>
                    <a:pt x="417708" y="278079"/>
                  </a:lnTo>
                  <a:cubicBezTo>
                    <a:pt x="410765" y="278079"/>
                    <a:pt x="405069" y="272391"/>
                    <a:pt x="405069" y="265370"/>
                  </a:cubicBezTo>
                  <a:lnTo>
                    <a:pt x="405069" y="113756"/>
                  </a:lnTo>
                  <a:cubicBezTo>
                    <a:pt x="405069" y="64965"/>
                    <a:pt x="365374" y="25240"/>
                    <a:pt x="316512" y="25240"/>
                  </a:cubicBezTo>
                  <a:cubicBezTo>
                    <a:pt x="309480" y="25240"/>
                    <a:pt x="303784" y="19641"/>
                    <a:pt x="303784" y="12620"/>
                  </a:cubicBezTo>
                  <a:cubicBezTo>
                    <a:pt x="303784" y="5599"/>
                    <a:pt x="309480" y="0"/>
                    <a:pt x="316512" y="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744519" y="2061563"/>
              <a:ext cx="800219" cy="33882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705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switch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37127" y="1126509"/>
            <a:ext cx="2521547" cy="4802591"/>
            <a:chOff x="2437127" y="1126509"/>
            <a:chExt cx="2521547" cy="4802591"/>
          </a:xfrm>
        </p:grpSpPr>
        <p:sp>
          <p:nvSpPr>
            <p:cNvPr id="21" name="TextBox 32"/>
            <p:cNvSpPr txBox="1"/>
            <p:nvPr/>
          </p:nvSpPr>
          <p:spPr>
            <a:xfrm>
              <a:off x="3542902" y="2431394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2" name="TextBox 33"/>
            <p:cNvSpPr txBox="1"/>
            <p:nvPr/>
          </p:nvSpPr>
          <p:spPr>
            <a:xfrm>
              <a:off x="2437127" y="2769948"/>
              <a:ext cx="2521547" cy="516423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 </a:t>
              </a:r>
            </a:p>
          </p:txBody>
        </p:sp>
        <p:sp>
          <p:nvSpPr>
            <p:cNvPr id="23" name="TextBox 35"/>
            <p:cNvSpPr txBox="1"/>
            <p:nvPr/>
          </p:nvSpPr>
          <p:spPr>
            <a:xfrm>
              <a:off x="3542902" y="3736279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4" name="TextBox 36"/>
            <p:cNvSpPr txBox="1"/>
            <p:nvPr/>
          </p:nvSpPr>
          <p:spPr>
            <a:xfrm>
              <a:off x="2437127" y="4074833"/>
              <a:ext cx="2521547" cy="516423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 </a:t>
              </a:r>
            </a:p>
          </p:txBody>
        </p:sp>
        <p:sp>
          <p:nvSpPr>
            <p:cNvPr id="25" name="TextBox 38"/>
            <p:cNvSpPr txBox="1"/>
            <p:nvPr/>
          </p:nvSpPr>
          <p:spPr>
            <a:xfrm>
              <a:off x="3542902" y="5074123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5"/>
                  </a:solidFill>
                </a:rPr>
                <a:t>标题文本预设</a:t>
              </a:r>
            </a:p>
          </p:txBody>
        </p:sp>
        <p:sp>
          <p:nvSpPr>
            <p:cNvPr id="26" name="TextBox 39"/>
            <p:cNvSpPr txBox="1"/>
            <p:nvPr/>
          </p:nvSpPr>
          <p:spPr>
            <a:xfrm>
              <a:off x="2437127" y="5412677"/>
              <a:ext cx="2521547" cy="516423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 </a:t>
              </a:r>
            </a:p>
          </p:txBody>
        </p:sp>
        <p:sp>
          <p:nvSpPr>
            <p:cNvPr id="27" name="TextBox 41"/>
            <p:cNvSpPr txBox="1"/>
            <p:nvPr/>
          </p:nvSpPr>
          <p:spPr>
            <a:xfrm>
              <a:off x="3542902" y="1126509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8" name="TextBox 42"/>
            <p:cNvSpPr txBox="1"/>
            <p:nvPr/>
          </p:nvSpPr>
          <p:spPr>
            <a:xfrm>
              <a:off x="2437127" y="1465063"/>
              <a:ext cx="2521547" cy="516423"/>
            </a:xfrm>
            <a:prstGeom prst="rect">
              <a:avLst/>
            </a:prstGeom>
            <a:noFill/>
          </p:spPr>
          <p:txBody>
            <a:bodyPr wrap="square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 </a:t>
              </a: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27"/>
          <a:stretch/>
        </p:blipFill>
        <p:spPr>
          <a:xfrm>
            <a:off x="6030686" y="0"/>
            <a:ext cx="6161314" cy="694508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551714" y="983962"/>
            <a:ext cx="957943" cy="962201"/>
            <a:chOff x="5551714" y="983962"/>
            <a:chExt cx="957943" cy="96220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714" y="983962"/>
              <a:ext cx="957943" cy="962201"/>
            </a:xfrm>
            <a:prstGeom prst="rect">
              <a:avLst/>
            </a:prstGeom>
          </p:spPr>
        </p:pic>
        <p:sp>
          <p:nvSpPr>
            <p:cNvPr id="15" name="任意多边形: 形状 14"/>
            <p:cNvSpPr/>
            <p:nvPr/>
          </p:nvSpPr>
          <p:spPr>
            <a:xfrm>
              <a:off x="5827083" y="1275687"/>
              <a:ext cx="407203" cy="3864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51714" y="2299833"/>
            <a:ext cx="957943" cy="962201"/>
            <a:chOff x="5551714" y="2299833"/>
            <a:chExt cx="957943" cy="962201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714" y="2299833"/>
              <a:ext cx="957943" cy="962201"/>
            </a:xfrm>
            <a:prstGeom prst="rect">
              <a:avLst/>
            </a:prstGeom>
          </p:spPr>
        </p:pic>
        <p:sp>
          <p:nvSpPr>
            <p:cNvPr id="16" name="任意多边形: 形状 15"/>
            <p:cNvSpPr/>
            <p:nvPr/>
          </p:nvSpPr>
          <p:spPr>
            <a:xfrm>
              <a:off x="5827084" y="2642971"/>
              <a:ext cx="407202" cy="3567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51714" y="3615704"/>
            <a:ext cx="957943" cy="962201"/>
            <a:chOff x="5551714" y="3615704"/>
            <a:chExt cx="957943" cy="962201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714" y="3615704"/>
              <a:ext cx="957943" cy="962201"/>
            </a:xfrm>
            <a:prstGeom prst="rect">
              <a:avLst/>
            </a:prstGeom>
          </p:spPr>
        </p:pic>
        <p:sp>
          <p:nvSpPr>
            <p:cNvPr id="17" name="任意多边形: 形状 16"/>
            <p:cNvSpPr/>
            <p:nvPr/>
          </p:nvSpPr>
          <p:spPr>
            <a:xfrm>
              <a:off x="5865722" y="3872664"/>
              <a:ext cx="329923" cy="4043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8" name="任意多边形: 形状 27"/>
          <p:cNvSpPr/>
          <p:nvPr/>
        </p:nvSpPr>
        <p:spPr>
          <a:xfrm>
            <a:off x="11386854" y="6102739"/>
            <a:ext cx="534183" cy="46802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" name="组合 5"/>
          <p:cNvGrpSpPr/>
          <p:nvPr/>
        </p:nvGrpSpPr>
        <p:grpSpPr>
          <a:xfrm>
            <a:off x="5551714" y="4931576"/>
            <a:ext cx="957943" cy="962201"/>
            <a:chOff x="5551714" y="4931576"/>
            <a:chExt cx="957943" cy="962201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1714" y="4931576"/>
              <a:ext cx="957943" cy="962201"/>
            </a:xfrm>
            <a:prstGeom prst="rect">
              <a:avLst/>
            </a:prstGeom>
          </p:spPr>
        </p:pic>
        <p:sp>
          <p:nvSpPr>
            <p:cNvPr id="19" name="任意多边形: 形状 15"/>
            <p:cNvSpPr/>
            <p:nvPr/>
          </p:nvSpPr>
          <p:spPr>
            <a:xfrm>
              <a:off x="5827084" y="5234292"/>
              <a:ext cx="407202" cy="3567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00793" y="1542080"/>
            <a:ext cx="800219" cy="3388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cs typeface="+mn-ea"/>
                <a:sym typeface="+mn-lt"/>
              </a:rPr>
              <a:t>此处输入标题</a:t>
            </a:r>
            <a:endParaRPr lang="en-US" altLang="zh-CN" sz="40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381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6375127" y="2482831"/>
            <a:ext cx="1819817" cy="1819817"/>
            <a:chOff x="6375127" y="2482831"/>
            <a:chExt cx="1819817" cy="1819817"/>
          </a:xfrm>
        </p:grpSpPr>
        <p:sp>
          <p:nvSpPr>
            <p:cNvPr id="4" name="泪滴形 3"/>
            <p:cNvSpPr/>
            <p:nvPr/>
          </p:nvSpPr>
          <p:spPr>
            <a:xfrm rot="10800000">
              <a:off x="6375127" y="2482831"/>
              <a:ext cx="1819817" cy="1819817"/>
            </a:xfrm>
            <a:prstGeom prst="teardrop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文本框 3"/>
            <p:cNvSpPr txBox="1"/>
            <p:nvPr/>
          </p:nvSpPr>
          <p:spPr>
            <a:xfrm>
              <a:off x="6788283" y="3154145"/>
              <a:ext cx="1059603" cy="414409"/>
            </a:xfrm>
            <a:prstGeom prst="rect">
              <a:avLst/>
            </a:prstGeom>
            <a:noFill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011281" y="2482831"/>
            <a:ext cx="1819817" cy="1819817"/>
            <a:chOff x="4011281" y="2482831"/>
            <a:chExt cx="1819817" cy="1819817"/>
          </a:xfrm>
        </p:grpSpPr>
        <p:sp>
          <p:nvSpPr>
            <p:cNvPr id="5" name="泪滴形 4"/>
            <p:cNvSpPr/>
            <p:nvPr/>
          </p:nvSpPr>
          <p:spPr>
            <a:xfrm>
              <a:off x="4011281" y="2482831"/>
              <a:ext cx="1819817" cy="1819817"/>
            </a:xfrm>
            <a:prstGeom prst="teardrop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文本框 4"/>
            <p:cNvSpPr txBox="1"/>
            <p:nvPr/>
          </p:nvSpPr>
          <p:spPr>
            <a:xfrm>
              <a:off x="4371442" y="3154145"/>
              <a:ext cx="1112598" cy="414409"/>
            </a:xfrm>
            <a:prstGeom prst="rect">
              <a:avLst/>
            </a:prstGeom>
            <a:noFill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76370" y="1592697"/>
            <a:ext cx="3460497" cy="4013446"/>
            <a:chOff x="176370" y="1592697"/>
            <a:chExt cx="3460497" cy="4013446"/>
          </a:xfrm>
        </p:grpSpPr>
        <p:sp>
          <p:nvSpPr>
            <p:cNvPr id="8" name="矩形 7"/>
            <p:cNvSpPr/>
            <p:nvPr/>
          </p:nvSpPr>
          <p:spPr>
            <a:xfrm>
              <a:off x="176370" y="3402786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r">
                <a:lnSpc>
                  <a:spcPct val="120000"/>
                </a:lnSpc>
                <a:buSzPct val="25000"/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270526" y="3025477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r">
                <a:buSzPct val="25000"/>
              </a:pPr>
              <a:r>
                <a:rPr lang="zh-CN" altLang="en-US" sz="1400" b="1"/>
                <a:t>标题文本预设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93420" y="4964773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r">
                <a:lnSpc>
                  <a:spcPct val="120000"/>
                </a:lnSpc>
                <a:buSzPct val="25000"/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270524" y="4587464"/>
              <a:ext cx="1638734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r">
                <a:buSzPct val="25000"/>
              </a:pPr>
              <a:r>
                <a:rPr lang="zh-CN" altLang="en-US" sz="1400" b="1"/>
                <a:t>标题文本预设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76370" y="1970004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algn="r">
                <a:lnSpc>
                  <a:spcPct val="120000"/>
                </a:lnSpc>
                <a:buSzPct val="25000"/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270527" y="1592697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 algn="r">
                <a:buSzPct val="25000"/>
              </a:pPr>
              <a:r>
                <a:rPr lang="zh-CN" altLang="en-US" sz="1400" b="1"/>
                <a:t>标题文本预设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3128759" y="1879038"/>
              <a:ext cx="508108" cy="50810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椭圆 14"/>
            <p:cNvSpPr/>
            <p:nvPr/>
          </p:nvSpPr>
          <p:spPr>
            <a:xfrm>
              <a:off x="3128759" y="4824338"/>
              <a:ext cx="508108" cy="50810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椭圆 15"/>
            <p:cNvSpPr/>
            <p:nvPr/>
          </p:nvSpPr>
          <p:spPr>
            <a:xfrm>
              <a:off x="3128759" y="3289745"/>
              <a:ext cx="508108" cy="508108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14"/>
            <p:cNvSpPr/>
            <p:nvPr/>
          </p:nvSpPr>
          <p:spPr>
            <a:xfrm>
              <a:off x="3277147" y="2032798"/>
              <a:ext cx="211336" cy="2005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任意多边形: 形状 15"/>
            <p:cNvSpPr/>
            <p:nvPr/>
          </p:nvSpPr>
          <p:spPr>
            <a:xfrm>
              <a:off x="3277147" y="3451219"/>
              <a:ext cx="211336" cy="1851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: 形状 16"/>
            <p:cNvSpPr/>
            <p:nvPr/>
          </p:nvSpPr>
          <p:spPr>
            <a:xfrm>
              <a:off x="3297198" y="4973470"/>
              <a:ext cx="171228" cy="2098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92453" y="1592697"/>
            <a:ext cx="3374807" cy="4013446"/>
            <a:chOff x="8492453" y="1592697"/>
            <a:chExt cx="3374807" cy="4013446"/>
          </a:xfrm>
        </p:grpSpPr>
        <p:sp>
          <p:nvSpPr>
            <p:cNvPr id="20" name="矩形 19"/>
            <p:cNvSpPr/>
            <p:nvPr/>
          </p:nvSpPr>
          <p:spPr>
            <a:xfrm>
              <a:off x="9134374" y="3402786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146580" y="3025477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>
                <a:buSzPct val="25000"/>
              </a:pPr>
              <a:r>
                <a:rPr lang="zh-CN" altLang="en-US" sz="1400" b="1"/>
                <a:t>标题文本预设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151424" y="4964773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9146584" y="4587464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>
                <a:buSzPct val="25000"/>
              </a:pPr>
              <a:r>
                <a:rPr lang="zh-CN" altLang="en-US" sz="1400" b="1"/>
                <a:t>标题文本预设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9134374" y="1970004"/>
              <a:ext cx="2715836" cy="6413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1000"/>
                <a:t>此部分内容作为文字排版占位显示（建议使用主题字体）。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9146580" y="1592697"/>
              <a:ext cx="1638733" cy="48052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/>
            </a:bodyPr>
            <a:lstStyle/>
            <a:p>
              <a:pPr>
                <a:buSzPct val="25000"/>
              </a:pPr>
              <a:r>
                <a:rPr lang="zh-CN" altLang="en-US" sz="1400" b="1"/>
                <a:t>标题文本预设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8492453" y="1879038"/>
              <a:ext cx="508108" cy="50810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椭圆 26"/>
            <p:cNvSpPr/>
            <p:nvPr/>
          </p:nvSpPr>
          <p:spPr>
            <a:xfrm>
              <a:off x="8492453" y="4824338"/>
              <a:ext cx="508108" cy="50810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椭圆 27"/>
            <p:cNvSpPr/>
            <p:nvPr/>
          </p:nvSpPr>
          <p:spPr>
            <a:xfrm>
              <a:off x="8492453" y="3289745"/>
              <a:ext cx="508108" cy="50810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6"/>
            <p:cNvSpPr/>
            <p:nvPr/>
          </p:nvSpPr>
          <p:spPr>
            <a:xfrm>
              <a:off x="8658895" y="2032799"/>
              <a:ext cx="211336" cy="20059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7"/>
            <p:cNvSpPr/>
            <p:nvPr/>
          </p:nvSpPr>
          <p:spPr>
            <a:xfrm>
              <a:off x="8658895" y="3469271"/>
              <a:ext cx="211336" cy="18516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28"/>
            <p:cNvSpPr/>
            <p:nvPr/>
          </p:nvSpPr>
          <p:spPr>
            <a:xfrm>
              <a:off x="8678945" y="4973470"/>
              <a:ext cx="171228" cy="2098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18408" y="687362"/>
            <a:ext cx="4631765" cy="975815"/>
            <a:chOff x="4218408" y="687362"/>
            <a:chExt cx="4631765" cy="975815"/>
          </a:xfrm>
        </p:grpSpPr>
        <p:sp>
          <p:nvSpPr>
            <p:cNvPr id="34" name="文本框 33"/>
            <p:cNvSpPr txBox="1"/>
            <p:nvPr/>
          </p:nvSpPr>
          <p:spPr>
            <a:xfrm>
              <a:off x="4218408" y="687362"/>
              <a:ext cx="3976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TextBox 16"/>
            <p:cNvSpPr txBox="1"/>
            <p:nvPr/>
          </p:nvSpPr>
          <p:spPr>
            <a:xfrm>
              <a:off x="4518870" y="1385216"/>
              <a:ext cx="4331303" cy="277961"/>
            </a:xfrm>
            <a:prstGeom prst="rect">
              <a:avLst/>
            </a:prstGeom>
          </p:spPr>
          <p:txBody>
            <a:bodyPr vert="horz" wrap="square" lIns="0">
              <a:normAutofit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466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3000">
        <p:checker/>
      </p:transition>
    </mc:Choice>
    <mc:Fallback xmlns="">
      <p:transition spd="slow" advClick="0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94097" y="1006153"/>
            <a:ext cx="3111874" cy="4937448"/>
            <a:chOff x="94097" y="1006153"/>
            <a:chExt cx="3111874" cy="4937448"/>
          </a:xfrm>
        </p:grpSpPr>
        <p:sp>
          <p:nvSpPr>
            <p:cNvPr id="4" name="矩形 3"/>
            <p:cNvSpPr/>
            <p:nvPr/>
          </p:nvSpPr>
          <p:spPr>
            <a:xfrm>
              <a:off x="94097" y="1006153"/>
              <a:ext cx="3111874" cy="4937448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椭圆 4"/>
            <p:cNvSpPr/>
            <p:nvPr/>
          </p:nvSpPr>
          <p:spPr>
            <a:xfrm>
              <a:off x="1196308" y="1912549"/>
              <a:ext cx="945165" cy="931010"/>
            </a:xfrm>
            <a:prstGeom prst="ellipse">
              <a:avLst/>
            </a:pr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31810" y="3478718"/>
              <a:ext cx="3074161" cy="1202954"/>
              <a:chOff x="572479" y="3929263"/>
              <a:chExt cx="2702317" cy="1057447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967995" y="3929263"/>
                <a:ext cx="1911287" cy="501530"/>
              </a:xfrm>
              <a:prstGeom prst="rect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2000" b="1" spc="0" dirty="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72479" y="4451179"/>
                <a:ext cx="2702317" cy="53553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1200" noProof="1">
                    <a:solidFill>
                      <a:schemeClr val="bg1">
                        <a:lumMod val="9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200" noProof="1">
                    <a:solidFill>
                      <a:schemeClr val="bg1">
                        <a:lumMod val="95000"/>
                      </a:schemeClr>
                    </a:solidFill>
                  </a:rPr>
                </a:br>
                <a:r>
                  <a:rPr lang="zh-CN" altLang="en-US" sz="1200" noProof="1">
                    <a:solidFill>
                      <a:schemeClr val="bg1">
                        <a:lumMod val="95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sp>
          <p:nvSpPr>
            <p:cNvPr id="7" name="任意多边形: 形状 7"/>
            <p:cNvSpPr/>
            <p:nvPr/>
          </p:nvSpPr>
          <p:spPr>
            <a:xfrm>
              <a:off x="1324009" y="2122227"/>
              <a:ext cx="689762" cy="511653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85820" y="1714039"/>
            <a:ext cx="5625230" cy="1089324"/>
            <a:chOff x="6310580" y="2008168"/>
            <a:chExt cx="4649753" cy="957562"/>
          </a:xfrm>
        </p:grpSpPr>
        <p:sp>
          <p:nvSpPr>
            <p:cNvPr id="20" name="矩形 19"/>
            <p:cNvSpPr/>
            <p:nvPr/>
          </p:nvSpPr>
          <p:spPr>
            <a:xfrm>
              <a:off x="6310580" y="2008168"/>
              <a:ext cx="4649753" cy="468141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2400" b="1" spc="-151" dirty="0">
                  <a:solidFill>
                    <a:schemeClr val="tx1"/>
                  </a:solidFill>
                </a:rPr>
                <a:t>标题文本预设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310580" y="2484636"/>
              <a:ext cx="4649753" cy="48109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30000"/>
                </a:lnSpc>
                <a:buClr>
                  <a:srgbClr val="E24848"/>
                </a:buClr>
                <a:defRPr/>
              </a:pPr>
              <a:r>
                <a:rPr lang="zh-CN" altLang="en-US" sz="1100" noProof="1"/>
                <a:t>此部分内容作为文字排版占位显示（建议使用主题字体）</a:t>
              </a:r>
              <a:br>
                <a:rPr lang="zh-CN" altLang="en-US" sz="1100" noProof="1"/>
              </a:br>
              <a:r>
                <a:rPr lang="zh-CN" altLang="en-US" sz="1100" noProof="1"/>
                <a:t>如需更改请在（设置形状格式）菜单下（文本选项）中调整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36492" y="3439679"/>
            <a:ext cx="942889" cy="931010"/>
            <a:chOff x="6636492" y="3439679"/>
            <a:chExt cx="942889" cy="931010"/>
          </a:xfrm>
        </p:grpSpPr>
        <p:sp>
          <p:nvSpPr>
            <p:cNvPr id="10" name="椭圆 9"/>
            <p:cNvSpPr/>
            <p:nvPr/>
          </p:nvSpPr>
          <p:spPr>
            <a:xfrm>
              <a:off x="6636492" y="3439679"/>
              <a:ext cx="942889" cy="931010"/>
            </a:xfrm>
            <a:prstGeom prst="ellipse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: 形状 13"/>
            <p:cNvSpPr/>
            <p:nvPr/>
          </p:nvSpPr>
          <p:spPr>
            <a:xfrm>
              <a:off x="6834633" y="3703099"/>
              <a:ext cx="556847" cy="413059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48506" y="3403840"/>
            <a:ext cx="4162544" cy="985210"/>
            <a:chOff x="6310580" y="2008168"/>
            <a:chExt cx="4649753" cy="866041"/>
          </a:xfrm>
        </p:grpSpPr>
        <p:sp>
          <p:nvSpPr>
            <p:cNvPr id="18" name="矩形 17"/>
            <p:cNvSpPr/>
            <p:nvPr/>
          </p:nvSpPr>
          <p:spPr>
            <a:xfrm>
              <a:off x="6310580" y="2008168"/>
              <a:ext cx="4649753" cy="468141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600" b="1" spc="-151" dirty="0">
                  <a:solidFill>
                    <a:schemeClr val="tx1"/>
                  </a:solidFill>
                </a:rPr>
                <a:t>标题文本预设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6310580" y="2393115"/>
              <a:ext cx="4649753" cy="48109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30000"/>
                </a:lnSpc>
                <a:buClr>
                  <a:srgbClr val="E24848"/>
                </a:buClr>
                <a:defRPr/>
              </a:pPr>
              <a:r>
                <a:rPr lang="zh-CN" altLang="en-US" sz="1100" noProof="1"/>
                <a:t>此部分内容作为文字排版占位显示</a:t>
              </a:r>
              <a:br>
                <a:rPr lang="zh-CN" altLang="en-US" sz="1100" noProof="1"/>
              </a:br>
              <a:r>
                <a:rPr lang="zh-CN" altLang="en-US" sz="1100" noProof="1"/>
                <a:t>（建议使用主题字体）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36492" y="4888608"/>
            <a:ext cx="942889" cy="931010"/>
            <a:chOff x="6636492" y="4888608"/>
            <a:chExt cx="942889" cy="931010"/>
          </a:xfrm>
        </p:grpSpPr>
        <p:sp>
          <p:nvSpPr>
            <p:cNvPr id="13" name="椭圆 12"/>
            <p:cNvSpPr/>
            <p:nvPr/>
          </p:nvSpPr>
          <p:spPr>
            <a:xfrm>
              <a:off x="6636492" y="4888608"/>
              <a:ext cx="942889" cy="931010"/>
            </a:xfrm>
            <a:prstGeom prst="ellipse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23"/>
            <p:cNvSpPr/>
            <p:nvPr/>
          </p:nvSpPr>
          <p:spPr>
            <a:xfrm>
              <a:off x="6834633" y="5152028"/>
              <a:ext cx="556847" cy="413059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48506" y="4852769"/>
            <a:ext cx="4162544" cy="985210"/>
            <a:chOff x="6310580" y="2008168"/>
            <a:chExt cx="4649753" cy="866041"/>
          </a:xfrm>
        </p:grpSpPr>
        <p:sp>
          <p:nvSpPr>
            <p:cNvPr id="16" name="矩形 15"/>
            <p:cNvSpPr/>
            <p:nvPr/>
          </p:nvSpPr>
          <p:spPr>
            <a:xfrm>
              <a:off x="6310580" y="2008168"/>
              <a:ext cx="4649753" cy="468141"/>
            </a:xfrm>
            <a:prstGeom prst="rect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r>
                <a:rPr lang="zh-CN" altLang="en-US" sz="1600" b="1" spc="-151" dirty="0">
                  <a:solidFill>
                    <a:schemeClr val="tx1"/>
                  </a:solidFill>
                </a:rPr>
                <a:t>标题文本预设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310580" y="2393115"/>
              <a:ext cx="4649753" cy="48109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30000"/>
                </a:lnSpc>
                <a:buClr>
                  <a:srgbClr val="E24848"/>
                </a:buClr>
                <a:defRPr/>
              </a:pPr>
              <a:r>
                <a:rPr lang="zh-CN" altLang="en-US" sz="1100" noProof="1"/>
                <a:t>此部分内容作为文字排版占位显示</a:t>
              </a:r>
              <a:br>
                <a:rPr lang="zh-CN" altLang="en-US" sz="1100" noProof="1"/>
              </a:br>
              <a:r>
                <a:rPr lang="zh-CN" altLang="en-US" sz="1100" noProof="1"/>
                <a:t>（建议使用主题字体）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175595" y="1006153"/>
            <a:ext cx="3976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cs typeface="+mn-ea"/>
                <a:sym typeface="+mn-lt"/>
              </a:rPr>
              <a:t>此处输入标题</a:t>
            </a:r>
            <a:endParaRPr lang="en-US" altLang="zh-CN" sz="40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8"/>
          <a:stretch/>
        </p:blipFill>
        <p:spPr>
          <a:xfrm>
            <a:off x="3181499" y="1001573"/>
            <a:ext cx="3231660" cy="494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26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ageCurlDoubl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95052" y="2580774"/>
            <a:ext cx="31120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间隔页面</a:t>
            </a:r>
            <a:endParaRPr lang="en-US" altLang="zh-CN" sz="54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cs typeface="+mn-ea"/>
                <a:sym typeface="+mn-lt"/>
              </a:rPr>
              <a:t>PART03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60359" y="704123"/>
            <a:ext cx="11049041" cy="5658578"/>
            <a:chOff x="660359" y="704123"/>
            <a:chExt cx="11049041" cy="5658578"/>
          </a:xfrm>
        </p:grpSpPr>
        <p:sp>
          <p:nvSpPr>
            <p:cNvPr id="3" name="addition-symbol_2654"/>
            <p:cNvSpPr>
              <a:spLocks noChangeAspect="1"/>
            </p:cNvSpPr>
            <p:nvPr/>
          </p:nvSpPr>
          <p:spPr bwMode="auto">
            <a:xfrm>
              <a:off x="2235158" y="1918243"/>
              <a:ext cx="546141" cy="545093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4" name="addition-symbol_2654"/>
            <p:cNvSpPr>
              <a:spLocks noChangeAspect="1"/>
            </p:cNvSpPr>
            <p:nvPr/>
          </p:nvSpPr>
          <p:spPr bwMode="auto">
            <a:xfrm>
              <a:off x="9093159" y="704123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5" name="addition-symbol_2654"/>
            <p:cNvSpPr>
              <a:spLocks noChangeAspect="1"/>
            </p:cNvSpPr>
            <p:nvPr/>
          </p:nvSpPr>
          <p:spPr bwMode="auto">
            <a:xfrm>
              <a:off x="9677359" y="34518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6" name="addition-symbol_2654"/>
            <p:cNvSpPr>
              <a:spLocks noChangeAspect="1"/>
            </p:cNvSpPr>
            <p:nvPr/>
          </p:nvSpPr>
          <p:spPr bwMode="auto">
            <a:xfrm>
              <a:off x="8089859" y="46456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7" name="addition-symbol_2654"/>
            <p:cNvSpPr>
              <a:spLocks noChangeAspect="1"/>
            </p:cNvSpPr>
            <p:nvPr/>
          </p:nvSpPr>
          <p:spPr bwMode="auto">
            <a:xfrm>
              <a:off x="3657559" y="604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8" name="addition-symbol_2654"/>
            <p:cNvSpPr>
              <a:spLocks noChangeAspect="1"/>
            </p:cNvSpPr>
            <p:nvPr/>
          </p:nvSpPr>
          <p:spPr bwMode="auto">
            <a:xfrm>
              <a:off x="3497230" y="96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9" name="addition-symbol_2654"/>
            <p:cNvSpPr>
              <a:spLocks noChangeAspect="1"/>
            </p:cNvSpPr>
            <p:nvPr/>
          </p:nvSpPr>
          <p:spPr bwMode="auto">
            <a:xfrm>
              <a:off x="660359" y="4335100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10" name="addition-symbol_2654"/>
            <p:cNvSpPr>
              <a:spLocks noChangeAspect="1"/>
            </p:cNvSpPr>
            <p:nvPr/>
          </p:nvSpPr>
          <p:spPr bwMode="auto">
            <a:xfrm>
              <a:off x="11391859" y="6042659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04641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cfe8bc2-525e-4658-b8ee-5658b54ee79a">
            <a:extLst>
              <a:ext uri="{FF2B5EF4-FFF2-40B4-BE49-F238E27FC236}">
                <a16:creationId xmlns:a16="http://schemas.microsoft.com/office/drawing/2014/main" xmlns:lc="http://schemas.openxmlformats.org/drawingml/2006/lockedCanvas" xmlns="" id="{83CEA47D-5EEB-40AF-9309-82AE662FF9B1}"/>
              </a:ext>
            </a:extLst>
          </p:cNvPr>
          <p:cNvGrpSpPr>
            <a:grpSpLocks noChangeAspect="1"/>
          </p:cNvGrpSpPr>
          <p:nvPr/>
        </p:nvGrpSpPr>
        <p:grpSpPr>
          <a:xfrm>
            <a:off x="746520" y="1880840"/>
            <a:ext cx="10937725" cy="4398040"/>
            <a:chOff x="1329200" y="2011598"/>
            <a:chExt cx="9014950" cy="3624895"/>
          </a:xfrm>
        </p:grpSpPr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1329200" y="2011598"/>
              <a:ext cx="9014950" cy="3211462"/>
              <a:chOff x="2233417" y="2004061"/>
              <a:chExt cx="10461597" cy="3726811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476500" y="2004061"/>
                <a:ext cx="9991450" cy="2441075"/>
                <a:chOff x="1260866" y="2431847"/>
                <a:chExt cx="13347146" cy="3260928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651000" y="4994274"/>
                  <a:ext cx="1625600" cy="69850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泪滴形 21"/>
                <p:cNvSpPr/>
                <p:nvPr/>
              </p:nvSpPr>
              <p:spPr>
                <a:xfrm rot="8100000">
                  <a:off x="1260866" y="2431847"/>
                  <a:ext cx="2405870" cy="2405870"/>
                </a:xfrm>
                <a:prstGeom prst="teardrop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283200" y="4994274"/>
                  <a:ext cx="1625600" cy="69850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8915399" y="4994274"/>
                  <a:ext cx="1625600" cy="69850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泪滴形 24"/>
                <p:cNvSpPr/>
                <p:nvPr/>
              </p:nvSpPr>
              <p:spPr>
                <a:xfrm rot="8100000">
                  <a:off x="4893065" y="2431847"/>
                  <a:ext cx="2405870" cy="2405870"/>
                </a:xfrm>
                <a:prstGeom prst="teardrop">
                  <a:avLst/>
                </a:prstGeom>
                <a:blipFill dpi="0" rotWithShape="1">
                  <a:blip r:embed="rId2"/>
                  <a:srcRect/>
                  <a:tile tx="0" ty="0" sx="50000" sy="50000" flip="none" algn="tl"/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泪滴形 25"/>
                <p:cNvSpPr/>
                <p:nvPr/>
              </p:nvSpPr>
              <p:spPr>
                <a:xfrm rot="8100000">
                  <a:off x="8525264" y="2431847"/>
                  <a:ext cx="2405870" cy="2405870"/>
                </a:xfrm>
                <a:prstGeom prst="teardrop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484077" y="3687019"/>
                  <a:ext cx="2020976" cy="428443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8" name="任意多边形: 形状 62"/>
                <p:cNvSpPr>
                  <a:spLocks/>
                </p:cNvSpPr>
                <p:nvPr/>
              </p:nvSpPr>
              <p:spPr bwMode="auto">
                <a:xfrm>
                  <a:off x="2162598" y="2774835"/>
                  <a:ext cx="602401" cy="627444"/>
                </a:xfrm>
                <a:custGeom>
                  <a:avLst/>
                  <a:gdLst>
                    <a:gd name="connsiteX0" fmla="*/ 582177 w 584267"/>
                    <a:gd name="connsiteY0" fmla="*/ 293917 h 608556"/>
                    <a:gd name="connsiteX1" fmla="*/ 583869 w 584267"/>
                    <a:gd name="connsiteY1" fmla="*/ 302971 h 608556"/>
                    <a:gd name="connsiteX2" fmla="*/ 279094 w 584267"/>
                    <a:gd name="connsiteY2" fmla="*/ 594692 h 608556"/>
                    <a:gd name="connsiteX3" fmla="*/ 274201 w 584267"/>
                    <a:gd name="connsiteY3" fmla="*/ 594173 h 608556"/>
                    <a:gd name="connsiteX4" fmla="*/ 481444 w 584267"/>
                    <a:gd name="connsiteY4" fmla="*/ 395362 h 608556"/>
                    <a:gd name="connsiteX5" fmla="*/ 482901 w 584267"/>
                    <a:gd name="connsiteY5" fmla="*/ 382579 h 608556"/>
                    <a:gd name="connsiteX6" fmla="*/ 473950 w 584267"/>
                    <a:gd name="connsiteY6" fmla="*/ 392556 h 608556"/>
                    <a:gd name="connsiteX7" fmla="*/ 261711 w 584267"/>
                    <a:gd name="connsiteY7" fmla="*/ 583988 h 608556"/>
                    <a:gd name="connsiteX8" fmla="*/ 259837 w 584267"/>
                    <a:gd name="connsiteY8" fmla="*/ 575778 h 608556"/>
                    <a:gd name="connsiteX9" fmla="*/ 259837 w 584267"/>
                    <a:gd name="connsiteY9" fmla="*/ 464577 h 608556"/>
                    <a:gd name="connsiteX10" fmla="*/ 267019 w 584267"/>
                    <a:gd name="connsiteY10" fmla="*/ 427579 h 608556"/>
                    <a:gd name="connsiteX11" fmla="*/ 360492 w 584267"/>
                    <a:gd name="connsiteY11" fmla="*/ 347971 h 608556"/>
                    <a:gd name="connsiteX12" fmla="*/ 572210 w 584267"/>
                    <a:gd name="connsiteY12" fmla="*/ 296632 h 608556"/>
                    <a:gd name="connsiteX13" fmla="*/ 582177 w 584267"/>
                    <a:gd name="connsiteY13" fmla="*/ 293917 h 608556"/>
                    <a:gd name="connsiteX14" fmla="*/ 274656 w 584267"/>
                    <a:gd name="connsiteY14" fmla="*/ 289106 h 608556"/>
                    <a:gd name="connsiteX15" fmla="*/ 323064 w 584267"/>
                    <a:gd name="connsiteY15" fmla="*/ 289106 h 608556"/>
                    <a:gd name="connsiteX16" fmla="*/ 323064 w 584267"/>
                    <a:gd name="connsiteY16" fmla="*/ 331845 h 608556"/>
                    <a:gd name="connsiteX17" fmla="*/ 274656 w 584267"/>
                    <a:gd name="connsiteY17" fmla="*/ 367928 h 608556"/>
                    <a:gd name="connsiteX18" fmla="*/ 207690 w 584267"/>
                    <a:gd name="connsiteY18" fmla="*/ 289106 h 608556"/>
                    <a:gd name="connsiteX19" fmla="*/ 256098 w 584267"/>
                    <a:gd name="connsiteY19" fmla="*/ 289106 h 608556"/>
                    <a:gd name="connsiteX20" fmla="*/ 256098 w 584267"/>
                    <a:gd name="connsiteY20" fmla="*/ 390148 h 608556"/>
                    <a:gd name="connsiteX21" fmla="*/ 251413 w 584267"/>
                    <a:gd name="connsiteY21" fmla="*/ 397424 h 608556"/>
                    <a:gd name="connsiteX22" fmla="*/ 244230 w 584267"/>
                    <a:gd name="connsiteY22" fmla="*/ 397424 h 608556"/>
                    <a:gd name="connsiteX23" fmla="*/ 207690 w 584267"/>
                    <a:gd name="connsiteY23" fmla="*/ 354388 h 608556"/>
                    <a:gd name="connsiteX24" fmla="*/ 32007 w 584267"/>
                    <a:gd name="connsiteY24" fmla="*/ 259919 h 608556"/>
                    <a:gd name="connsiteX25" fmla="*/ 41076 w 584267"/>
                    <a:gd name="connsiteY25" fmla="*/ 266907 h 608556"/>
                    <a:gd name="connsiteX26" fmla="*/ 137781 w 584267"/>
                    <a:gd name="connsiteY26" fmla="*/ 344838 h 608556"/>
                    <a:gd name="connsiteX27" fmla="*/ 240315 w 584267"/>
                    <a:gd name="connsiteY27" fmla="*/ 447188 h 608556"/>
                    <a:gd name="connsiteX28" fmla="*/ 245936 w 584267"/>
                    <a:gd name="connsiteY28" fmla="*/ 484802 h 608556"/>
                    <a:gd name="connsiteX29" fmla="*/ 245936 w 584267"/>
                    <a:gd name="connsiteY29" fmla="*/ 592762 h 608556"/>
                    <a:gd name="connsiteX30" fmla="*/ 243854 w 584267"/>
                    <a:gd name="connsiteY30" fmla="*/ 601075 h 608556"/>
                    <a:gd name="connsiteX31" fmla="*/ 64914 w 584267"/>
                    <a:gd name="connsiteY31" fmla="*/ 379959 h 608556"/>
                    <a:gd name="connsiteX32" fmla="*/ 58668 w 584267"/>
                    <a:gd name="connsiteY32" fmla="*/ 368322 h 608556"/>
                    <a:gd name="connsiteX33" fmla="*/ 57523 w 584267"/>
                    <a:gd name="connsiteY33" fmla="*/ 381102 h 608556"/>
                    <a:gd name="connsiteX34" fmla="*/ 225637 w 584267"/>
                    <a:gd name="connsiteY34" fmla="*/ 608556 h 608556"/>
                    <a:gd name="connsiteX35" fmla="*/ 32852 w 584267"/>
                    <a:gd name="connsiteY35" fmla="*/ 465579 h 608556"/>
                    <a:gd name="connsiteX36" fmla="*/ 24108 w 584267"/>
                    <a:gd name="connsiteY36" fmla="*/ 266803 h 608556"/>
                    <a:gd name="connsiteX37" fmla="*/ 32007 w 584267"/>
                    <a:gd name="connsiteY37" fmla="*/ 259919 h 608556"/>
                    <a:gd name="connsiteX38" fmla="*/ 274656 w 584267"/>
                    <a:gd name="connsiteY38" fmla="*/ 196948 h 608556"/>
                    <a:gd name="connsiteX39" fmla="*/ 276946 w 584267"/>
                    <a:gd name="connsiteY39" fmla="*/ 196948 h 608556"/>
                    <a:gd name="connsiteX40" fmla="*/ 323064 w 584267"/>
                    <a:gd name="connsiteY40" fmla="*/ 243106 h 608556"/>
                    <a:gd name="connsiteX41" fmla="*/ 323064 w 584267"/>
                    <a:gd name="connsiteY41" fmla="*/ 270759 h 608556"/>
                    <a:gd name="connsiteX42" fmla="*/ 274656 w 584267"/>
                    <a:gd name="connsiteY42" fmla="*/ 270759 h 608556"/>
                    <a:gd name="connsiteX43" fmla="*/ 253808 w 584267"/>
                    <a:gd name="connsiteY43" fmla="*/ 196948 h 608556"/>
                    <a:gd name="connsiteX44" fmla="*/ 256098 w 584267"/>
                    <a:gd name="connsiteY44" fmla="*/ 196948 h 608556"/>
                    <a:gd name="connsiteX45" fmla="*/ 256098 w 584267"/>
                    <a:gd name="connsiteY45" fmla="*/ 270759 h 608556"/>
                    <a:gd name="connsiteX46" fmla="*/ 207690 w 584267"/>
                    <a:gd name="connsiteY46" fmla="*/ 270759 h 608556"/>
                    <a:gd name="connsiteX47" fmla="*/ 207690 w 584267"/>
                    <a:gd name="connsiteY47" fmla="*/ 243106 h 608556"/>
                    <a:gd name="connsiteX48" fmla="*/ 253808 w 584267"/>
                    <a:gd name="connsiteY48" fmla="*/ 196948 h 608556"/>
                    <a:gd name="connsiteX49" fmla="*/ 267670 w 584267"/>
                    <a:gd name="connsiteY49" fmla="*/ 0 h 608556"/>
                    <a:gd name="connsiteX50" fmla="*/ 312522 w 584267"/>
                    <a:gd name="connsiteY50" fmla="*/ 15795 h 608556"/>
                    <a:gd name="connsiteX51" fmla="*/ 445310 w 584267"/>
                    <a:gd name="connsiteY51" fmla="*/ 125946 h 608556"/>
                    <a:gd name="connsiteX52" fmla="*/ 479860 w 584267"/>
                    <a:gd name="connsiteY52" fmla="*/ 199622 h 608556"/>
                    <a:gd name="connsiteX53" fmla="*/ 479860 w 584267"/>
                    <a:gd name="connsiteY53" fmla="*/ 283378 h 608556"/>
                    <a:gd name="connsiteX54" fmla="*/ 406077 w 584267"/>
                    <a:gd name="connsiteY54" fmla="*/ 296992 h 608556"/>
                    <a:gd name="connsiteX55" fmla="*/ 406077 w 584267"/>
                    <a:gd name="connsiteY55" fmla="*/ 199622 h 608556"/>
                    <a:gd name="connsiteX56" fmla="*/ 398064 w 584267"/>
                    <a:gd name="connsiteY56" fmla="*/ 182580 h 608556"/>
                    <a:gd name="connsiteX57" fmla="*/ 267670 w 584267"/>
                    <a:gd name="connsiteY57" fmla="*/ 74403 h 608556"/>
                    <a:gd name="connsiteX58" fmla="*/ 137276 w 584267"/>
                    <a:gd name="connsiteY58" fmla="*/ 182580 h 608556"/>
                    <a:gd name="connsiteX59" fmla="*/ 129263 w 584267"/>
                    <a:gd name="connsiteY59" fmla="*/ 199622 h 608556"/>
                    <a:gd name="connsiteX60" fmla="*/ 129263 w 584267"/>
                    <a:gd name="connsiteY60" fmla="*/ 307383 h 608556"/>
                    <a:gd name="connsiteX61" fmla="*/ 55480 w 584267"/>
                    <a:gd name="connsiteY61" fmla="*/ 245657 h 608556"/>
                    <a:gd name="connsiteX62" fmla="*/ 55480 w 584267"/>
                    <a:gd name="connsiteY62" fmla="*/ 199622 h 608556"/>
                    <a:gd name="connsiteX63" fmla="*/ 90134 w 584267"/>
                    <a:gd name="connsiteY63" fmla="*/ 125946 h 608556"/>
                    <a:gd name="connsiteX64" fmla="*/ 222818 w 584267"/>
                    <a:gd name="connsiteY64" fmla="*/ 15795 h 608556"/>
                    <a:gd name="connsiteX65" fmla="*/ 267670 w 584267"/>
                    <a:gd name="connsiteY65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584267" h="608556">
                      <a:moveTo>
                        <a:pt x="582177" y="293917"/>
                      </a:moveTo>
                      <a:cubicBezTo>
                        <a:pt x="584155" y="294839"/>
                        <a:pt x="584753" y="297723"/>
                        <a:pt x="583869" y="302971"/>
                      </a:cubicBezTo>
                      <a:cubicBezTo>
                        <a:pt x="573043" y="369172"/>
                        <a:pt x="519229" y="585339"/>
                        <a:pt x="279094" y="594692"/>
                      </a:cubicBezTo>
                      <a:cubicBezTo>
                        <a:pt x="277324" y="594796"/>
                        <a:pt x="275763" y="594484"/>
                        <a:pt x="274201" y="594173"/>
                      </a:cubicBezTo>
                      <a:cubicBezTo>
                        <a:pt x="316982" y="575362"/>
                        <a:pt x="434083" y="514565"/>
                        <a:pt x="481444" y="395362"/>
                      </a:cubicBezTo>
                      <a:cubicBezTo>
                        <a:pt x="484046" y="388918"/>
                        <a:pt x="484567" y="383202"/>
                        <a:pt x="482901" y="382579"/>
                      </a:cubicBezTo>
                      <a:cubicBezTo>
                        <a:pt x="481236" y="382059"/>
                        <a:pt x="477385" y="386632"/>
                        <a:pt x="473950" y="392556"/>
                      </a:cubicBezTo>
                      <a:cubicBezTo>
                        <a:pt x="425444" y="474761"/>
                        <a:pt x="294811" y="562891"/>
                        <a:pt x="261711" y="583988"/>
                      </a:cubicBezTo>
                      <a:cubicBezTo>
                        <a:pt x="260566" y="581494"/>
                        <a:pt x="259837" y="578688"/>
                        <a:pt x="259837" y="575778"/>
                      </a:cubicBezTo>
                      <a:lnTo>
                        <a:pt x="259837" y="464577"/>
                      </a:lnTo>
                      <a:cubicBezTo>
                        <a:pt x="259837" y="453872"/>
                        <a:pt x="261711" y="436724"/>
                        <a:pt x="267019" y="427579"/>
                      </a:cubicBezTo>
                      <a:cubicBezTo>
                        <a:pt x="277220" y="409703"/>
                        <a:pt x="301785" y="380292"/>
                        <a:pt x="360492" y="347971"/>
                      </a:cubicBezTo>
                      <a:cubicBezTo>
                        <a:pt x="443556" y="302348"/>
                        <a:pt x="532448" y="319288"/>
                        <a:pt x="572210" y="296632"/>
                      </a:cubicBezTo>
                      <a:cubicBezTo>
                        <a:pt x="576842" y="294034"/>
                        <a:pt x="580199" y="292994"/>
                        <a:pt x="582177" y="293917"/>
                      </a:cubicBezTo>
                      <a:close/>
                      <a:moveTo>
                        <a:pt x="274656" y="289106"/>
                      </a:moveTo>
                      <a:lnTo>
                        <a:pt x="323064" y="289106"/>
                      </a:lnTo>
                      <a:lnTo>
                        <a:pt x="323064" y="331845"/>
                      </a:lnTo>
                      <a:cubicBezTo>
                        <a:pt x="302660" y="344427"/>
                        <a:pt x="286836" y="356698"/>
                        <a:pt x="274656" y="367928"/>
                      </a:cubicBezTo>
                      <a:close/>
                      <a:moveTo>
                        <a:pt x="207690" y="289106"/>
                      </a:moveTo>
                      <a:lnTo>
                        <a:pt x="256098" y="289106"/>
                      </a:lnTo>
                      <a:lnTo>
                        <a:pt x="256098" y="390148"/>
                      </a:lnTo>
                      <a:cubicBezTo>
                        <a:pt x="254328" y="392642"/>
                        <a:pt x="252767" y="395033"/>
                        <a:pt x="251413" y="397424"/>
                      </a:cubicBezTo>
                      <a:lnTo>
                        <a:pt x="244230" y="397424"/>
                      </a:lnTo>
                      <a:cubicBezTo>
                        <a:pt x="235798" y="384118"/>
                        <a:pt x="224034" y="369461"/>
                        <a:pt x="207690" y="354388"/>
                      </a:cubicBezTo>
                      <a:close/>
                      <a:moveTo>
                        <a:pt x="32007" y="259919"/>
                      </a:moveTo>
                      <a:cubicBezTo>
                        <a:pt x="34960" y="260049"/>
                        <a:pt x="38109" y="262491"/>
                        <a:pt x="41076" y="266907"/>
                      </a:cubicBezTo>
                      <a:cubicBezTo>
                        <a:pt x="52110" y="283325"/>
                        <a:pt x="77822" y="310445"/>
                        <a:pt x="137781" y="344838"/>
                      </a:cubicBezTo>
                      <a:cubicBezTo>
                        <a:pt x="205026" y="383388"/>
                        <a:pt x="230634" y="424328"/>
                        <a:pt x="240315" y="447188"/>
                      </a:cubicBezTo>
                      <a:cubicBezTo>
                        <a:pt x="244374" y="457059"/>
                        <a:pt x="245936" y="474204"/>
                        <a:pt x="245936" y="484802"/>
                      </a:cubicBezTo>
                      <a:lnTo>
                        <a:pt x="245936" y="592762"/>
                      </a:lnTo>
                      <a:cubicBezTo>
                        <a:pt x="245936" y="595879"/>
                        <a:pt x="245103" y="598685"/>
                        <a:pt x="243854" y="601075"/>
                      </a:cubicBezTo>
                      <a:cubicBezTo>
                        <a:pt x="202008" y="562006"/>
                        <a:pt x="87815" y="449889"/>
                        <a:pt x="64914" y="379959"/>
                      </a:cubicBezTo>
                      <a:cubicBezTo>
                        <a:pt x="62728" y="373413"/>
                        <a:pt x="60334" y="368010"/>
                        <a:pt x="58668" y="368322"/>
                      </a:cubicBezTo>
                      <a:cubicBezTo>
                        <a:pt x="56899" y="368529"/>
                        <a:pt x="56274" y="374244"/>
                        <a:pt x="57523" y="381102"/>
                      </a:cubicBezTo>
                      <a:cubicBezTo>
                        <a:pt x="79279" y="494777"/>
                        <a:pt x="177025" y="574890"/>
                        <a:pt x="225637" y="608556"/>
                      </a:cubicBezTo>
                      <a:cubicBezTo>
                        <a:pt x="154540" y="593490"/>
                        <a:pt x="100410" y="549744"/>
                        <a:pt x="32852" y="465579"/>
                      </a:cubicBezTo>
                      <a:cubicBezTo>
                        <a:pt x="-24400" y="394402"/>
                        <a:pt x="7037" y="304003"/>
                        <a:pt x="24108" y="266803"/>
                      </a:cubicBezTo>
                      <a:cubicBezTo>
                        <a:pt x="26294" y="261972"/>
                        <a:pt x="29053" y="259789"/>
                        <a:pt x="32007" y="259919"/>
                      </a:cubicBezTo>
                      <a:close/>
                      <a:moveTo>
                        <a:pt x="274656" y="196948"/>
                      </a:moveTo>
                      <a:lnTo>
                        <a:pt x="276946" y="196948"/>
                      </a:lnTo>
                      <a:cubicBezTo>
                        <a:pt x="302452" y="196948"/>
                        <a:pt x="323064" y="217636"/>
                        <a:pt x="323064" y="243106"/>
                      </a:cubicBezTo>
                      <a:lnTo>
                        <a:pt x="323064" y="270759"/>
                      </a:lnTo>
                      <a:lnTo>
                        <a:pt x="274656" y="270759"/>
                      </a:lnTo>
                      <a:close/>
                      <a:moveTo>
                        <a:pt x="253808" y="196948"/>
                      </a:moveTo>
                      <a:lnTo>
                        <a:pt x="256098" y="196948"/>
                      </a:lnTo>
                      <a:lnTo>
                        <a:pt x="256098" y="270759"/>
                      </a:lnTo>
                      <a:lnTo>
                        <a:pt x="207690" y="270759"/>
                      </a:lnTo>
                      <a:lnTo>
                        <a:pt x="207690" y="243106"/>
                      </a:lnTo>
                      <a:cubicBezTo>
                        <a:pt x="207690" y="217636"/>
                        <a:pt x="228302" y="196948"/>
                        <a:pt x="253808" y="196948"/>
                      </a:cubicBezTo>
                      <a:close/>
                      <a:moveTo>
                        <a:pt x="267670" y="0"/>
                      </a:moveTo>
                      <a:cubicBezTo>
                        <a:pt x="284321" y="0"/>
                        <a:pt x="300243" y="5611"/>
                        <a:pt x="312522" y="15795"/>
                      </a:cubicBezTo>
                      <a:lnTo>
                        <a:pt x="445310" y="125946"/>
                      </a:lnTo>
                      <a:cubicBezTo>
                        <a:pt x="465291" y="142572"/>
                        <a:pt x="479860" y="173539"/>
                        <a:pt x="479860" y="199622"/>
                      </a:cubicBezTo>
                      <a:lnTo>
                        <a:pt x="479860" y="283378"/>
                      </a:lnTo>
                      <a:cubicBezTo>
                        <a:pt x="457070" y="285976"/>
                        <a:pt x="431990" y="289613"/>
                        <a:pt x="406077" y="296992"/>
                      </a:cubicBezTo>
                      <a:lnTo>
                        <a:pt x="406077" y="199622"/>
                      </a:lnTo>
                      <a:cubicBezTo>
                        <a:pt x="406077" y="195258"/>
                        <a:pt x="401499" y="185386"/>
                        <a:pt x="398064" y="182580"/>
                      </a:cubicBezTo>
                      <a:lnTo>
                        <a:pt x="267670" y="74403"/>
                      </a:lnTo>
                      <a:lnTo>
                        <a:pt x="137276" y="182580"/>
                      </a:lnTo>
                      <a:cubicBezTo>
                        <a:pt x="133945" y="185386"/>
                        <a:pt x="129263" y="195258"/>
                        <a:pt x="129263" y="199622"/>
                      </a:cubicBezTo>
                      <a:lnTo>
                        <a:pt x="129263" y="307383"/>
                      </a:lnTo>
                      <a:cubicBezTo>
                        <a:pt x="82849" y="278702"/>
                        <a:pt x="63285" y="256984"/>
                        <a:pt x="55480" y="245657"/>
                      </a:cubicBezTo>
                      <a:lnTo>
                        <a:pt x="55480" y="199622"/>
                      </a:lnTo>
                      <a:cubicBezTo>
                        <a:pt x="55480" y="173539"/>
                        <a:pt x="70049" y="142572"/>
                        <a:pt x="90134" y="125946"/>
                      </a:cubicBezTo>
                      <a:lnTo>
                        <a:pt x="222818" y="15795"/>
                      </a:lnTo>
                      <a:cubicBezTo>
                        <a:pt x="235097" y="5611"/>
                        <a:pt x="251019" y="0"/>
                        <a:pt x="2676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5056600" y="3687019"/>
                  <a:ext cx="2020976" cy="428443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>
                  <a:off x="8717710" y="3687019"/>
                  <a:ext cx="2020976" cy="428443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1" name="任意多边形: 形状 65"/>
                <p:cNvSpPr>
                  <a:spLocks/>
                </p:cNvSpPr>
                <p:nvPr/>
              </p:nvSpPr>
              <p:spPr bwMode="auto">
                <a:xfrm>
                  <a:off x="9388349" y="2774179"/>
                  <a:ext cx="679697" cy="707954"/>
                </a:xfrm>
                <a:custGeom>
                  <a:avLst/>
                  <a:gdLst>
                    <a:gd name="connsiteX0" fmla="*/ 582177 w 584267"/>
                    <a:gd name="connsiteY0" fmla="*/ 293917 h 608556"/>
                    <a:gd name="connsiteX1" fmla="*/ 583869 w 584267"/>
                    <a:gd name="connsiteY1" fmla="*/ 302971 h 608556"/>
                    <a:gd name="connsiteX2" fmla="*/ 279094 w 584267"/>
                    <a:gd name="connsiteY2" fmla="*/ 594692 h 608556"/>
                    <a:gd name="connsiteX3" fmla="*/ 274201 w 584267"/>
                    <a:gd name="connsiteY3" fmla="*/ 594173 h 608556"/>
                    <a:gd name="connsiteX4" fmla="*/ 481444 w 584267"/>
                    <a:gd name="connsiteY4" fmla="*/ 395362 h 608556"/>
                    <a:gd name="connsiteX5" fmla="*/ 482901 w 584267"/>
                    <a:gd name="connsiteY5" fmla="*/ 382579 h 608556"/>
                    <a:gd name="connsiteX6" fmla="*/ 473950 w 584267"/>
                    <a:gd name="connsiteY6" fmla="*/ 392556 h 608556"/>
                    <a:gd name="connsiteX7" fmla="*/ 261711 w 584267"/>
                    <a:gd name="connsiteY7" fmla="*/ 583988 h 608556"/>
                    <a:gd name="connsiteX8" fmla="*/ 259837 w 584267"/>
                    <a:gd name="connsiteY8" fmla="*/ 575778 h 608556"/>
                    <a:gd name="connsiteX9" fmla="*/ 259837 w 584267"/>
                    <a:gd name="connsiteY9" fmla="*/ 464577 h 608556"/>
                    <a:gd name="connsiteX10" fmla="*/ 267019 w 584267"/>
                    <a:gd name="connsiteY10" fmla="*/ 427579 h 608556"/>
                    <a:gd name="connsiteX11" fmla="*/ 360492 w 584267"/>
                    <a:gd name="connsiteY11" fmla="*/ 347971 h 608556"/>
                    <a:gd name="connsiteX12" fmla="*/ 572210 w 584267"/>
                    <a:gd name="connsiteY12" fmla="*/ 296632 h 608556"/>
                    <a:gd name="connsiteX13" fmla="*/ 582177 w 584267"/>
                    <a:gd name="connsiteY13" fmla="*/ 293917 h 608556"/>
                    <a:gd name="connsiteX14" fmla="*/ 274656 w 584267"/>
                    <a:gd name="connsiteY14" fmla="*/ 289106 h 608556"/>
                    <a:gd name="connsiteX15" fmla="*/ 323064 w 584267"/>
                    <a:gd name="connsiteY15" fmla="*/ 289106 h 608556"/>
                    <a:gd name="connsiteX16" fmla="*/ 323064 w 584267"/>
                    <a:gd name="connsiteY16" fmla="*/ 331845 h 608556"/>
                    <a:gd name="connsiteX17" fmla="*/ 274656 w 584267"/>
                    <a:gd name="connsiteY17" fmla="*/ 367928 h 608556"/>
                    <a:gd name="connsiteX18" fmla="*/ 207690 w 584267"/>
                    <a:gd name="connsiteY18" fmla="*/ 289106 h 608556"/>
                    <a:gd name="connsiteX19" fmla="*/ 256098 w 584267"/>
                    <a:gd name="connsiteY19" fmla="*/ 289106 h 608556"/>
                    <a:gd name="connsiteX20" fmla="*/ 256098 w 584267"/>
                    <a:gd name="connsiteY20" fmla="*/ 390148 h 608556"/>
                    <a:gd name="connsiteX21" fmla="*/ 251413 w 584267"/>
                    <a:gd name="connsiteY21" fmla="*/ 397424 h 608556"/>
                    <a:gd name="connsiteX22" fmla="*/ 244230 w 584267"/>
                    <a:gd name="connsiteY22" fmla="*/ 397424 h 608556"/>
                    <a:gd name="connsiteX23" fmla="*/ 207690 w 584267"/>
                    <a:gd name="connsiteY23" fmla="*/ 354388 h 608556"/>
                    <a:gd name="connsiteX24" fmla="*/ 32007 w 584267"/>
                    <a:gd name="connsiteY24" fmla="*/ 259919 h 608556"/>
                    <a:gd name="connsiteX25" fmla="*/ 41076 w 584267"/>
                    <a:gd name="connsiteY25" fmla="*/ 266907 h 608556"/>
                    <a:gd name="connsiteX26" fmla="*/ 137781 w 584267"/>
                    <a:gd name="connsiteY26" fmla="*/ 344838 h 608556"/>
                    <a:gd name="connsiteX27" fmla="*/ 240315 w 584267"/>
                    <a:gd name="connsiteY27" fmla="*/ 447188 h 608556"/>
                    <a:gd name="connsiteX28" fmla="*/ 245936 w 584267"/>
                    <a:gd name="connsiteY28" fmla="*/ 484802 h 608556"/>
                    <a:gd name="connsiteX29" fmla="*/ 245936 w 584267"/>
                    <a:gd name="connsiteY29" fmla="*/ 592762 h 608556"/>
                    <a:gd name="connsiteX30" fmla="*/ 243854 w 584267"/>
                    <a:gd name="connsiteY30" fmla="*/ 601075 h 608556"/>
                    <a:gd name="connsiteX31" fmla="*/ 64914 w 584267"/>
                    <a:gd name="connsiteY31" fmla="*/ 379959 h 608556"/>
                    <a:gd name="connsiteX32" fmla="*/ 58668 w 584267"/>
                    <a:gd name="connsiteY32" fmla="*/ 368322 h 608556"/>
                    <a:gd name="connsiteX33" fmla="*/ 57523 w 584267"/>
                    <a:gd name="connsiteY33" fmla="*/ 381102 h 608556"/>
                    <a:gd name="connsiteX34" fmla="*/ 225637 w 584267"/>
                    <a:gd name="connsiteY34" fmla="*/ 608556 h 608556"/>
                    <a:gd name="connsiteX35" fmla="*/ 32852 w 584267"/>
                    <a:gd name="connsiteY35" fmla="*/ 465579 h 608556"/>
                    <a:gd name="connsiteX36" fmla="*/ 24108 w 584267"/>
                    <a:gd name="connsiteY36" fmla="*/ 266803 h 608556"/>
                    <a:gd name="connsiteX37" fmla="*/ 32007 w 584267"/>
                    <a:gd name="connsiteY37" fmla="*/ 259919 h 608556"/>
                    <a:gd name="connsiteX38" fmla="*/ 274656 w 584267"/>
                    <a:gd name="connsiteY38" fmla="*/ 196948 h 608556"/>
                    <a:gd name="connsiteX39" fmla="*/ 276946 w 584267"/>
                    <a:gd name="connsiteY39" fmla="*/ 196948 h 608556"/>
                    <a:gd name="connsiteX40" fmla="*/ 323064 w 584267"/>
                    <a:gd name="connsiteY40" fmla="*/ 243106 h 608556"/>
                    <a:gd name="connsiteX41" fmla="*/ 323064 w 584267"/>
                    <a:gd name="connsiteY41" fmla="*/ 270759 h 608556"/>
                    <a:gd name="connsiteX42" fmla="*/ 274656 w 584267"/>
                    <a:gd name="connsiteY42" fmla="*/ 270759 h 608556"/>
                    <a:gd name="connsiteX43" fmla="*/ 253808 w 584267"/>
                    <a:gd name="connsiteY43" fmla="*/ 196948 h 608556"/>
                    <a:gd name="connsiteX44" fmla="*/ 256098 w 584267"/>
                    <a:gd name="connsiteY44" fmla="*/ 196948 h 608556"/>
                    <a:gd name="connsiteX45" fmla="*/ 256098 w 584267"/>
                    <a:gd name="connsiteY45" fmla="*/ 270759 h 608556"/>
                    <a:gd name="connsiteX46" fmla="*/ 207690 w 584267"/>
                    <a:gd name="connsiteY46" fmla="*/ 270759 h 608556"/>
                    <a:gd name="connsiteX47" fmla="*/ 207690 w 584267"/>
                    <a:gd name="connsiteY47" fmla="*/ 243106 h 608556"/>
                    <a:gd name="connsiteX48" fmla="*/ 253808 w 584267"/>
                    <a:gd name="connsiteY48" fmla="*/ 196948 h 608556"/>
                    <a:gd name="connsiteX49" fmla="*/ 267670 w 584267"/>
                    <a:gd name="connsiteY49" fmla="*/ 0 h 608556"/>
                    <a:gd name="connsiteX50" fmla="*/ 312522 w 584267"/>
                    <a:gd name="connsiteY50" fmla="*/ 15795 h 608556"/>
                    <a:gd name="connsiteX51" fmla="*/ 445310 w 584267"/>
                    <a:gd name="connsiteY51" fmla="*/ 125946 h 608556"/>
                    <a:gd name="connsiteX52" fmla="*/ 479860 w 584267"/>
                    <a:gd name="connsiteY52" fmla="*/ 199622 h 608556"/>
                    <a:gd name="connsiteX53" fmla="*/ 479860 w 584267"/>
                    <a:gd name="connsiteY53" fmla="*/ 283378 h 608556"/>
                    <a:gd name="connsiteX54" fmla="*/ 406077 w 584267"/>
                    <a:gd name="connsiteY54" fmla="*/ 296992 h 608556"/>
                    <a:gd name="connsiteX55" fmla="*/ 406077 w 584267"/>
                    <a:gd name="connsiteY55" fmla="*/ 199622 h 608556"/>
                    <a:gd name="connsiteX56" fmla="*/ 398064 w 584267"/>
                    <a:gd name="connsiteY56" fmla="*/ 182580 h 608556"/>
                    <a:gd name="connsiteX57" fmla="*/ 267670 w 584267"/>
                    <a:gd name="connsiteY57" fmla="*/ 74403 h 608556"/>
                    <a:gd name="connsiteX58" fmla="*/ 137276 w 584267"/>
                    <a:gd name="connsiteY58" fmla="*/ 182580 h 608556"/>
                    <a:gd name="connsiteX59" fmla="*/ 129263 w 584267"/>
                    <a:gd name="connsiteY59" fmla="*/ 199622 h 608556"/>
                    <a:gd name="connsiteX60" fmla="*/ 129263 w 584267"/>
                    <a:gd name="connsiteY60" fmla="*/ 307383 h 608556"/>
                    <a:gd name="connsiteX61" fmla="*/ 55480 w 584267"/>
                    <a:gd name="connsiteY61" fmla="*/ 245657 h 608556"/>
                    <a:gd name="connsiteX62" fmla="*/ 55480 w 584267"/>
                    <a:gd name="connsiteY62" fmla="*/ 199622 h 608556"/>
                    <a:gd name="connsiteX63" fmla="*/ 90134 w 584267"/>
                    <a:gd name="connsiteY63" fmla="*/ 125946 h 608556"/>
                    <a:gd name="connsiteX64" fmla="*/ 222818 w 584267"/>
                    <a:gd name="connsiteY64" fmla="*/ 15795 h 608556"/>
                    <a:gd name="connsiteX65" fmla="*/ 267670 w 584267"/>
                    <a:gd name="connsiteY65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584267" h="608556">
                      <a:moveTo>
                        <a:pt x="582177" y="293917"/>
                      </a:moveTo>
                      <a:cubicBezTo>
                        <a:pt x="584155" y="294839"/>
                        <a:pt x="584753" y="297723"/>
                        <a:pt x="583869" y="302971"/>
                      </a:cubicBezTo>
                      <a:cubicBezTo>
                        <a:pt x="573043" y="369172"/>
                        <a:pt x="519229" y="585339"/>
                        <a:pt x="279094" y="594692"/>
                      </a:cubicBezTo>
                      <a:cubicBezTo>
                        <a:pt x="277324" y="594796"/>
                        <a:pt x="275763" y="594484"/>
                        <a:pt x="274201" y="594173"/>
                      </a:cubicBezTo>
                      <a:cubicBezTo>
                        <a:pt x="316982" y="575362"/>
                        <a:pt x="434083" y="514565"/>
                        <a:pt x="481444" y="395362"/>
                      </a:cubicBezTo>
                      <a:cubicBezTo>
                        <a:pt x="484046" y="388918"/>
                        <a:pt x="484567" y="383202"/>
                        <a:pt x="482901" y="382579"/>
                      </a:cubicBezTo>
                      <a:cubicBezTo>
                        <a:pt x="481236" y="382059"/>
                        <a:pt x="477385" y="386632"/>
                        <a:pt x="473950" y="392556"/>
                      </a:cubicBezTo>
                      <a:cubicBezTo>
                        <a:pt x="425444" y="474761"/>
                        <a:pt x="294811" y="562891"/>
                        <a:pt x="261711" y="583988"/>
                      </a:cubicBezTo>
                      <a:cubicBezTo>
                        <a:pt x="260566" y="581494"/>
                        <a:pt x="259837" y="578688"/>
                        <a:pt x="259837" y="575778"/>
                      </a:cubicBezTo>
                      <a:lnTo>
                        <a:pt x="259837" y="464577"/>
                      </a:lnTo>
                      <a:cubicBezTo>
                        <a:pt x="259837" y="453872"/>
                        <a:pt x="261711" y="436724"/>
                        <a:pt x="267019" y="427579"/>
                      </a:cubicBezTo>
                      <a:cubicBezTo>
                        <a:pt x="277220" y="409703"/>
                        <a:pt x="301785" y="380292"/>
                        <a:pt x="360492" y="347971"/>
                      </a:cubicBezTo>
                      <a:cubicBezTo>
                        <a:pt x="443556" y="302348"/>
                        <a:pt x="532448" y="319288"/>
                        <a:pt x="572210" y="296632"/>
                      </a:cubicBezTo>
                      <a:cubicBezTo>
                        <a:pt x="576842" y="294034"/>
                        <a:pt x="580199" y="292994"/>
                        <a:pt x="582177" y="293917"/>
                      </a:cubicBezTo>
                      <a:close/>
                      <a:moveTo>
                        <a:pt x="274656" y="289106"/>
                      </a:moveTo>
                      <a:lnTo>
                        <a:pt x="323064" y="289106"/>
                      </a:lnTo>
                      <a:lnTo>
                        <a:pt x="323064" y="331845"/>
                      </a:lnTo>
                      <a:cubicBezTo>
                        <a:pt x="302660" y="344427"/>
                        <a:pt x="286836" y="356698"/>
                        <a:pt x="274656" y="367928"/>
                      </a:cubicBezTo>
                      <a:close/>
                      <a:moveTo>
                        <a:pt x="207690" y="289106"/>
                      </a:moveTo>
                      <a:lnTo>
                        <a:pt x="256098" y="289106"/>
                      </a:lnTo>
                      <a:lnTo>
                        <a:pt x="256098" y="390148"/>
                      </a:lnTo>
                      <a:cubicBezTo>
                        <a:pt x="254328" y="392642"/>
                        <a:pt x="252767" y="395033"/>
                        <a:pt x="251413" y="397424"/>
                      </a:cubicBezTo>
                      <a:lnTo>
                        <a:pt x="244230" y="397424"/>
                      </a:lnTo>
                      <a:cubicBezTo>
                        <a:pt x="235798" y="384118"/>
                        <a:pt x="224034" y="369461"/>
                        <a:pt x="207690" y="354388"/>
                      </a:cubicBezTo>
                      <a:close/>
                      <a:moveTo>
                        <a:pt x="32007" y="259919"/>
                      </a:moveTo>
                      <a:cubicBezTo>
                        <a:pt x="34960" y="260049"/>
                        <a:pt x="38109" y="262491"/>
                        <a:pt x="41076" y="266907"/>
                      </a:cubicBezTo>
                      <a:cubicBezTo>
                        <a:pt x="52110" y="283325"/>
                        <a:pt x="77822" y="310445"/>
                        <a:pt x="137781" y="344838"/>
                      </a:cubicBezTo>
                      <a:cubicBezTo>
                        <a:pt x="205026" y="383388"/>
                        <a:pt x="230634" y="424328"/>
                        <a:pt x="240315" y="447188"/>
                      </a:cubicBezTo>
                      <a:cubicBezTo>
                        <a:pt x="244374" y="457059"/>
                        <a:pt x="245936" y="474204"/>
                        <a:pt x="245936" y="484802"/>
                      </a:cubicBezTo>
                      <a:lnTo>
                        <a:pt x="245936" y="592762"/>
                      </a:lnTo>
                      <a:cubicBezTo>
                        <a:pt x="245936" y="595879"/>
                        <a:pt x="245103" y="598685"/>
                        <a:pt x="243854" y="601075"/>
                      </a:cubicBezTo>
                      <a:cubicBezTo>
                        <a:pt x="202008" y="562006"/>
                        <a:pt x="87815" y="449889"/>
                        <a:pt x="64914" y="379959"/>
                      </a:cubicBezTo>
                      <a:cubicBezTo>
                        <a:pt x="62728" y="373413"/>
                        <a:pt x="60334" y="368010"/>
                        <a:pt x="58668" y="368322"/>
                      </a:cubicBezTo>
                      <a:cubicBezTo>
                        <a:pt x="56899" y="368529"/>
                        <a:pt x="56274" y="374244"/>
                        <a:pt x="57523" y="381102"/>
                      </a:cubicBezTo>
                      <a:cubicBezTo>
                        <a:pt x="79279" y="494777"/>
                        <a:pt x="177025" y="574890"/>
                        <a:pt x="225637" y="608556"/>
                      </a:cubicBezTo>
                      <a:cubicBezTo>
                        <a:pt x="154540" y="593490"/>
                        <a:pt x="100410" y="549744"/>
                        <a:pt x="32852" y="465579"/>
                      </a:cubicBezTo>
                      <a:cubicBezTo>
                        <a:pt x="-24400" y="394402"/>
                        <a:pt x="7037" y="304003"/>
                        <a:pt x="24108" y="266803"/>
                      </a:cubicBezTo>
                      <a:cubicBezTo>
                        <a:pt x="26294" y="261972"/>
                        <a:pt x="29053" y="259789"/>
                        <a:pt x="32007" y="259919"/>
                      </a:cubicBezTo>
                      <a:close/>
                      <a:moveTo>
                        <a:pt x="274656" y="196948"/>
                      </a:moveTo>
                      <a:lnTo>
                        <a:pt x="276946" y="196948"/>
                      </a:lnTo>
                      <a:cubicBezTo>
                        <a:pt x="302452" y="196948"/>
                        <a:pt x="323064" y="217636"/>
                        <a:pt x="323064" y="243106"/>
                      </a:cubicBezTo>
                      <a:lnTo>
                        <a:pt x="323064" y="270759"/>
                      </a:lnTo>
                      <a:lnTo>
                        <a:pt x="274656" y="270759"/>
                      </a:lnTo>
                      <a:close/>
                      <a:moveTo>
                        <a:pt x="253808" y="196948"/>
                      </a:moveTo>
                      <a:lnTo>
                        <a:pt x="256098" y="196948"/>
                      </a:lnTo>
                      <a:lnTo>
                        <a:pt x="256098" y="270759"/>
                      </a:lnTo>
                      <a:lnTo>
                        <a:pt x="207690" y="270759"/>
                      </a:lnTo>
                      <a:lnTo>
                        <a:pt x="207690" y="243106"/>
                      </a:lnTo>
                      <a:cubicBezTo>
                        <a:pt x="207690" y="217636"/>
                        <a:pt x="228302" y="196948"/>
                        <a:pt x="253808" y="196948"/>
                      </a:cubicBezTo>
                      <a:close/>
                      <a:moveTo>
                        <a:pt x="267670" y="0"/>
                      </a:moveTo>
                      <a:cubicBezTo>
                        <a:pt x="284321" y="0"/>
                        <a:pt x="300243" y="5611"/>
                        <a:pt x="312522" y="15795"/>
                      </a:cubicBezTo>
                      <a:lnTo>
                        <a:pt x="445310" y="125946"/>
                      </a:lnTo>
                      <a:cubicBezTo>
                        <a:pt x="465291" y="142572"/>
                        <a:pt x="479860" y="173539"/>
                        <a:pt x="479860" y="199622"/>
                      </a:cubicBezTo>
                      <a:lnTo>
                        <a:pt x="479860" y="283378"/>
                      </a:lnTo>
                      <a:cubicBezTo>
                        <a:pt x="457070" y="285976"/>
                        <a:pt x="431990" y="289613"/>
                        <a:pt x="406077" y="296992"/>
                      </a:cubicBezTo>
                      <a:lnTo>
                        <a:pt x="406077" y="199622"/>
                      </a:lnTo>
                      <a:cubicBezTo>
                        <a:pt x="406077" y="195258"/>
                        <a:pt x="401499" y="185386"/>
                        <a:pt x="398064" y="182580"/>
                      </a:cubicBezTo>
                      <a:lnTo>
                        <a:pt x="267670" y="74403"/>
                      </a:lnTo>
                      <a:lnTo>
                        <a:pt x="137276" y="182580"/>
                      </a:lnTo>
                      <a:cubicBezTo>
                        <a:pt x="133945" y="185386"/>
                        <a:pt x="129263" y="195258"/>
                        <a:pt x="129263" y="199622"/>
                      </a:cubicBezTo>
                      <a:lnTo>
                        <a:pt x="129263" y="307383"/>
                      </a:lnTo>
                      <a:cubicBezTo>
                        <a:pt x="82849" y="278702"/>
                        <a:pt x="63285" y="256984"/>
                        <a:pt x="55480" y="245657"/>
                      </a:cubicBezTo>
                      <a:lnTo>
                        <a:pt x="55480" y="199622"/>
                      </a:lnTo>
                      <a:cubicBezTo>
                        <a:pt x="55480" y="173539"/>
                        <a:pt x="70049" y="142572"/>
                        <a:pt x="90134" y="125946"/>
                      </a:cubicBezTo>
                      <a:lnTo>
                        <a:pt x="222818" y="15795"/>
                      </a:lnTo>
                      <a:cubicBezTo>
                        <a:pt x="235097" y="5611"/>
                        <a:pt x="251019" y="0"/>
                        <a:pt x="2676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任意多边形: 形状 66"/>
                <p:cNvSpPr>
                  <a:spLocks/>
                </p:cNvSpPr>
                <p:nvPr/>
              </p:nvSpPr>
              <p:spPr bwMode="auto">
                <a:xfrm>
                  <a:off x="5752892" y="2749791"/>
                  <a:ext cx="686216" cy="714744"/>
                </a:xfrm>
                <a:custGeom>
                  <a:avLst/>
                  <a:gdLst>
                    <a:gd name="connsiteX0" fmla="*/ 582177 w 584267"/>
                    <a:gd name="connsiteY0" fmla="*/ 293917 h 608556"/>
                    <a:gd name="connsiteX1" fmla="*/ 583869 w 584267"/>
                    <a:gd name="connsiteY1" fmla="*/ 302971 h 608556"/>
                    <a:gd name="connsiteX2" fmla="*/ 279094 w 584267"/>
                    <a:gd name="connsiteY2" fmla="*/ 594692 h 608556"/>
                    <a:gd name="connsiteX3" fmla="*/ 274201 w 584267"/>
                    <a:gd name="connsiteY3" fmla="*/ 594173 h 608556"/>
                    <a:gd name="connsiteX4" fmla="*/ 481444 w 584267"/>
                    <a:gd name="connsiteY4" fmla="*/ 395362 h 608556"/>
                    <a:gd name="connsiteX5" fmla="*/ 482901 w 584267"/>
                    <a:gd name="connsiteY5" fmla="*/ 382579 h 608556"/>
                    <a:gd name="connsiteX6" fmla="*/ 473950 w 584267"/>
                    <a:gd name="connsiteY6" fmla="*/ 392556 h 608556"/>
                    <a:gd name="connsiteX7" fmla="*/ 261711 w 584267"/>
                    <a:gd name="connsiteY7" fmla="*/ 583988 h 608556"/>
                    <a:gd name="connsiteX8" fmla="*/ 259837 w 584267"/>
                    <a:gd name="connsiteY8" fmla="*/ 575778 h 608556"/>
                    <a:gd name="connsiteX9" fmla="*/ 259837 w 584267"/>
                    <a:gd name="connsiteY9" fmla="*/ 464577 h 608556"/>
                    <a:gd name="connsiteX10" fmla="*/ 267019 w 584267"/>
                    <a:gd name="connsiteY10" fmla="*/ 427579 h 608556"/>
                    <a:gd name="connsiteX11" fmla="*/ 360492 w 584267"/>
                    <a:gd name="connsiteY11" fmla="*/ 347971 h 608556"/>
                    <a:gd name="connsiteX12" fmla="*/ 572210 w 584267"/>
                    <a:gd name="connsiteY12" fmla="*/ 296632 h 608556"/>
                    <a:gd name="connsiteX13" fmla="*/ 582177 w 584267"/>
                    <a:gd name="connsiteY13" fmla="*/ 293917 h 608556"/>
                    <a:gd name="connsiteX14" fmla="*/ 274656 w 584267"/>
                    <a:gd name="connsiteY14" fmla="*/ 289106 h 608556"/>
                    <a:gd name="connsiteX15" fmla="*/ 323064 w 584267"/>
                    <a:gd name="connsiteY15" fmla="*/ 289106 h 608556"/>
                    <a:gd name="connsiteX16" fmla="*/ 323064 w 584267"/>
                    <a:gd name="connsiteY16" fmla="*/ 331845 h 608556"/>
                    <a:gd name="connsiteX17" fmla="*/ 274656 w 584267"/>
                    <a:gd name="connsiteY17" fmla="*/ 367928 h 608556"/>
                    <a:gd name="connsiteX18" fmla="*/ 207690 w 584267"/>
                    <a:gd name="connsiteY18" fmla="*/ 289106 h 608556"/>
                    <a:gd name="connsiteX19" fmla="*/ 256098 w 584267"/>
                    <a:gd name="connsiteY19" fmla="*/ 289106 h 608556"/>
                    <a:gd name="connsiteX20" fmla="*/ 256098 w 584267"/>
                    <a:gd name="connsiteY20" fmla="*/ 390148 h 608556"/>
                    <a:gd name="connsiteX21" fmla="*/ 251413 w 584267"/>
                    <a:gd name="connsiteY21" fmla="*/ 397424 h 608556"/>
                    <a:gd name="connsiteX22" fmla="*/ 244230 w 584267"/>
                    <a:gd name="connsiteY22" fmla="*/ 397424 h 608556"/>
                    <a:gd name="connsiteX23" fmla="*/ 207690 w 584267"/>
                    <a:gd name="connsiteY23" fmla="*/ 354388 h 608556"/>
                    <a:gd name="connsiteX24" fmla="*/ 32007 w 584267"/>
                    <a:gd name="connsiteY24" fmla="*/ 259919 h 608556"/>
                    <a:gd name="connsiteX25" fmla="*/ 41076 w 584267"/>
                    <a:gd name="connsiteY25" fmla="*/ 266907 h 608556"/>
                    <a:gd name="connsiteX26" fmla="*/ 137781 w 584267"/>
                    <a:gd name="connsiteY26" fmla="*/ 344838 h 608556"/>
                    <a:gd name="connsiteX27" fmla="*/ 240315 w 584267"/>
                    <a:gd name="connsiteY27" fmla="*/ 447188 h 608556"/>
                    <a:gd name="connsiteX28" fmla="*/ 245936 w 584267"/>
                    <a:gd name="connsiteY28" fmla="*/ 484802 h 608556"/>
                    <a:gd name="connsiteX29" fmla="*/ 245936 w 584267"/>
                    <a:gd name="connsiteY29" fmla="*/ 592762 h 608556"/>
                    <a:gd name="connsiteX30" fmla="*/ 243854 w 584267"/>
                    <a:gd name="connsiteY30" fmla="*/ 601075 h 608556"/>
                    <a:gd name="connsiteX31" fmla="*/ 64914 w 584267"/>
                    <a:gd name="connsiteY31" fmla="*/ 379959 h 608556"/>
                    <a:gd name="connsiteX32" fmla="*/ 58668 w 584267"/>
                    <a:gd name="connsiteY32" fmla="*/ 368322 h 608556"/>
                    <a:gd name="connsiteX33" fmla="*/ 57523 w 584267"/>
                    <a:gd name="connsiteY33" fmla="*/ 381102 h 608556"/>
                    <a:gd name="connsiteX34" fmla="*/ 225637 w 584267"/>
                    <a:gd name="connsiteY34" fmla="*/ 608556 h 608556"/>
                    <a:gd name="connsiteX35" fmla="*/ 32852 w 584267"/>
                    <a:gd name="connsiteY35" fmla="*/ 465579 h 608556"/>
                    <a:gd name="connsiteX36" fmla="*/ 24108 w 584267"/>
                    <a:gd name="connsiteY36" fmla="*/ 266803 h 608556"/>
                    <a:gd name="connsiteX37" fmla="*/ 32007 w 584267"/>
                    <a:gd name="connsiteY37" fmla="*/ 259919 h 608556"/>
                    <a:gd name="connsiteX38" fmla="*/ 274656 w 584267"/>
                    <a:gd name="connsiteY38" fmla="*/ 196948 h 608556"/>
                    <a:gd name="connsiteX39" fmla="*/ 276946 w 584267"/>
                    <a:gd name="connsiteY39" fmla="*/ 196948 h 608556"/>
                    <a:gd name="connsiteX40" fmla="*/ 323064 w 584267"/>
                    <a:gd name="connsiteY40" fmla="*/ 243106 h 608556"/>
                    <a:gd name="connsiteX41" fmla="*/ 323064 w 584267"/>
                    <a:gd name="connsiteY41" fmla="*/ 270759 h 608556"/>
                    <a:gd name="connsiteX42" fmla="*/ 274656 w 584267"/>
                    <a:gd name="connsiteY42" fmla="*/ 270759 h 608556"/>
                    <a:gd name="connsiteX43" fmla="*/ 253808 w 584267"/>
                    <a:gd name="connsiteY43" fmla="*/ 196948 h 608556"/>
                    <a:gd name="connsiteX44" fmla="*/ 256098 w 584267"/>
                    <a:gd name="connsiteY44" fmla="*/ 196948 h 608556"/>
                    <a:gd name="connsiteX45" fmla="*/ 256098 w 584267"/>
                    <a:gd name="connsiteY45" fmla="*/ 270759 h 608556"/>
                    <a:gd name="connsiteX46" fmla="*/ 207690 w 584267"/>
                    <a:gd name="connsiteY46" fmla="*/ 270759 h 608556"/>
                    <a:gd name="connsiteX47" fmla="*/ 207690 w 584267"/>
                    <a:gd name="connsiteY47" fmla="*/ 243106 h 608556"/>
                    <a:gd name="connsiteX48" fmla="*/ 253808 w 584267"/>
                    <a:gd name="connsiteY48" fmla="*/ 196948 h 608556"/>
                    <a:gd name="connsiteX49" fmla="*/ 267670 w 584267"/>
                    <a:gd name="connsiteY49" fmla="*/ 0 h 608556"/>
                    <a:gd name="connsiteX50" fmla="*/ 312522 w 584267"/>
                    <a:gd name="connsiteY50" fmla="*/ 15795 h 608556"/>
                    <a:gd name="connsiteX51" fmla="*/ 445310 w 584267"/>
                    <a:gd name="connsiteY51" fmla="*/ 125946 h 608556"/>
                    <a:gd name="connsiteX52" fmla="*/ 479860 w 584267"/>
                    <a:gd name="connsiteY52" fmla="*/ 199622 h 608556"/>
                    <a:gd name="connsiteX53" fmla="*/ 479860 w 584267"/>
                    <a:gd name="connsiteY53" fmla="*/ 283378 h 608556"/>
                    <a:gd name="connsiteX54" fmla="*/ 406077 w 584267"/>
                    <a:gd name="connsiteY54" fmla="*/ 296992 h 608556"/>
                    <a:gd name="connsiteX55" fmla="*/ 406077 w 584267"/>
                    <a:gd name="connsiteY55" fmla="*/ 199622 h 608556"/>
                    <a:gd name="connsiteX56" fmla="*/ 398064 w 584267"/>
                    <a:gd name="connsiteY56" fmla="*/ 182580 h 608556"/>
                    <a:gd name="connsiteX57" fmla="*/ 267670 w 584267"/>
                    <a:gd name="connsiteY57" fmla="*/ 74403 h 608556"/>
                    <a:gd name="connsiteX58" fmla="*/ 137276 w 584267"/>
                    <a:gd name="connsiteY58" fmla="*/ 182580 h 608556"/>
                    <a:gd name="connsiteX59" fmla="*/ 129263 w 584267"/>
                    <a:gd name="connsiteY59" fmla="*/ 199622 h 608556"/>
                    <a:gd name="connsiteX60" fmla="*/ 129263 w 584267"/>
                    <a:gd name="connsiteY60" fmla="*/ 307383 h 608556"/>
                    <a:gd name="connsiteX61" fmla="*/ 55480 w 584267"/>
                    <a:gd name="connsiteY61" fmla="*/ 245657 h 608556"/>
                    <a:gd name="connsiteX62" fmla="*/ 55480 w 584267"/>
                    <a:gd name="connsiteY62" fmla="*/ 199622 h 608556"/>
                    <a:gd name="connsiteX63" fmla="*/ 90134 w 584267"/>
                    <a:gd name="connsiteY63" fmla="*/ 125946 h 608556"/>
                    <a:gd name="connsiteX64" fmla="*/ 222818 w 584267"/>
                    <a:gd name="connsiteY64" fmla="*/ 15795 h 608556"/>
                    <a:gd name="connsiteX65" fmla="*/ 267670 w 584267"/>
                    <a:gd name="connsiteY65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584267" h="608556">
                      <a:moveTo>
                        <a:pt x="582177" y="293917"/>
                      </a:moveTo>
                      <a:cubicBezTo>
                        <a:pt x="584155" y="294839"/>
                        <a:pt x="584753" y="297723"/>
                        <a:pt x="583869" y="302971"/>
                      </a:cubicBezTo>
                      <a:cubicBezTo>
                        <a:pt x="573043" y="369172"/>
                        <a:pt x="519229" y="585339"/>
                        <a:pt x="279094" y="594692"/>
                      </a:cubicBezTo>
                      <a:cubicBezTo>
                        <a:pt x="277324" y="594796"/>
                        <a:pt x="275763" y="594484"/>
                        <a:pt x="274201" y="594173"/>
                      </a:cubicBezTo>
                      <a:cubicBezTo>
                        <a:pt x="316982" y="575362"/>
                        <a:pt x="434083" y="514565"/>
                        <a:pt x="481444" y="395362"/>
                      </a:cubicBezTo>
                      <a:cubicBezTo>
                        <a:pt x="484046" y="388918"/>
                        <a:pt x="484567" y="383202"/>
                        <a:pt x="482901" y="382579"/>
                      </a:cubicBezTo>
                      <a:cubicBezTo>
                        <a:pt x="481236" y="382059"/>
                        <a:pt x="477385" y="386632"/>
                        <a:pt x="473950" y="392556"/>
                      </a:cubicBezTo>
                      <a:cubicBezTo>
                        <a:pt x="425444" y="474761"/>
                        <a:pt x="294811" y="562891"/>
                        <a:pt x="261711" y="583988"/>
                      </a:cubicBezTo>
                      <a:cubicBezTo>
                        <a:pt x="260566" y="581494"/>
                        <a:pt x="259837" y="578688"/>
                        <a:pt x="259837" y="575778"/>
                      </a:cubicBezTo>
                      <a:lnTo>
                        <a:pt x="259837" y="464577"/>
                      </a:lnTo>
                      <a:cubicBezTo>
                        <a:pt x="259837" y="453872"/>
                        <a:pt x="261711" y="436724"/>
                        <a:pt x="267019" y="427579"/>
                      </a:cubicBezTo>
                      <a:cubicBezTo>
                        <a:pt x="277220" y="409703"/>
                        <a:pt x="301785" y="380292"/>
                        <a:pt x="360492" y="347971"/>
                      </a:cubicBezTo>
                      <a:cubicBezTo>
                        <a:pt x="443556" y="302348"/>
                        <a:pt x="532448" y="319288"/>
                        <a:pt x="572210" y="296632"/>
                      </a:cubicBezTo>
                      <a:cubicBezTo>
                        <a:pt x="576842" y="294034"/>
                        <a:pt x="580199" y="292994"/>
                        <a:pt x="582177" y="293917"/>
                      </a:cubicBezTo>
                      <a:close/>
                      <a:moveTo>
                        <a:pt x="274656" y="289106"/>
                      </a:moveTo>
                      <a:lnTo>
                        <a:pt x="323064" y="289106"/>
                      </a:lnTo>
                      <a:lnTo>
                        <a:pt x="323064" y="331845"/>
                      </a:lnTo>
                      <a:cubicBezTo>
                        <a:pt x="302660" y="344427"/>
                        <a:pt x="286836" y="356698"/>
                        <a:pt x="274656" y="367928"/>
                      </a:cubicBezTo>
                      <a:close/>
                      <a:moveTo>
                        <a:pt x="207690" y="289106"/>
                      </a:moveTo>
                      <a:lnTo>
                        <a:pt x="256098" y="289106"/>
                      </a:lnTo>
                      <a:lnTo>
                        <a:pt x="256098" y="390148"/>
                      </a:lnTo>
                      <a:cubicBezTo>
                        <a:pt x="254328" y="392642"/>
                        <a:pt x="252767" y="395033"/>
                        <a:pt x="251413" y="397424"/>
                      </a:cubicBezTo>
                      <a:lnTo>
                        <a:pt x="244230" y="397424"/>
                      </a:lnTo>
                      <a:cubicBezTo>
                        <a:pt x="235798" y="384118"/>
                        <a:pt x="224034" y="369461"/>
                        <a:pt x="207690" y="354388"/>
                      </a:cubicBezTo>
                      <a:close/>
                      <a:moveTo>
                        <a:pt x="32007" y="259919"/>
                      </a:moveTo>
                      <a:cubicBezTo>
                        <a:pt x="34960" y="260049"/>
                        <a:pt x="38109" y="262491"/>
                        <a:pt x="41076" y="266907"/>
                      </a:cubicBezTo>
                      <a:cubicBezTo>
                        <a:pt x="52110" y="283325"/>
                        <a:pt x="77822" y="310445"/>
                        <a:pt x="137781" y="344838"/>
                      </a:cubicBezTo>
                      <a:cubicBezTo>
                        <a:pt x="205026" y="383388"/>
                        <a:pt x="230634" y="424328"/>
                        <a:pt x="240315" y="447188"/>
                      </a:cubicBezTo>
                      <a:cubicBezTo>
                        <a:pt x="244374" y="457059"/>
                        <a:pt x="245936" y="474204"/>
                        <a:pt x="245936" y="484802"/>
                      </a:cubicBezTo>
                      <a:lnTo>
                        <a:pt x="245936" y="592762"/>
                      </a:lnTo>
                      <a:cubicBezTo>
                        <a:pt x="245936" y="595879"/>
                        <a:pt x="245103" y="598685"/>
                        <a:pt x="243854" y="601075"/>
                      </a:cubicBezTo>
                      <a:cubicBezTo>
                        <a:pt x="202008" y="562006"/>
                        <a:pt x="87815" y="449889"/>
                        <a:pt x="64914" y="379959"/>
                      </a:cubicBezTo>
                      <a:cubicBezTo>
                        <a:pt x="62728" y="373413"/>
                        <a:pt x="60334" y="368010"/>
                        <a:pt x="58668" y="368322"/>
                      </a:cubicBezTo>
                      <a:cubicBezTo>
                        <a:pt x="56899" y="368529"/>
                        <a:pt x="56274" y="374244"/>
                        <a:pt x="57523" y="381102"/>
                      </a:cubicBezTo>
                      <a:cubicBezTo>
                        <a:pt x="79279" y="494777"/>
                        <a:pt x="177025" y="574890"/>
                        <a:pt x="225637" y="608556"/>
                      </a:cubicBezTo>
                      <a:cubicBezTo>
                        <a:pt x="154540" y="593490"/>
                        <a:pt x="100410" y="549744"/>
                        <a:pt x="32852" y="465579"/>
                      </a:cubicBezTo>
                      <a:cubicBezTo>
                        <a:pt x="-24400" y="394402"/>
                        <a:pt x="7037" y="304003"/>
                        <a:pt x="24108" y="266803"/>
                      </a:cubicBezTo>
                      <a:cubicBezTo>
                        <a:pt x="26294" y="261972"/>
                        <a:pt x="29053" y="259789"/>
                        <a:pt x="32007" y="259919"/>
                      </a:cubicBezTo>
                      <a:close/>
                      <a:moveTo>
                        <a:pt x="274656" y="196948"/>
                      </a:moveTo>
                      <a:lnTo>
                        <a:pt x="276946" y="196948"/>
                      </a:lnTo>
                      <a:cubicBezTo>
                        <a:pt x="302452" y="196948"/>
                        <a:pt x="323064" y="217636"/>
                        <a:pt x="323064" y="243106"/>
                      </a:cubicBezTo>
                      <a:lnTo>
                        <a:pt x="323064" y="270759"/>
                      </a:lnTo>
                      <a:lnTo>
                        <a:pt x="274656" y="270759"/>
                      </a:lnTo>
                      <a:close/>
                      <a:moveTo>
                        <a:pt x="253808" y="196948"/>
                      </a:moveTo>
                      <a:lnTo>
                        <a:pt x="256098" y="196948"/>
                      </a:lnTo>
                      <a:lnTo>
                        <a:pt x="256098" y="270759"/>
                      </a:lnTo>
                      <a:lnTo>
                        <a:pt x="207690" y="270759"/>
                      </a:lnTo>
                      <a:lnTo>
                        <a:pt x="207690" y="243106"/>
                      </a:lnTo>
                      <a:cubicBezTo>
                        <a:pt x="207690" y="217636"/>
                        <a:pt x="228302" y="196948"/>
                        <a:pt x="253808" y="196948"/>
                      </a:cubicBezTo>
                      <a:close/>
                      <a:moveTo>
                        <a:pt x="267670" y="0"/>
                      </a:moveTo>
                      <a:cubicBezTo>
                        <a:pt x="284321" y="0"/>
                        <a:pt x="300243" y="5611"/>
                        <a:pt x="312522" y="15795"/>
                      </a:cubicBezTo>
                      <a:lnTo>
                        <a:pt x="445310" y="125946"/>
                      </a:lnTo>
                      <a:cubicBezTo>
                        <a:pt x="465291" y="142572"/>
                        <a:pt x="479860" y="173539"/>
                        <a:pt x="479860" y="199622"/>
                      </a:cubicBezTo>
                      <a:lnTo>
                        <a:pt x="479860" y="283378"/>
                      </a:lnTo>
                      <a:cubicBezTo>
                        <a:pt x="457070" y="285976"/>
                        <a:pt x="431990" y="289613"/>
                        <a:pt x="406077" y="296992"/>
                      </a:cubicBezTo>
                      <a:lnTo>
                        <a:pt x="406077" y="199622"/>
                      </a:lnTo>
                      <a:cubicBezTo>
                        <a:pt x="406077" y="195258"/>
                        <a:pt x="401499" y="185386"/>
                        <a:pt x="398064" y="182580"/>
                      </a:cubicBezTo>
                      <a:lnTo>
                        <a:pt x="267670" y="74403"/>
                      </a:lnTo>
                      <a:lnTo>
                        <a:pt x="137276" y="182580"/>
                      </a:lnTo>
                      <a:cubicBezTo>
                        <a:pt x="133945" y="185386"/>
                        <a:pt x="129263" y="195258"/>
                        <a:pt x="129263" y="199622"/>
                      </a:cubicBezTo>
                      <a:lnTo>
                        <a:pt x="129263" y="307383"/>
                      </a:lnTo>
                      <a:cubicBezTo>
                        <a:pt x="82849" y="278702"/>
                        <a:pt x="63285" y="256984"/>
                        <a:pt x="55480" y="245657"/>
                      </a:cubicBezTo>
                      <a:lnTo>
                        <a:pt x="55480" y="199622"/>
                      </a:lnTo>
                      <a:cubicBezTo>
                        <a:pt x="55480" y="173539"/>
                        <a:pt x="70049" y="142572"/>
                        <a:pt x="90134" y="125946"/>
                      </a:cubicBezTo>
                      <a:lnTo>
                        <a:pt x="222818" y="15795"/>
                      </a:lnTo>
                      <a:cubicBezTo>
                        <a:pt x="235097" y="5611"/>
                        <a:pt x="251019" y="0"/>
                        <a:pt x="2676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12592276" y="4994274"/>
                  <a:ext cx="1625600" cy="69850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泪滴形 36"/>
                <p:cNvSpPr/>
                <p:nvPr/>
              </p:nvSpPr>
              <p:spPr>
                <a:xfrm rot="8100000">
                  <a:off x="12202142" y="2431847"/>
                  <a:ext cx="2405870" cy="2405869"/>
                </a:xfrm>
                <a:prstGeom prst="teardrop">
                  <a:avLst/>
                </a:prstGeom>
                <a:blipFill dpi="0" rotWithShape="1">
                  <a:blip r:embed="rId2"/>
                  <a:srcRect/>
                  <a:tile tx="0" ty="0" sx="50000" sy="50000" flip="none" algn="tl"/>
                </a:blip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12394588" y="3687019"/>
                  <a:ext cx="2020976" cy="428443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9" name="任意多边形: 形状 73"/>
                <p:cNvSpPr>
                  <a:spLocks/>
                </p:cNvSpPr>
                <p:nvPr/>
              </p:nvSpPr>
              <p:spPr bwMode="auto">
                <a:xfrm>
                  <a:off x="13065227" y="2774179"/>
                  <a:ext cx="679698" cy="707955"/>
                </a:xfrm>
                <a:custGeom>
                  <a:avLst/>
                  <a:gdLst>
                    <a:gd name="connsiteX0" fmla="*/ 582177 w 584267"/>
                    <a:gd name="connsiteY0" fmla="*/ 293917 h 608556"/>
                    <a:gd name="connsiteX1" fmla="*/ 583869 w 584267"/>
                    <a:gd name="connsiteY1" fmla="*/ 302971 h 608556"/>
                    <a:gd name="connsiteX2" fmla="*/ 279094 w 584267"/>
                    <a:gd name="connsiteY2" fmla="*/ 594692 h 608556"/>
                    <a:gd name="connsiteX3" fmla="*/ 274201 w 584267"/>
                    <a:gd name="connsiteY3" fmla="*/ 594173 h 608556"/>
                    <a:gd name="connsiteX4" fmla="*/ 481444 w 584267"/>
                    <a:gd name="connsiteY4" fmla="*/ 395362 h 608556"/>
                    <a:gd name="connsiteX5" fmla="*/ 482901 w 584267"/>
                    <a:gd name="connsiteY5" fmla="*/ 382579 h 608556"/>
                    <a:gd name="connsiteX6" fmla="*/ 473950 w 584267"/>
                    <a:gd name="connsiteY6" fmla="*/ 392556 h 608556"/>
                    <a:gd name="connsiteX7" fmla="*/ 261711 w 584267"/>
                    <a:gd name="connsiteY7" fmla="*/ 583988 h 608556"/>
                    <a:gd name="connsiteX8" fmla="*/ 259837 w 584267"/>
                    <a:gd name="connsiteY8" fmla="*/ 575778 h 608556"/>
                    <a:gd name="connsiteX9" fmla="*/ 259837 w 584267"/>
                    <a:gd name="connsiteY9" fmla="*/ 464577 h 608556"/>
                    <a:gd name="connsiteX10" fmla="*/ 267019 w 584267"/>
                    <a:gd name="connsiteY10" fmla="*/ 427579 h 608556"/>
                    <a:gd name="connsiteX11" fmla="*/ 360492 w 584267"/>
                    <a:gd name="connsiteY11" fmla="*/ 347971 h 608556"/>
                    <a:gd name="connsiteX12" fmla="*/ 572210 w 584267"/>
                    <a:gd name="connsiteY12" fmla="*/ 296632 h 608556"/>
                    <a:gd name="connsiteX13" fmla="*/ 582177 w 584267"/>
                    <a:gd name="connsiteY13" fmla="*/ 293917 h 608556"/>
                    <a:gd name="connsiteX14" fmla="*/ 274656 w 584267"/>
                    <a:gd name="connsiteY14" fmla="*/ 289106 h 608556"/>
                    <a:gd name="connsiteX15" fmla="*/ 323064 w 584267"/>
                    <a:gd name="connsiteY15" fmla="*/ 289106 h 608556"/>
                    <a:gd name="connsiteX16" fmla="*/ 323064 w 584267"/>
                    <a:gd name="connsiteY16" fmla="*/ 331845 h 608556"/>
                    <a:gd name="connsiteX17" fmla="*/ 274656 w 584267"/>
                    <a:gd name="connsiteY17" fmla="*/ 367928 h 608556"/>
                    <a:gd name="connsiteX18" fmla="*/ 207690 w 584267"/>
                    <a:gd name="connsiteY18" fmla="*/ 289106 h 608556"/>
                    <a:gd name="connsiteX19" fmla="*/ 256098 w 584267"/>
                    <a:gd name="connsiteY19" fmla="*/ 289106 h 608556"/>
                    <a:gd name="connsiteX20" fmla="*/ 256098 w 584267"/>
                    <a:gd name="connsiteY20" fmla="*/ 390148 h 608556"/>
                    <a:gd name="connsiteX21" fmla="*/ 251413 w 584267"/>
                    <a:gd name="connsiteY21" fmla="*/ 397424 h 608556"/>
                    <a:gd name="connsiteX22" fmla="*/ 244230 w 584267"/>
                    <a:gd name="connsiteY22" fmla="*/ 397424 h 608556"/>
                    <a:gd name="connsiteX23" fmla="*/ 207690 w 584267"/>
                    <a:gd name="connsiteY23" fmla="*/ 354388 h 608556"/>
                    <a:gd name="connsiteX24" fmla="*/ 32007 w 584267"/>
                    <a:gd name="connsiteY24" fmla="*/ 259919 h 608556"/>
                    <a:gd name="connsiteX25" fmla="*/ 41076 w 584267"/>
                    <a:gd name="connsiteY25" fmla="*/ 266907 h 608556"/>
                    <a:gd name="connsiteX26" fmla="*/ 137781 w 584267"/>
                    <a:gd name="connsiteY26" fmla="*/ 344838 h 608556"/>
                    <a:gd name="connsiteX27" fmla="*/ 240315 w 584267"/>
                    <a:gd name="connsiteY27" fmla="*/ 447188 h 608556"/>
                    <a:gd name="connsiteX28" fmla="*/ 245936 w 584267"/>
                    <a:gd name="connsiteY28" fmla="*/ 484802 h 608556"/>
                    <a:gd name="connsiteX29" fmla="*/ 245936 w 584267"/>
                    <a:gd name="connsiteY29" fmla="*/ 592762 h 608556"/>
                    <a:gd name="connsiteX30" fmla="*/ 243854 w 584267"/>
                    <a:gd name="connsiteY30" fmla="*/ 601075 h 608556"/>
                    <a:gd name="connsiteX31" fmla="*/ 64914 w 584267"/>
                    <a:gd name="connsiteY31" fmla="*/ 379959 h 608556"/>
                    <a:gd name="connsiteX32" fmla="*/ 58668 w 584267"/>
                    <a:gd name="connsiteY32" fmla="*/ 368322 h 608556"/>
                    <a:gd name="connsiteX33" fmla="*/ 57523 w 584267"/>
                    <a:gd name="connsiteY33" fmla="*/ 381102 h 608556"/>
                    <a:gd name="connsiteX34" fmla="*/ 225637 w 584267"/>
                    <a:gd name="connsiteY34" fmla="*/ 608556 h 608556"/>
                    <a:gd name="connsiteX35" fmla="*/ 32852 w 584267"/>
                    <a:gd name="connsiteY35" fmla="*/ 465579 h 608556"/>
                    <a:gd name="connsiteX36" fmla="*/ 24108 w 584267"/>
                    <a:gd name="connsiteY36" fmla="*/ 266803 h 608556"/>
                    <a:gd name="connsiteX37" fmla="*/ 32007 w 584267"/>
                    <a:gd name="connsiteY37" fmla="*/ 259919 h 608556"/>
                    <a:gd name="connsiteX38" fmla="*/ 274656 w 584267"/>
                    <a:gd name="connsiteY38" fmla="*/ 196948 h 608556"/>
                    <a:gd name="connsiteX39" fmla="*/ 276946 w 584267"/>
                    <a:gd name="connsiteY39" fmla="*/ 196948 h 608556"/>
                    <a:gd name="connsiteX40" fmla="*/ 323064 w 584267"/>
                    <a:gd name="connsiteY40" fmla="*/ 243106 h 608556"/>
                    <a:gd name="connsiteX41" fmla="*/ 323064 w 584267"/>
                    <a:gd name="connsiteY41" fmla="*/ 270759 h 608556"/>
                    <a:gd name="connsiteX42" fmla="*/ 274656 w 584267"/>
                    <a:gd name="connsiteY42" fmla="*/ 270759 h 608556"/>
                    <a:gd name="connsiteX43" fmla="*/ 253808 w 584267"/>
                    <a:gd name="connsiteY43" fmla="*/ 196948 h 608556"/>
                    <a:gd name="connsiteX44" fmla="*/ 256098 w 584267"/>
                    <a:gd name="connsiteY44" fmla="*/ 196948 h 608556"/>
                    <a:gd name="connsiteX45" fmla="*/ 256098 w 584267"/>
                    <a:gd name="connsiteY45" fmla="*/ 270759 h 608556"/>
                    <a:gd name="connsiteX46" fmla="*/ 207690 w 584267"/>
                    <a:gd name="connsiteY46" fmla="*/ 270759 h 608556"/>
                    <a:gd name="connsiteX47" fmla="*/ 207690 w 584267"/>
                    <a:gd name="connsiteY47" fmla="*/ 243106 h 608556"/>
                    <a:gd name="connsiteX48" fmla="*/ 253808 w 584267"/>
                    <a:gd name="connsiteY48" fmla="*/ 196948 h 608556"/>
                    <a:gd name="connsiteX49" fmla="*/ 267670 w 584267"/>
                    <a:gd name="connsiteY49" fmla="*/ 0 h 608556"/>
                    <a:gd name="connsiteX50" fmla="*/ 312522 w 584267"/>
                    <a:gd name="connsiteY50" fmla="*/ 15795 h 608556"/>
                    <a:gd name="connsiteX51" fmla="*/ 445310 w 584267"/>
                    <a:gd name="connsiteY51" fmla="*/ 125946 h 608556"/>
                    <a:gd name="connsiteX52" fmla="*/ 479860 w 584267"/>
                    <a:gd name="connsiteY52" fmla="*/ 199622 h 608556"/>
                    <a:gd name="connsiteX53" fmla="*/ 479860 w 584267"/>
                    <a:gd name="connsiteY53" fmla="*/ 283378 h 608556"/>
                    <a:gd name="connsiteX54" fmla="*/ 406077 w 584267"/>
                    <a:gd name="connsiteY54" fmla="*/ 296992 h 608556"/>
                    <a:gd name="connsiteX55" fmla="*/ 406077 w 584267"/>
                    <a:gd name="connsiteY55" fmla="*/ 199622 h 608556"/>
                    <a:gd name="connsiteX56" fmla="*/ 398064 w 584267"/>
                    <a:gd name="connsiteY56" fmla="*/ 182580 h 608556"/>
                    <a:gd name="connsiteX57" fmla="*/ 267670 w 584267"/>
                    <a:gd name="connsiteY57" fmla="*/ 74403 h 608556"/>
                    <a:gd name="connsiteX58" fmla="*/ 137276 w 584267"/>
                    <a:gd name="connsiteY58" fmla="*/ 182580 h 608556"/>
                    <a:gd name="connsiteX59" fmla="*/ 129263 w 584267"/>
                    <a:gd name="connsiteY59" fmla="*/ 199622 h 608556"/>
                    <a:gd name="connsiteX60" fmla="*/ 129263 w 584267"/>
                    <a:gd name="connsiteY60" fmla="*/ 307383 h 608556"/>
                    <a:gd name="connsiteX61" fmla="*/ 55480 w 584267"/>
                    <a:gd name="connsiteY61" fmla="*/ 245657 h 608556"/>
                    <a:gd name="connsiteX62" fmla="*/ 55480 w 584267"/>
                    <a:gd name="connsiteY62" fmla="*/ 199622 h 608556"/>
                    <a:gd name="connsiteX63" fmla="*/ 90134 w 584267"/>
                    <a:gd name="connsiteY63" fmla="*/ 125946 h 608556"/>
                    <a:gd name="connsiteX64" fmla="*/ 222818 w 584267"/>
                    <a:gd name="connsiteY64" fmla="*/ 15795 h 608556"/>
                    <a:gd name="connsiteX65" fmla="*/ 267670 w 584267"/>
                    <a:gd name="connsiteY65" fmla="*/ 0 h 608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584267" h="608556">
                      <a:moveTo>
                        <a:pt x="582177" y="293917"/>
                      </a:moveTo>
                      <a:cubicBezTo>
                        <a:pt x="584155" y="294839"/>
                        <a:pt x="584753" y="297723"/>
                        <a:pt x="583869" y="302971"/>
                      </a:cubicBezTo>
                      <a:cubicBezTo>
                        <a:pt x="573043" y="369172"/>
                        <a:pt x="519229" y="585339"/>
                        <a:pt x="279094" y="594692"/>
                      </a:cubicBezTo>
                      <a:cubicBezTo>
                        <a:pt x="277324" y="594796"/>
                        <a:pt x="275763" y="594484"/>
                        <a:pt x="274201" y="594173"/>
                      </a:cubicBezTo>
                      <a:cubicBezTo>
                        <a:pt x="316982" y="575362"/>
                        <a:pt x="434083" y="514565"/>
                        <a:pt x="481444" y="395362"/>
                      </a:cubicBezTo>
                      <a:cubicBezTo>
                        <a:pt x="484046" y="388918"/>
                        <a:pt x="484567" y="383202"/>
                        <a:pt x="482901" y="382579"/>
                      </a:cubicBezTo>
                      <a:cubicBezTo>
                        <a:pt x="481236" y="382059"/>
                        <a:pt x="477385" y="386632"/>
                        <a:pt x="473950" y="392556"/>
                      </a:cubicBezTo>
                      <a:cubicBezTo>
                        <a:pt x="425444" y="474761"/>
                        <a:pt x="294811" y="562891"/>
                        <a:pt x="261711" y="583988"/>
                      </a:cubicBezTo>
                      <a:cubicBezTo>
                        <a:pt x="260566" y="581494"/>
                        <a:pt x="259837" y="578688"/>
                        <a:pt x="259837" y="575778"/>
                      </a:cubicBezTo>
                      <a:lnTo>
                        <a:pt x="259837" y="464577"/>
                      </a:lnTo>
                      <a:cubicBezTo>
                        <a:pt x="259837" y="453872"/>
                        <a:pt x="261711" y="436724"/>
                        <a:pt x="267019" y="427579"/>
                      </a:cubicBezTo>
                      <a:cubicBezTo>
                        <a:pt x="277220" y="409703"/>
                        <a:pt x="301785" y="380292"/>
                        <a:pt x="360492" y="347971"/>
                      </a:cubicBezTo>
                      <a:cubicBezTo>
                        <a:pt x="443556" y="302348"/>
                        <a:pt x="532448" y="319288"/>
                        <a:pt x="572210" y="296632"/>
                      </a:cubicBezTo>
                      <a:cubicBezTo>
                        <a:pt x="576842" y="294034"/>
                        <a:pt x="580199" y="292994"/>
                        <a:pt x="582177" y="293917"/>
                      </a:cubicBezTo>
                      <a:close/>
                      <a:moveTo>
                        <a:pt x="274656" y="289106"/>
                      </a:moveTo>
                      <a:lnTo>
                        <a:pt x="323064" y="289106"/>
                      </a:lnTo>
                      <a:lnTo>
                        <a:pt x="323064" y="331845"/>
                      </a:lnTo>
                      <a:cubicBezTo>
                        <a:pt x="302660" y="344427"/>
                        <a:pt x="286836" y="356698"/>
                        <a:pt x="274656" y="367928"/>
                      </a:cubicBezTo>
                      <a:close/>
                      <a:moveTo>
                        <a:pt x="207690" y="289106"/>
                      </a:moveTo>
                      <a:lnTo>
                        <a:pt x="256098" y="289106"/>
                      </a:lnTo>
                      <a:lnTo>
                        <a:pt x="256098" y="390148"/>
                      </a:lnTo>
                      <a:cubicBezTo>
                        <a:pt x="254328" y="392642"/>
                        <a:pt x="252767" y="395033"/>
                        <a:pt x="251413" y="397424"/>
                      </a:cubicBezTo>
                      <a:lnTo>
                        <a:pt x="244230" y="397424"/>
                      </a:lnTo>
                      <a:cubicBezTo>
                        <a:pt x="235798" y="384118"/>
                        <a:pt x="224034" y="369461"/>
                        <a:pt x="207690" y="354388"/>
                      </a:cubicBezTo>
                      <a:close/>
                      <a:moveTo>
                        <a:pt x="32007" y="259919"/>
                      </a:moveTo>
                      <a:cubicBezTo>
                        <a:pt x="34960" y="260049"/>
                        <a:pt x="38109" y="262491"/>
                        <a:pt x="41076" y="266907"/>
                      </a:cubicBezTo>
                      <a:cubicBezTo>
                        <a:pt x="52110" y="283325"/>
                        <a:pt x="77822" y="310445"/>
                        <a:pt x="137781" y="344838"/>
                      </a:cubicBezTo>
                      <a:cubicBezTo>
                        <a:pt x="205026" y="383388"/>
                        <a:pt x="230634" y="424328"/>
                        <a:pt x="240315" y="447188"/>
                      </a:cubicBezTo>
                      <a:cubicBezTo>
                        <a:pt x="244374" y="457059"/>
                        <a:pt x="245936" y="474204"/>
                        <a:pt x="245936" y="484802"/>
                      </a:cubicBezTo>
                      <a:lnTo>
                        <a:pt x="245936" y="592762"/>
                      </a:lnTo>
                      <a:cubicBezTo>
                        <a:pt x="245936" y="595879"/>
                        <a:pt x="245103" y="598685"/>
                        <a:pt x="243854" y="601075"/>
                      </a:cubicBezTo>
                      <a:cubicBezTo>
                        <a:pt x="202008" y="562006"/>
                        <a:pt x="87815" y="449889"/>
                        <a:pt x="64914" y="379959"/>
                      </a:cubicBezTo>
                      <a:cubicBezTo>
                        <a:pt x="62728" y="373413"/>
                        <a:pt x="60334" y="368010"/>
                        <a:pt x="58668" y="368322"/>
                      </a:cubicBezTo>
                      <a:cubicBezTo>
                        <a:pt x="56899" y="368529"/>
                        <a:pt x="56274" y="374244"/>
                        <a:pt x="57523" y="381102"/>
                      </a:cubicBezTo>
                      <a:cubicBezTo>
                        <a:pt x="79279" y="494777"/>
                        <a:pt x="177025" y="574890"/>
                        <a:pt x="225637" y="608556"/>
                      </a:cubicBezTo>
                      <a:cubicBezTo>
                        <a:pt x="154540" y="593490"/>
                        <a:pt x="100410" y="549744"/>
                        <a:pt x="32852" y="465579"/>
                      </a:cubicBezTo>
                      <a:cubicBezTo>
                        <a:pt x="-24400" y="394402"/>
                        <a:pt x="7037" y="304003"/>
                        <a:pt x="24108" y="266803"/>
                      </a:cubicBezTo>
                      <a:cubicBezTo>
                        <a:pt x="26294" y="261972"/>
                        <a:pt x="29053" y="259789"/>
                        <a:pt x="32007" y="259919"/>
                      </a:cubicBezTo>
                      <a:close/>
                      <a:moveTo>
                        <a:pt x="274656" y="196948"/>
                      </a:moveTo>
                      <a:lnTo>
                        <a:pt x="276946" y="196948"/>
                      </a:lnTo>
                      <a:cubicBezTo>
                        <a:pt x="302452" y="196948"/>
                        <a:pt x="323064" y="217636"/>
                        <a:pt x="323064" y="243106"/>
                      </a:cubicBezTo>
                      <a:lnTo>
                        <a:pt x="323064" y="270759"/>
                      </a:lnTo>
                      <a:lnTo>
                        <a:pt x="274656" y="270759"/>
                      </a:lnTo>
                      <a:close/>
                      <a:moveTo>
                        <a:pt x="253808" y="196948"/>
                      </a:moveTo>
                      <a:lnTo>
                        <a:pt x="256098" y="196948"/>
                      </a:lnTo>
                      <a:lnTo>
                        <a:pt x="256098" y="270759"/>
                      </a:lnTo>
                      <a:lnTo>
                        <a:pt x="207690" y="270759"/>
                      </a:lnTo>
                      <a:lnTo>
                        <a:pt x="207690" y="243106"/>
                      </a:lnTo>
                      <a:cubicBezTo>
                        <a:pt x="207690" y="217636"/>
                        <a:pt x="228302" y="196948"/>
                        <a:pt x="253808" y="196948"/>
                      </a:cubicBezTo>
                      <a:close/>
                      <a:moveTo>
                        <a:pt x="267670" y="0"/>
                      </a:moveTo>
                      <a:cubicBezTo>
                        <a:pt x="284321" y="0"/>
                        <a:pt x="300243" y="5611"/>
                        <a:pt x="312522" y="15795"/>
                      </a:cubicBezTo>
                      <a:lnTo>
                        <a:pt x="445310" y="125946"/>
                      </a:lnTo>
                      <a:cubicBezTo>
                        <a:pt x="465291" y="142572"/>
                        <a:pt x="479860" y="173539"/>
                        <a:pt x="479860" y="199622"/>
                      </a:cubicBezTo>
                      <a:lnTo>
                        <a:pt x="479860" y="283378"/>
                      </a:lnTo>
                      <a:cubicBezTo>
                        <a:pt x="457070" y="285976"/>
                        <a:pt x="431990" y="289613"/>
                        <a:pt x="406077" y="296992"/>
                      </a:cubicBezTo>
                      <a:lnTo>
                        <a:pt x="406077" y="199622"/>
                      </a:lnTo>
                      <a:cubicBezTo>
                        <a:pt x="406077" y="195258"/>
                        <a:pt x="401499" y="185386"/>
                        <a:pt x="398064" y="182580"/>
                      </a:cubicBezTo>
                      <a:lnTo>
                        <a:pt x="267670" y="74403"/>
                      </a:lnTo>
                      <a:lnTo>
                        <a:pt x="137276" y="182580"/>
                      </a:lnTo>
                      <a:cubicBezTo>
                        <a:pt x="133945" y="185386"/>
                        <a:pt x="129263" y="195258"/>
                        <a:pt x="129263" y="199622"/>
                      </a:cubicBezTo>
                      <a:lnTo>
                        <a:pt x="129263" y="307383"/>
                      </a:lnTo>
                      <a:cubicBezTo>
                        <a:pt x="82849" y="278702"/>
                        <a:pt x="63285" y="256984"/>
                        <a:pt x="55480" y="245657"/>
                      </a:cubicBezTo>
                      <a:lnTo>
                        <a:pt x="55480" y="199622"/>
                      </a:lnTo>
                      <a:cubicBezTo>
                        <a:pt x="55480" y="173539"/>
                        <a:pt x="70049" y="142572"/>
                        <a:pt x="90134" y="125946"/>
                      </a:cubicBezTo>
                      <a:lnTo>
                        <a:pt x="222818" y="15795"/>
                      </a:lnTo>
                      <a:cubicBezTo>
                        <a:pt x="235097" y="5611"/>
                        <a:pt x="251019" y="0"/>
                        <a:pt x="26767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2233417" y="4873612"/>
                <a:ext cx="10461597" cy="857260"/>
                <a:chOff x="2232024" y="4705020"/>
                <a:chExt cx="10461597" cy="857260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2232024" y="4705020"/>
                  <a:ext cx="2213143" cy="857260"/>
                  <a:chOff x="2195951" y="5001250"/>
                  <a:chExt cx="2213143" cy="857260"/>
                </a:xfrm>
              </p:grpSpPr>
              <p:sp>
                <p:nvSpPr>
                  <p:cNvPr id="19" name="文本框 53"/>
                  <p:cNvSpPr txBox="1">
                    <a:spLocks/>
                  </p:cNvSpPr>
                  <p:nvPr/>
                </p:nvSpPr>
                <p:spPr bwMode="auto">
                  <a:xfrm>
                    <a:off x="2195951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lvl="1" algn="ctr"/>
                    <a:r>
                      <a:rPr lang="zh-CN" altLang="en-US" sz="1400" b="1"/>
                      <a:t>标题文本预设</a:t>
                    </a:r>
                  </a:p>
                </p:txBody>
              </p:sp>
              <p:sp>
                <p:nvSpPr>
                  <p:cNvPr id="20" name="文本框 54"/>
                  <p:cNvSpPr txBox="1">
                    <a:spLocks/>
                  </p:cNvSpPr>
                  <p:nvPr/>
                </p:nvSpPr>
                <p:spPr bwMode="auto">
                  <a:xfrm>
                    <a:off x="2195951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r>
                      <a:rPr lang="zh-CN" altLang="en-US" sz="1000"/>
                      <a:t>此部分内容作为文字排版占位显示 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4988035" y="4705020"/>
                  <a:ext cx="2213143" cy="857260"/>
                  <a:chOff x="1732858" y="5001250"/>
                  <a:chExt cx="2213143" cy="857260"/>
                </a:xfrm>
              </p:grpSpPr>
              <p:sp>
                <p:nvSpPr>
                  <p:cNvPr id="17" name="文本框 51"/>
                  <p:cNvSpPr txBox="1">
                    <a:spLocks/>
                  </p:cNvSpPr>
                  <p:nvPr/>
                </p:nvSpPr>
                <p:spPr bwMode="auto">
                  <a:xfrm>
                    <a:off x="1732858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lvl="1" algn="ctr"/>
                    <a:r>
                      <a:rPr lang="zh-CN" altLang="en-US" sz="1400" b="1"/>
                      <a:t>标题文本预设</a:t>
                    </a:r>
                  </a:p>
                </p:txBody>
              </p:sp>
              <p:sp>
                <p:nvSpPr>
                  <p:cNvPr id="18" name="文本框 52"/>
                  <p:cNvSpPr txBox="1">
                    <a:spLocks/>
                  </p:cNvSpPr>
                  <p:nvPr/>
                </p:nvSpPr>
                <p:spPr bwMode="auto">
                  <a:xfrm>
                    <a:off x="1732858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r>
                      <a:rPr lang="zh-CN" altLang="en-US" sz="1000"/>
                      <a:t>此部分内容作为文字排版占位显示 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>
                  <a:off x="7724467" y="4705020"/>
                  <a:ext cx="4969154" cy="857260"/>
                  <a:chOff x="1250186" y="5001250"/>
                  <a:chExt cx="4969154" cy="857260"/>
                </a:xfrm>
              </p:grpSpPr>
              <p:sp>
                <p:nvSpPr>
                  <p:cNvPr id="13" name="文本框 47"/>
                  <p:cNvSpPr txBox="1">
                    <a:spLocks/>
                  </p:cNvSpPr>
                  <p:nvPr/>
                </p:nvSpPr>
                <p:spPr bwMode="auto">
                  <a:xfrm>
                    <a:off x="1250186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lvl="1" algn="ctr"/>
                    <a:r>
                      <a:rPr lang="zh-CN" altLang="en-US" sz="1400" b="1"/>
                      <a:t>标题文本预设</a:t>
                    </a:r>
                  </a:p>
                </p:txBody>
              </p:sp>
              <p:sp>
                <p:nvSpPr>
                  <p:cNvPr id="14" name="文本框 48"/>
                  <p:cNvSpPr txBox="1">
                    <a:spLocks/>
                  </p:cNvSpPr>
                  <p:nvPr/>
                </p:nvSpPr>
                <p:spPr bwMode="auto">
                  <a:xfrm>
                    <a:off x="1250186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r>
                      <a:rPr lang="zh-CN" altLang="en-US" sz="1000"/>
                      <a:t>此部分内容作为文字排版占位显示 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5" name="文本框 49"/>
                  <p:cNvSpPr txBox="1">
                    <a:spLocks/>
                  </p:cNvSpPr>
                  <p:nvPr/>
                </p:nvSpPr>
                <p:spPr bwMode="auto">
                  <a:xfrm>
                    <a:off x="4006197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marL="0" lvl="1" algn="ctr"/>
                    <a:r>
                      <a:rPr lang="zh-CN" altLang="en-US" sz="1400" b="1"/>
                      <a:t>标题文本预设</a:t>
                    </a:r>
                  </a:p>
                </p:txBody>
              </p:sp>
              <p:sp>
                <p:nvSpPr>
                  <p:cNvPr id="16" name="文本框 50"/>
                  <p:cNvSpPr txBox="1">
                    <a:spLocks/>
                  </p:cNvSpPr>
                  <p:nvPr/>
                </p:nvSpPr>
                <p:spPr bwMode="auto">
                  <a:xfrm>
                    <a:off x="4006197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1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/>
                  <a:p>
                    <a:pPr algn="ctr">
                      <a:lnSpc>
                        <a:spcPct val="120000"/>
                      </a:lnSpc>
                      <a:defRPr/>
                    </a:pPr>
                    <a:r>
                      <a:rPr lang="zh-CN" altLang="en-US" sz="1000"/>
                      <a:t>此部分内容作为文字排版占位显示 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</p:grpSp>
          </p:grpSp>
        </p:grpSp>
        <p:cxnSp>
          <p:nvCxnSpPr>
            <p:cNvPr id="5" name="直接连接符 4"/>
            <p:cNvCxnSpPr/>
            <p:nvPr/>
          </p:nvCxnSpPr>
          <p:spPr>
            <a:xfrm>
              <a:off x="3474765" y="4340349"/>
              <a:ext cx="0" cy="1296144"/>
            </a:xfrm>
            <a:prstGeom prst="line">
              <a:avLst/>
            </a:prstGeom>
            <a:ln w="3175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5846490" y="4340349"/>
              <a:ext cx="0" cy="1296144"/>
            </a:xfrm>
            <a:prstGeom prst="line">
              <a:avLst/>
            </a:prstGeom>
            <a:ln w="3175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8218215" y="4340349"/>
              <a:ext cx="0" cy="1296144"/>
            </a:xfrm>
            <a:prstGeom prst="line">
              <a:avLst/>
            </a:prstGeom>
            <a:ln w="3175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4286826" y="595191"/>
            <a:ext cx="3976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  <a:cs typeface="+mn-ea"/>
                <a:sym typeface="+mn-lt"/>
              </a:rPr>
              <a:t>此处输入标题</a:t>
            </a:r>
            <a:endParaRPr lang="en-US" altLang="zh-CN" sz="4000" b="1" dirty="0" smtClea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4587288" y="1293045"/>
            <a:ext cx="4331303" cy="277961"/>
          </a:xfrm>
          <a:prstGeom prst="rect">
            <a:avLst/>
          </a:prstGeom>
        </p:spPr>
        <p:txBody>
          <a:bodyPr vert="horz" wrap="square" lIns="0">
            <a:normAutofit lnSpcReduction="10000"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8862561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3000">
        <p15:prstTrans prst="drap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98680" cy="6979920"/>
          </a:xfrm>
          <a:prstGeom prst="rect">
            <a:avLst/>
          </a:prstGeom>
        </p:spPr>
      </p:pic>
      <p:sp>
        <p:nvSpPr>
          <p:cNvPr id="5" name="平行四边形 4"/>
          <p:cNvSpPr/>
          <p:nvPr/>
        </p:nvSpPr>
        <p:spPr>
          <a:xfrm>
            <a:off x="967154" y="0"/>
            <a:ext cx="6169223" cy="6979920"/>
          </a:xfrm>
          <a:prstGeom prst="parallelogram">
            <a:avLst>
              <a:gd name="adj" fmla="val 45872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任意多边形: 形状 3"/>
          <p:cNvSpPr>
            <a:spLocks/>
          </p:cNvSpPr>
          <p:nvPr/>
        </p:nvSpPr>
        <p:spPr bwMode="auto">
          <a:xfrm>
            <a:off x="3403362" y="1219680"/>
            <a:ext cx="683444" cy="682174"/>
          </a:xfrm>
          <a:custGeom>
            <a:avLst/>
            <a:gdLst>
              <a:gd name="T0" fmla="*/ 164 w 204"/>
              <a:gd name="T1" fmla="*/ 0 h 204"/>
              <a:gd name="T2" fmla="*/ 39 w 204"/>
              <a:gd name="T3" fmla="*/ 0 h 204"/>
              <a:gd name="T4" fmla="*/ 0 w 204"/>
              <a:gd name="T5" fmla="*/ 39 h 204"/>
              <a:gd name="T6" fmla="*/ 0 w 204"/>
              <a:gd name="T7" fmla="*/ 81 h 204"/>
              <a:gd name="T8" fmla="*/ 0 w 204"/>
              <a:gd name="T9" fmla="*/ 164 h 204"/>
              <a:gd name="T10" fmla="*/ 39 w 204"/>
              <a:gd name="T11" fmla="*/ 204 h 204"/>
              <a:gd name="T12" fmla="*/ 164 w 204"/>
              <a:gd name="T13" fmla="*/ 204 h 204"/>
              <a:gd name="T14" fmla="*/ 204 w 204"/>
              <a:gd name="T15" fmla="*/ 164 h 204"/>
              <a:gd name="T16" fmla="*/ 204 w 204"/>
              <a:gd name="T17" fmla="*/ 81 h 204"/>
              <a:gd name="T18" fmla="*/ 204 w 204"/>
              <a:gd name="T19" fmla="*/ 39 h 204"/>
              <a:gd name="T20" fmla="*/ 164 w 204"/>
              <a:gd name="T21" fmla="*/ 0 h 204"/>
              <a:gd name="T22" fmla="*/ 176 w 204"/>
              <a:gd name="T23" fmla="*/ 23 h 204"/>
              <a:gd name="T24" fmla="*/ 180 w 204"/>
              <a:gd name="T25" fmla="*/ 23 h 204"/>
              <a:gd name="T26" fmla="*/ 180 w 204"/>
              <a:gd name="T27" fmla="*/ 28 h 204"/>
              <a:gd name="T28" fmla="*/ 180 w 204"/>
              <a:gd name="T29" fmla="*/ 58 h 204"/>
              <a:gd name="T30" fmla="*/ 146 w 204"/>
              <a:gd name="T31" fmla="*/ 58 h 204"/>
              <a:gd name="T32" fmla="*/ 146 w 204"/>
              <a:gd name="T33" fmla="*/ 24 h 204"/>
              <a:gd name="T34" fmla="*/ 176 w 204"/>
              <a:gd name="T35" fmla="*/ 23 h 204"/>
              <a:gd name="T36" fmla="*/ 73 w 204"/>
              <a:gd name="T37" fmla="*/ 81 h 204"/>
              <a:gd name="T38" fmla="*/ 102 w 204"/>
              <a:gd name="T39" fmla="*/ 66 h 204"/>
              <a:gd name="T40" fmla="*/ 131 w 204"/>
              <a:gd name="T41" fmla="*/ 81 h 204"/>
              <a:gd name="T42" fmla="*/ 138 w 204"/>
              <a:gd name="T43" fmla="*/ 102 h 204"/>
              <a:gd name="T44" fmla="*/ 102 w 204"/>
              <a:gd name="T45" fmla="*/ 138 h 204"/>
              <a:gd name="T46" fmla="*/ 66 w 204"/>
              <a:gd name="T47" fmla="*/ 102 h 204"/>
              <a:gd name="T48" fmla="*/ 73 w 204"/>
              <a:gd name="T49" fmla="*/ 81 h 204"/>
              <a:gd name="T50" fmla="*/ 184 w 204"/>
              <a:gd name="T51" fmla="*/ 164 h 204"/>
              <a:gd name="T52" fmla="*/ 164 w 204"/>
              <a:gd name="T53" fmla="*/ 184 h 204"/>
              <a:gd name="T54" fmla="*/ 39 w 204"/>
              <a:gd name="T55" fmla="*/ 184 h 204"/>
              <a:gd name="T56" fmla="*/ 20 w 204"/>
              <a:gd name="T57" fmla="*/ 164 h 204"/>
              <a:gd name="T58" fmla="*/ 20 w 204"/>
              <a:gd name="T59" fmla="*/ 81 h 204"/>
              <a:gd name="T60" fmla="*/ 50 w 204"/>
              <a:gd name="T61" fmla="*/ 81 h 204"/>
              <a:gd name="T62" fmla="*/ 46 w 204"/>
              <a:gd name="T63" fmla="*/ 102 h 204"/>
              <a:gd name="T64" fmla="*/ 102 w 204"/>
              <a:gd name="T65" fmla="*/ 158 h 204"/>
              <a:gd name="T66" fmla="*/ 157 w 204"/>
              <a:gd name="T67" fmla="*/ 102 h 204"/>
              <a:gd name="T68" fmla="*/ 153 w 204"/>
              <a:gd name="T69" fmla="*/ 81 h 204"/>
              <a:gd name="T70" fmla="*/ 184 w 204"/>
              <a:gd name="T71" fmla="*/ 81 h 204"/>
              <a:gd name="T72" fmla="*/ 184 w 204"/>
              <a:gd name="T73" fmla="*/ 16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" h="204">
                <a:moveTo>
                  <a:pt x="164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39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6"/>
                  <a:pt x="17" y="204"/>
                  <a:pt x="39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86" y="204"/>
                  <a:pt x="204" y="186"/>
                  <a:pt x="204" y="164"/>
                </a:cubicBezTo>
                <a:cubicBezTo>
                  <a:pt x="204" y="81"/>
                  <a:pt x="204" y="81"/>
                  <a:pt x="204" y="81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4" y="18"/>
                  <a:pt x="186" y="0"/>
                  <a:pt x="164" y="0"/>
                </a:cubicBezTo>
                <a:close/>
                <a:moveTo>
                  <a:pt x="176" y="23"/>
                </a:moveTo>
                <a:cubicBezTo>
                  <a:pt x="180" y="23"/>
                  <a:pt x="180" y="23"/>
                  <a:pt x="180" y="23"/>
                </a:cubicBezTo>
                <a:cubicBezTo>
                  <a:pt x="180" y="28"/>
                  <a:pt x="180" y="28"/>
                  <a:pt x="180" y="28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6" y="24"/>
                  <a:pt x="146" y="24"/>
                  <a:pt x="146" y="24"/>
                </a:cubicBezTo>
                <a:lnTo>
                  <a:pt x="176" y="23"/>
                </a:lnTo>
                <a:close/>
                <a:moveTo>
                  <a:pt x="73" y="81"/>
                </a:moveTo>
                <a:cubicBezTo>
                  <a:pt x="79" y="72"/>
                  <a:pt x="90" y="66"/>
                  <a:pt x="102" y="66"/>
                </a:cubicBezTo>
                <a:cubicBezTo>
                  <a:pt x="114" y="66"/>
                  <a:pt x="124" y="72"/>
                  <a:pt x="131" y="81"/>
                </a:cubicBezTo>
                <a:cubicBezTo>
                  <a:pt x="135" y="87"/>
                  <a:pt x="138" y="94"/>
                  <a:pt x="138" y="102"/>
                </a:cubicBezTo>
                <a:cubicBezTo>
                  <a:pt x="138" y="122"/>
                  <a:pt x="121" y="138"/>
                  <a:pt x="102" y="138"/>
                </a:cubicBezTo>
                <a:cubicBezTo>
                  <a:pt x="82" y="138"/>
                  <a:pt x="66" y="122"/>
                  <a:pt x="66" y="102"/>
                </a:cubicBezTo>
                <a:cubicBezTo>
                  <a:pt x="66" y="94"/>
                  <a:pt x="68" y="87"/>
                  <a:pt x="73" y="81"/>
                </a:cubicBezTo>
                <a:close/>
                <a:moveTo>
                  <a:pt x="184" y="164"/>
                </a:moveTo>
                <a:cubicBezTo>
                  <a:pt x="184" y="175"/>
                  <a:pt x="175" y="184"/>
                  <a:pt x="164" y="184"/>
                </a:cubicBezTo>
                <a:cubicBezTo>
                  <a:pt x="39" y="184"/>
                  <a:pt x="39" y="184"/>
                  <a:pt x="39" y="184"/>
                </a:cubicBezTo>
                <a:cubicBezTo>
                  <a:pt x="28" y="184"/>
                  <a:pt x="20" y="175"/>
                  <a:pt x="20" y="164"/>
                </a:cubicBezTo>
                <a:cubicBezTo>
                  <a:pt x="20" y="81"/>
                  <a:pt x="20" y="81"/>
                  <a:pt x="20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47" y="87"/>
                  <a:pt x="46" y="95"/>
                  <a:pt x="46" y="102"/>
                </a:cubicBezTo>
                <a:cubicBezTo>
                  <a:pt x="46" y="133"/>
                  <a:pt x="71" y="158"/>
                  <a:pt x="102" y="158"/>
                </a:cubicBezTo>
                <a:cubicBezTo>
                  <a:pt x="132" y="158"/>
                  <a:pt x="157" y="133"/>
                  <a:pt x="157" y="102"/>
                </a:cubicBezTo>
                <a:cubicBezTo>
                  <a:pt x="157" y="95"/>
                  <a:pt x="156" y="87"/>
                  <a:pt x="153" y="81"/>
                </a:cubicBezTo>
                <a:cubicBezTo>
                  <a:pt x="184" y="81"/>
                  <a:pt x="184" y="81"/>
                  <a:pt x="184" y="81"/>
                </a:cubicBezTo>
                <a:lnTo>
                  <a:pt x="184" y="1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文本框 4"/>
          <p:cNvSpPr txBox="1"/>
          <p:nvPr/>
        </p:nvSpPr>
        <p:spPr>
          <a:xfrm>
            <a:off x="1569228" y="1901854"/>
            <a:ext cx="2570330" cy="1107996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r"/>
            <a:r>
              <a:rPr lang="en-US" altLang="zh-CN" sz="7200" dirty="0" smtClean="0">
                <a:solidFill>
                  <a:schemeClr val="bg1"/>
                </a:solidFill>
              </a:rPr>
              <a:t>92%</a:t>
            </a:r>
            <a:endParaRPr lang="en-US" altLang="zh-CN" sz="72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3424" y="2983200"/>
            <a:ext cx="2566134" cy="430887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/>
          <a:p>
            <a:pPr lvl="0" algn="r" defTabSz="914378">
              <a:defRPr/>
            </a:pPr>
            <a:r>
              <a:rPr lang="zh-CN" altLang="en-US" sz="4000" b="1" dirty="0" smtClean="0">
                <a:solidFill>
                  <a:schemeClr val="bg1"/>
                </a:solidFill>
              </a:rPr>
              <a:t>这里输入标题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3849998" y="3980037"/>
            <a:ext cx="2925894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bg1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chemeClr val="bg1"/>
                </a:solidFill>
              </a:rPr>
            </a:br>
            <a:r>
              <a:rPr lang="zh-CN" altLang="en-US" sz="1200">
                <a:solidFill>
                  <a:schemeClr val="bg1"/>
                </a:solidFill>
              </a:rPr>
              <a:t>（建议使用主题字体）</a:t>
            </a:r>
          </a:p>
        </p:txBody>
      </p:sp>
      <p:sp>
        <p:nvSpPr>
          <p:cNvPr id="10" name="矩形 9"/>
          <p:cNvSpPr/>
          <p:nvPr/>
        </p:nvSpPr>
        <p:spPr>
          <a:xfrm>
            <a:off x="3849998" y="4692402"/>
            <a:ext cx="2925894" cy="43088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defRPr/>
            </a:pPr>
            <a:r>
              <a:rPr lang="zh-CN" altLang="en-US" sz="1100">
                <a:solidFill>
                  <a:schemeClr val="bg1"/>
                </a:solidFill>
              </a:rPr>
              <a:t>如需更改请在（设置形状格式）</a:t>
            </a:r>
            <a:br>
              <a:rPr lang="zh-CN" altLang="en-US" sz="1100">
                <a:solidFill>
                  <a:schemeClr val="bg1"/>
                </a:solidFill>
              </a:rPr>
            </a:br>
            <a:r>
              <a:rPr lang="zh-CN" altLang="en-US" sz="1100">
                <a:solidFill>
                  <a:schemeClr val="bg1"/>
                </a:solidFill>
              </a:rPr>
              <a:t>菜单下（文本选项）中调整。</a:t>
            </a:r>
          </a:p>
        </p:txBody>
      </p:sp>
      <p:sp>
        <p:nvSpPr>
          <p:cNvPr id="11" name="任意多边形: 形状 14"/>
          <p:cNvSpPr/>
          <p:nvPr/>
        </p:nvSpPr>
        <p:spPr>
          <a:xfrm>
            <a:off x="2351699" y="4569593"/>
            <a:ext cx="926354" cy="603266"/>
          </a:xfrm>
          <a:custGeom>
            <a:avLst/>
            <a:gdLst>
              <a:gd name="connsiteX0" fmla="*/ 855679 w 926354"/>
              <a:gd name="connsiteY0" fmla="*/ 0 h 603266"/>
              <a:gd name="connsiteX1" fmla="*/ 898589 w 926354"/>
              <a:gd name="connsiteY1" fmla="*/ 55530 h 603266"/>
              <a:gd name="connsiteX2" fmla="*/ 798255 w 926354"/>
              <a:gd name="connsiteY2" fmla="*/ 143559 h 603266"/>
              <a:gd name="connsiteX3" fmla="*/ 739569 w 926354"/>
              <a:gd name="connsiteY3" fmla="*/ 282702 h 603266"/>
              <a:gd name="connsiteX4" fmla="*/ 769858 w 926354"/>
              <a:gd name="connsiteY4" fmla="*/ 280178 h 603266"/>
              <a:gd name="connsiteX5" fmla="*/ 877449 w 926354"/>
              <a:gd name="connsiteY5" fmla="*/ 323088 h 603266"/>
              <a:gd name="connsiteX6" fmla="*/ 926354 w 926354"/>
              <a:gd name="connsiteY6" fmla="*/ 441722 h 603266"/>
              <a:gd name="connsiteX7" fmla="*/ 876187 w 926354"/>
              <a:gd name="connsiteY7" fmla="*/ 556569 h 603266"/>
              <a:gd name="connsiteX8" fmla="*/ 767334 w 926354"/>
              <a:gd name="connsiteY8" fmla="*/ 603266 h 603266"/>
              <a:gd name="connsiteX9" fmla="*/ 642075 w 926354"/>
              <a:gd name="connsiteY9" fmla="*/ 550575 h 603266"/>
              <a:gd name="connsiteX10" fmla="*/ 590645 w 926354"/>
              <a:gd name="connsiteY10" fmla="*/ 408908 h 603266"/>
              <a:gd name="connsiteX11" fmla="*/ 665423 w 926354"/>
              <a:gd name="connsiteY11" fmla="*/ 166592 h 603266"/>
              <a:gd name="connsiteX12" fmla="*/ 855679 w 926354"/>
              <a:gd name="connsiteY12" fmla="*/ 0 h 603266"/>
              <a:gd name="connsiteX13" fmla="*/ 267557 w 926354"/>
              <a:gd name="connsiteY13" fmla="*/ 0 h 603266"/>
              <a:gd name="connsiteX14" fmla="*/ 310468 w 926354"/>
              <a:gd name="connsiteY14" fmla="*/ 55530 h 603266"/>
              <a:gd name="connsiteX15" fmla="*/ 210134 w 926354"/>
              <a:gd name="connsiteY15" fmla="*/ 143559 h 603266"/>
              <a:gd name="connsiteX16" fmla="*/ 151448 w 926354"/>
              <a:gd name="connsiteY16" fmla="*/ 282702 h 603266"/>
              <a:gd name="connsiteX17" fmla="*/ 181737 w 926354"/>
              <a:gd name="connsiteY17" fmla="*/ 280178 h 603266"/>
              <a:gd name="connsiteX18" fmla="*/ 289328 w 926354"/>
              <a:gd name="connsiteY18" fmla="*/ 323088 h 603266"/>
              <a:gd name="connsiteX19" fmla="*/ 338233 w 926354"/>
              <a:gd name="connsiteY19" fmla="*/ 441722 h 603266"/>
              <a:gd name="connsiteX20" fmla="*/ 288066 w 926354"/>
              <a:gd name="connsiteY20" fmla="*/ 556569 h 603266"/>
              <a:gd name="connsiteX21" fmla="*/ 179213 w 926354"/>
              <a:gd name="connsiteY21" fmla="*/ 603266 h 603266"/>
              <a:gd name="connsiteX22" fmla="*/ 51745 w 926354"/>
              <a:gd name="connsiteY22" fmla="*/ 550575 h 603266"/>
              <a:gd name="connsiteX23" fmla="*/ 0 w 926354"/>
              <a:gd name="connsiteY23" fmla="*/ 408908 h 603266"/>
              <a:gd name="connsiteX24" fmla="*/ 75093 w 926354"/>
              <a:gd name="connsiteY24" fmla="*/ 166592 h 603266"/>
              <a:gd name="connsiteX25" fmla="*/ 267557 w 926354"/>
              <a:gd name="connsiteY25" fmla="*/ 0 h 60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926354" h="603266">
                <a:moveTo>
                  <a:pt x="855679" y="0"/>
                </a:moveTo>
                <a:lnTo>
                  <a:pt x="898589" y="55530"/>
                </a:lnTo>
                <a:cubicBezTo>
                  <a:pt x="859149" y="75881"/>
                  <a:pt x="825705" y="105224"/>
                  <a:pt x="798255" y="143559"/>
                </a:cubicBezTo>
                <a:cubicBezTo>
                  <a:pt x="770805" y="181895"/>
                  <a:pt x="751243" y="228275"/>
                  <a:pt x="739569" y="282702"/>
                </a:cubicBezTo>
                <a:cubicBezTo>
                  <a:pt x="749665" y="280598"/>
                  <a:pt x="759762" y="279757"/>
                  <a:pt x="769858" y="280178"/>
                </a:cubicBezTo>
                <a:cubicBezTo>
                  <a:pt x="810612" y="280598"/>
                  <a:pt x="846476" y="294902"/>
                  <a:pt x="877449" y="323088"/>
                </a:cubicBezTo>
                <a:cubicBezTo>
                  <a:pt x="908422" y="351274"/>
                  <a:pt x="924724" y="390818"/>
                  <a:pt x="926354" y="441722"/>
                </a:cubicBezTo>
                <a:cubicBezTo>
                  <a:pt x="924619" y="488208"/>
                  <a:pt x="907896" y="526490"/>
                  <a:pt x="876187" y="556569"/>
                </a:cubicBezTo>
                <a:cubicBezTo>
                  <a:pt x="844478" y="586649"/>
                  <a:pt x="808193" y="602214"/>
                  <a:pt x="767334" y="603266"/>
                </a:cubicBezTo>
                <a:cubicBezTo>
                  <a:pt x="716904" y="602582"/>
                  <a:pt x="675151" y="585018"/>
                  <a:pt x="642075" y="550575"/>
                </a:cubicBezTo>
                <a:cubicBezTo>
                  <a:pt x="608998" y="516131"/>
                  <a:pt x="591855" y="468908"/>
                  <a:pt x="590645" y="408908"/>
                </a:cubicBezTo>
                <a:cubicBezTo>
                  <a:pt x="592065" y="324034"/>
                  <a:pt x="616991" y="243262"/>
                  <a:pt x="665423" y="166592"/>
                </a:cubicBezTo>
                <a:cubicBezTo>
                  <a:pt x="713854" y="89922"/>
                  <a:pt x="777273" y="34391"/>
                  <a:pt x="855679" y="0"/>
                </a:cubicBezTo>
                <a:close/>
                <a:moveTo>
                  <a:pt x="267557" y="0"/>
                </a:moveTo>
                <a:lnTo>
                  <a:pt x="310468" y="55530"/>
                </a:lnTo>
                <a:cubicBezTo>
                  <a:pt x="271028" y="75881"/>
                  <a:pt x="237584" y="105224"/>
                  <a:pt x="210134" y="143559"/>
                </a:cubicBezTo>
                <a:cubicBezTo>
                  <a:pt x="182684" y="181895"/>
                  <a:pt x="163122" y="228275"/>
                  <a:pt x="151448" y="282702"/>
                </a:cubicBezTo>
                <a:cubicBezTo>
                  <a:pt x="161544" y="280598"/>
                  <a:pt x="171641" y="279757"/>
                  <a:pt x="181737" y="280178"/>
                </a:cubicBezTo>
                <a:cubicBezTo>
                  <a:pt x="222491" y="280598"/>
                  <a:pt x="258355" y="294902"/>
                  <a:pt x="289328" y="323088"/>
                </a:cubicBezTo>
                <a:cubicBezTo>
                  <a:pt x="320301" y="351274"/>
                  <a:pt x="336603" y="390818"/>
                  <a:pt x="338233" y="441722"/>
                </a:cubicBezTo>
                <a:cubicBezTo>
                  <a:pt x="336498" y="488208"/>
                  <a:pt x="319775" y="526490"/>
                  <a:pt x="288066" y="556569"/>
                </a:cubicBezTo>
                <a:cubicBezTo>
                  <a:pt x="256357" y="586649"/>
                  <a:pt x="220072" y="602214"/>
                  <a:pt x="179213" y="603266"/>
                </a:cubicBezTo>
                <a:cubicBezTo>
                  <a:pt x="127574" y="602582"/>
                  <a:pt x="85084" y="585018"/>
                  <a:pt x="51745" y="550575"/>
                </a:cubicBezTo>
                <a:cubicBezTo>
                  <a:pt x="18405" y="516131"/>
                  <a:pt x="1157" y="468908"/>
                  <a:pt x="0" y="408908"/>
                </a:cubicBezTo>
                <a:cubicBezTo>
                  <a:pt x="1368" y="324034"/>
                  <a:pt x="26398" y="243262"/>
                  <a:pt x="75093" y="166592"/>
                </a:cubicBezTo>
                <a:cubicBezTo>
                  <a:pt x="123788" y="89922"/>
                  <a:pt x="187942" y="34391"/>
                  <a:pt x="26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9332595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404418" y="4956377"/>
            <a:ext cx="2510064" cy="622254"/>
            <a:chOff x="1404418" y="4956377"/>
            <a:chExt cx="2510064" cy="622254"/>
          </a:xfrm>
        </p:grpSpPr>
        <p:sp>
          <p:nvSpPr>
            <p:cNvPr id="7" name="任意多边形: 形状 179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EBF48A06-DEBF-4368-B722-85A8069CB2D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697802" y="4956377"/>
              <a:ext cx="2216680" cy="6222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8" name="任意多边形: 形状 180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A911DC12-17F8-41C8-81FA-01CF4FFAAF6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404418" y="5016170"/>
              <a:ext cx="395603" cy="395603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800021" y="2947727"/>
            <a:ext cx="3173913" cy="622254"/>
            <a:chOff x="1800021" y="2947727"/>
            <a:chExt cx="3173913" cy="622254"/>
          </a:xfrm>
        </p:grpSpPr>
        <p:sp>
          <p:nvSpPr>
            <p:cNvPr id="6" name="任意多边形: 形状 178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69A81B21-CF00-46D8-A768-CD5E8662B42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800021" y="2947727"/>
              <a:ext cx="3173913" cy="6222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  <p:sp>
          <p:nvSpPr>
            <p:cNvPr id="9" name="任意多边形: 形状 181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7AA358A3-8D8E-4D8E-BFD4-5FAF1B8768B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72614" y="3017127"/>
              <a:ext cx="420145" cy="422167"/>
            </a:xfrm>
            <a:custGeom>
              <a:avLst/>
              <a:gdLst>
                <a:gd name="connsiteX0" fmla="*/ 104237 w 330200"/>
                <a:gd name="connsiteY0" fmla="*/ 80507 h 331788"/>
                <a:gd name="connsiteX1" fmla="*/ 112148 w 330200"/>
                <a:gd name="connsiteY1" fmla="*/ 84551 h 331788"/>
                <a:gd name="connsiteX2" fmla="*/ 163809 w 330200"/>
                <a:gd name="connsiteY2" fmla="*/ 154423 h 331788"/>
                <a:gd name="connsiteX3" fmla="*/ 166392 w 330200"/>
                <a:gd name="connsiteY3" fmla="*/ 154423 h 331788"/>
                <a:gd name="connsiteX4" fmla="*/ 219344 w 330200"/>
                <a:gd name="connsiteY4" fmla="*/ 84551 h 331788"/>
                <a:gd name="connsiteX5" fmla="*/ 234842 w 330200"/>
                <a:gd name="connsiteY5" fmla="*/ 83257 h 331788"/>
                <a:gd name="connsiteX6" fmla="*/ 237425 w 330200"/>
                <a:gd name="connsiteY6" fmla="*/ 98784 h 331788"/>
                <a:gd name="connsiteX7" fmla="*/ 194805 w 330200"/>
                <a:gd name="connsiteY7" fmla="*/ 154423 h 331788"/>
                <a:gd name="connsiteX8" fmla="*/ 216761 w 330200"/>
                <a:gd name="connsiteY8" fmla="*/ 154423 h 331788"/>
                <a:gd name="connsiteX9" fmla="*/ 228385 w 330200"/>
                <a:gd name="connsiteY9" fmla="*/ 166068 h 331788"/>
                <a:gd name="connsiteX10" fmla="*/ 216761 w 330200"/>
                <a:gd name="connsiteY10" fmla="*/ 177714 h 331788"/>
                <a:gd name="connsiteX11" fmla="*/ 178015 w 330200"/>
                <a:gd name="connsiteY11" fmla="*/ 177714 h 331788"/>
                <a:gd name="connsiteX12" fmla="*/ 176724 w 330200"/>
                <a:gd name="connsiteY12" fmla="*/ 179007 h 331788"/>
                <a:gd name="connsiteX13" fmla="*/ 176724 w 330200"/>
                <a:gd name="connsiteY13" fmla="*/ 194535 h 331788"/>
                <a:gd name="connsiteX14" fmla="*/ 216761 w 330200"/>
                <a:gd name="connsiteY14" fmla="*/ 194535 h 331788"/>
                <a:gd name="connsiteX15" fmla="*/ 228385 w 330200"/>
                <a:gd name="connsiteY15" fmla="*/ 206180 h 331788"/>
                <a:gd name="connsiteX16" fmla="*/ 216761 w 330200"/>
                <a:gd name="connsiteY16" fmla="*/ 217825 h 331788"/>
                <a:gd name="connsiteX17" fmla="*/ 176724 w 330200"/>
                <a:gd name="connsiteY17" fmla="*/ 217825 h 331788"/>
                <a:gd name="connsiteX18" fmla="*/ 176724 w 330200"/>
                <a:gd name="connsiteY18" fmla="*/ 257937 h 331788"/>
                <a:gd name="connsiteX19" fmla="*/ 165100 w 330200"/>
                <a:gd name="connsiteY19" fmla="*/ 268288 h 331788"/>
                <a:gd name="connsiteX20" fmla="*/ 153476 w 330200"/>
                <a:gd name="connsiteY20" fmla="*/ 257937 h 331788"/>
                <a:gd name="connsiteX21" fmla="*/ 153476 w 330200"/>
                <a:gd name="connsiteY21" fmla="*/ 217825 h 331788"/>
                <a:gd name="connsiteX22" fmla="*/ 113439 w 330200"/>
                <a:gd name="connsiteY22" fmla="*/ 217825 h 331788"/>
                <a:gd name="connsiteX23" fmla="*/ 101815 w 330200"/>
                <a:gd name="connsiteY23" fmla="*/ 206180 h 331788"/>
                <a:gd name="connsiteX24" fmla="*/ 113439 w 330200"/>
                <a:gd name="connsiteY24" fmla="*/ 194535 h 331788"/>
                <a:gd name="connsiteX25" fmla="*/ 153476 w 330200"/>
                <a:gd name="connsiteY25" fmla="*/ 194535 h 331788"/>
                <a:gd name="connsiteX26" fmla="*/ 153476 w 330200"/>
                <a:gd name="connsiteY26" fmla="*/ 179007 h 331788"/>
                <a:gd name="connsiteX27" fmla="*/ 152185 w 330200"/>
                <a:gd name="connsiteY27" fmla="*/ 177714 h 331788"/>
                <a:gd name="connsiteX28" fmla="*/ 113439 w 330200"/>
                <a:gd name="connsiteY28" fmla="*/ 177714 h 331788"/>
                <a:gd name="connsiteX29" fmla="*/ 101815 w 330200"/>
                <a:gd name="connsiteY29" fmla="*/ 166068 h 331788"/>
                <a:gd name="connsiteX30" fmla="*/ 113439 w 330200"/>
                <a:gd name="connsiteY30" fmla="*/ 154423 h 331788"/>
                <a:gd name="connsiteX31" fmla="*/ 135395 w 330200"/>
                <a:gd name="connsiteY31" fmla="*/ 154423 h 331788"/>
                <a:gd name="connsiteX32" fmla="*/ 92775 w 330200"/>
                <a:gd name="connsiteY32" fmla="*/ 98784 h 331788"/>
                <a:gd name="connsiteX33" fmla="*/ 95358 w 330200"/>
                <a:gd name="connsiteY33" fmla="*/ 83257 h 331788"/>
                <a:gd name="connsiteX34" fmla="*/ 104237 w 330200"/>
                <a:gd name="connsiteY34" fmla="*/ 80507 h 331788"/>
                <a:gd name="connsiteX35" fmla="*/ 165100 w 330200"/>
                <a:gd name="connsiteY35" fmla="*/ 26988 h 331788"/>
                <a:gd name="connsiteX36" fmla="*/ 26987 w 330200"/>
                <a:gd name="connsiteY36" fmla="*/ 165101 h 331788"/>
                <a:gd name="connsiteX37" fmla="*/ 165100 w 330200"/>
                <a:gd name="connsiteY37" fmla="*/ 303214 h 331788"/>
                <a:gd name="connsiteX38" fmla="*/ 303213 w 330200"/>
                <a:gd name="connsiteY38" fmla="*/ 165101 h 331788"/>
                <a:gd name="connsiteX39" fmla="*/ 165100 w 330200"/>
                <a:gd name="connsiteY39" fmla="*/ 26988 h 331788"/>
                <a:gd name="connsiteX40" fmla="*/ 165100 w 330200"/>
                <a:gd name="connsiteY40" fmla="*/ 0 h 331788"/>
                <a:gd name="connsiteX41" fmla="*/ 330200 w 330200"/>
                <a:gd name="connsiteY41" fmla="*/ 165894 h 331788"/>
                <a:gd name="connsiteX42" fmla="*/ 165100 w 330200"/>
                <a:gd name="connsiteY42" fmla="*/ 331788 h 331788"/>
                <a:gd name="connsiteX43" fmla="*/ 0 w 330200"/>
                <a:gd name="connsiteY43" fmla="*/ 165894 h 331788"/>
                <a:gd name="connsiteX44" fmla="*/ 165100 w 330200"/>
                <a:gd name="connsiteY4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30200" h="331788">
                  <a:moveTo>
                    <a:pt x="104237" y="80507"/>
                  </a:moveTo>
                  <a:cubicBezTo>
                    <a:pt x="107304" y="80669"/>
                    <a:pt x="110210" y="81963"/>
                    <a:pt x="112148" y="84551"/>
                  </a:cubicBezTo>
                  <a:cubicBezTo>
                    <a:pt x="163809" y="154423"/>
                    <a:pt x="163809" y="154423"/>
                    <a:pt x="163809" y="154423"/>
                  </a:cubicBezTo>
                  <a:cubicBezTo>
                    <a:pt x="166392" y="154423"/>
                    <a:pt x="166392" y="154423"/>
                    <a:pt x="166392" y="154423"/>
                  </a:cubicBezTo>
                  <a:cubicBezTo>
                    <a:pt x="219344" y="84551"/>
                    <a:pt x="219344" y="84551"/>
                    <a:pt x="219344" y="84551"/>
                  </a:cubicBezTo>
                  <a:cubicBezTo>
                    <a:pt x="221927" y="79375"/>
                    <a:pt x="229676" y="79375"/>
                    <a:pt x="234842" y="83257"/>
                  </a:cubicBezTo>
                  <a:cubicBezTo>
                    <a:pt x="240009" y="85845"/>
                    <a:pt x="241300" y="93608"/>
                    <a:pt x="237425" y="98784"/>
                  </a:cubicBezTo>
                  <a:cubicBezTo>
                    <a:pt x="194805" y="154423"/>
                    <a:pt x="194805" y="154423"/>
                    <a:pt x="194805" y="154423"/>
                  </a:cubicBezTo>
                  <a:cubicBezTo>
                    <a:pt x="216761" y="154423"/>
                    <a:pt x="216761" y="154423"/>
                    <a:pt x="216761" y="154423"/>
                  </a:cubicBezTo>
                  <a:cubicBezTo>
                    <a:pt x="223219" y="154423"/>
                    <a:pt x="228385" y="159599"/>
                    <a:pt x="228385" y="166068"/>
                  </a:cubicBezTo>
                  <a:cubicBezTo>
                    <a:pt x="228385" y="172538"/>
                    <a:pt x="223219" y="177714"/>
                    <a:pt x="216761" y="177714"/>
                  </a:cubicBezTo>
                  <a:cubicBezTo>
                    <a:pt x="178015" y="177714"/>
                    <a:pt x="178015" y="177714"/>
                    <a:pt x="178015" y="177714"/>
                  </a:cubicBezTo>
                  <a:cubicBezTo>
                    <a:pt x="176724" y="179007"/>
                    <a:pt x="176724" y="179007"/>
                    <a:pt x="176724" y="179007"/>
                  </a:cubicBezTo>
                  <a:cubicBezTo>
                    <a:pt x="176724" y="194535"/>
                    <a:pt x="176724" y="194535"/>
                    <a:pt x="176724" y="194535"/>
                  </a:cubicBezTo>
                  <a:cubicBezTo>
                    <a:pt x="216761" y="194535"/>
                    <a:pt x="216761" y="194535"/>
                    <a:pt x="216761" y="194535"/>
                  </a:cubicBezTo>
                  <a:cubicBezTo>
                    <a:pt x="223219" y="194535"/>
                    <a:pt x="228385" y="199710"/>
                    <a:pt x="228385" y="206180"/>
                  </a:cubicBezTo>
                  <a:cubicBezTo>
                    <a:pt x="228385" y="212649"/>
                    <a:pt x="223219" y="217825"/>
                    <a:pt x="216761" y="217825"/>
                  </a:cubicBezTo>
                  <a:cubicBezTo>
                    <a:pt x="176724" y="217825"/>
                    <a:pt x="176724" y="217825"/>
                    <a:pt x="176724" y="217825"/>
                  </a:cubicBezTo>
                  <a:cubicBezTo>
                    <a:pt x="176724" y="257937"/>
                    <a:pt x="176724" y="257937"/>
                    <a:pt x="176724" y="257937"/>
                  </a:cubicBezTo>
                  <a:cubicBezTo>
                    <a:pt x="176724" y="264406"/>
                    <a:pt x="171558" y="268288"/>
                    <a:pt x="165100" y="268288"/>
                  </a:cubicBezTo>
                  <a:cubicBezTo>
                    <a:pt x="158642" y="268288"/>
                    <a:pt x="153476" y="264406"/>
                    <a:pt x="153476" y="257937"/>
                  </a:cubicBezTo>
                  <a:cubicBezTo>
                    <a:pt x="153476" y="217825"/>
                    <a:pt x="153476" y="217825"/>
                    <a:pt x="153476" y="217825"/>
                  </a:cubicBezTo>
                  <a:cubicBezTo>
                    <a:pt x="113439" y="217825"/>
                    <a:pt x="113439" y="217825"/>
                    <a:pt x="113439" y="217825"/>
                  </a:cubicBezTo>
                  <a:cubicBezTo>
                    <a:pt x="106981" y="217825"/>
                    <a:pt x="101815" y="212649"/>
                    <a:pt x="101815" y="206180"/>
                  </a:cubicBezTo>
                  <a:cubicBezTo>
                    <a:pt x="101815" y="199710"/>
                    <a:pt x="106981" y="194535"/>
                    <a:pt x="113439" y="194535"/>
                  </a:cubicBezTo>
                  <a:cubicBezTo>
                    <a:pt x="153476" y="194535"/>
                    <a:pt x="153476" y="194535"/>
                    <a:pt x="153476" y="194535"/>
                  </a:cubicBezTo>
                  <a:cubicBezTo>
                    <a:pt x="153476" y="179007"/>
                    <a:pt x="153476" y="179007"/>
                    <a:pt x="153476" y="179007"/>
                  </a:cubicBezTo>
                  <a:cubicBezTo>
                    <a:pt x="152185" y="177714"/>
                    <a:pt x="152185" y="177714"/>
                    <a:pt x="152185" y="177714"/>
                  </a:cubicBezTo>
                  <a:cubicBezTo>
                    <a:pt x="113439" y="177714"/>
                    <a:pt x="113439" y="177714"/>
                    <a:pt x="113439" y="177714"/>
                  </a:cubicBezTo>
                  <a:cubicBezTo>
                    <a:pt x="106981" y="177714"/>
                    <a:pt x="101815" y="172538"/>
                    <a:pt x="101815" y="166068"/>
                  </a:cubicBezTo>
                  <a:cubicBezTo>
                    <a:pt x="101815" y="159599"/>
                    <a:pt x="106981" y="154423"/>
                    <a:pt x="113439" y="154423"/>
                  </a:cubicBezTo>
                  <a:cubicBezTo>
                    <a:pt x="135395" y="154423"/>
                    <a:pt x="135395" y="154423"/>
                    <a:pt x="135395" y="154423"/>
                  </a:cubicBezTo>
                  <a:cubicBezTo>
                    <a:pt x="92775" y="98784"/>
                    <a:pt x="92775" y="98784"/>
                    <a:pt x="92775" y="98784"/>
                  </a:cubicBezTo>
                  <a:cubicBezTo>
                    <a:pt x="88900" y="93608"/>
                    <a:pt x="90192" y="85845"/>
                    <a:pt x="95358" y="83257"/>
                  </a:cubicBezTo>
                  <a:cubicBezTo>
                    <a:pt x="97941" y="81316"/>
                    <a:pt x="101170" y="80346"/>
                    <a:pt x="104237" y="80507"/>
                  </a:cubicBezTo>
                  <a:close/>
                  <a:moveTo>
                    <a:pt x="165100" y="26988"/>
                  </a:moveTo>
                  <a:cubicBezTo>
                    <a:pt x="88822" y="26988"/>
                    <a:pt x="26987" y="88823"/>
                    <a:pt x="26987" y="165101"/>
                  </a:cubicBezTo>
                  <a:cubicBezTo>
                    <a:pt x="26987" y="241379"/>
                    <a:pt x="88822" y="303214"/>
                    <a:pt x="165100" y="303214"/>
                  </a:cubicBezTo>
                  <a:cubicBezTo>
                    <a:pt x="241378" y="303214"/>
                    <a:pt x="303213" y="241379"/>
                    <a:pt x="303213" y="165101"/>
                  </a:cubicBezTo>
                  <a:cubicBezTo>
                    <a:pt x="303213" y="88823"/>
                    <a:pt x="241378" y="26988"/>
                    <a:pt x="165100" y="26988"/>
                  </a:cubicBezTo>
                  <a:close/>
                  <a:moveTo>
                    <a:pt x="165100" y="0"/>
                  </a:moveTo>
                  <a:cubicBezTo>
                    <a:pt x="256282" y="0"/>
                    <a:pt x="330200" y="74273"/>
                    <a:pt x="330200" y="165894"/>
                  </a:cubicBezTo>
                  <a:cubicBezTo>
                    <a:pt x="330200" y="257515"/>
                    <a:pt x="256282" y="331788"/>
                    <a:pt x="165100" y="331788"/>
                  </a:cubicBezTo>
                  <a:cubicBezTo>
                    <a:pt x="73918" y="331788"/>
                    <a:pt x="0" y="257515"/>
                    <a:pt x="0" y="165894"/>
                  </a:cubicBezTo>
                  <a:cubicBezTo>
                    <a:pt x="0" y="74273"/>
                    <a:pt x="73918" y="0"/>
                    <a:pt x="16510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:lc="http://schemas.openxmlformats.org/drawingml/2006/lockedCanvas" xmlns="" id="{C2EBCD5A-F9A0-46A1-87CB-4431D65FF34F}"/>
              </a:ext>
            </a:extLst>
          </p:cNvPr>
          <p:cNvGrpSpPr/>
          <p:nvPr/>
        </p:nvGrpSpPr>
        <p:grpSpPr>
          <a:xfrm>
            <a:off x="3819356" y="4325885"/>
            <a:ext cx="4416627" cy="2212075"/>
            <a:chOff x="4063207" y="4258807"/>
            <a:chExt cx="4184973" cy="2090400"/>
          </a:xfrm>
        </p:grpSpPr>
        <p:sp>
          <p:nvSpPr>
            <p:cNvPr id="32" name="任意多边形: 形状 204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8B7236C2-3334-41D0-9E17-542532189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5277" y="4747818"/>
              <a:ext cx="2092903" cy="1601389"/>
            </a:xfrm>
            <a:custGeom>
              <a:avLst/>
              <a:gdLst>
                <a:gd name="T0" fmla="*/ 1990605 w 21600"/>
                <a:gd name="T1" fmla="*/ 1523119 h 21600"/>
                <a:gd name="T2" fmla="*/ 1990605 w 21600"/>
                <a:gd name="T3" fmla="*/ 1523119 h 21600"/>
                <a:gd name="T4" fmla="*/ 1990605 w 21600"/>
                <a:gd name="T5" fmla="*/ 1523119 h 21600"/>
                <a:gd name="T6" fmla="*/ 1990605 w 21600"/>
                <a:gd name="T7" fmla="*/ 15231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858" y="0"/>
                  </a:moveTo>
                  <a:lnTo>
                    <a:pt x="0" y="8486"/>
                  </a:lnTo>
                  <a:lnTo>
                    <a:pt x="0" y="21599"/>
                  </a:lnTo>
                  <a:lnTo>
                    <a:pt x="21599" y="10727"/>
                  </a:lnTo>
                  <a:lnTo>
                    <a:pt x="16858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205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0C070F8F-C05B-4FF2-A22C-03D82CCCE9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674" y="4258807"/>
              <a:ext cx="3272039" cy="1136576"/>
            </a:xfrm>
            <a:custGeom>
              <a:avLst/>
              <a:gdLst>
                <a:gd name="T0" fmla="*/ 3112106 w 21600"/>
                <a:gd name="T1" fmla="*/ 1081025 h 21600"/>
                <a:gd name="T2" fmla="*/ 3112106 w 21600"/>
                <a:gd name="T3" fmla="*/ 1081025 h 21600"/>
                <a:gd name="T4" fmla="*/ 3112106 w 21600"/>
                <a:gd name="T5" fmla="*/ 1081025 h 21600"/>
                <a:gd name="T6" fmla="*/ 3112106 w 21600"/>
                <a:gd name="T7" fmla="*/ 10810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2"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206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9CB9C9B2-0693-441B-B6CA-C15F01A25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3207" y="4747818"/>
              <a:ext cx="2092903" cy="1601389"/>
            </a:xfrm>
            <a:custGeom>
              <a:avLst/>
              <a:gdLst>
                <a:gd name="T0" fmla="*/ 1990605 w 21600"/>
                <a:gd name="T1" fmla="*/ 1523119 h 21600"/>
                <a:gd name="T2" fmla="*/ 1990605 w 21600"/>
                <a:gd name="T3" fmla="*/ 1523119 h 21600"/>
                <a:gd name="T4" fmla="*/ 1990605 w 21600"/>
                <a:gd name="T5" fmla="*/ 1523119 h 21600"/>
                <a:gd name="T6" fmla="*/ 1990605 w 21600"/>
                <a:gd name="T7" fmla="*/ 15231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741" y="0"/>
                  </a:moveTo>
                  <a:lnTo>
                    <a:pt x="0" y="10727"/>
                  </a:lnTo>
                  <a:lnTo>
                    <a:pt x="21599" y="21599"/>
                  </a:lnTo>
                  <a:lnTo>
                    <a:pt x="21599" y="8486"/>
                  </a:lnTo>
                  <a:lnTo>
                    <a:pt x="4741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:lc="http://schemas.openxmlformats.org/drawingml/2006/lockedCanvas" xmlns="" id="{88F7F30C-322B-4C6A-9258-34CF66776CEC}"/>
              </a:ext>
            </a:extLst>
          </p:cNvPr>
          <p:cNvGrpSpPr/>
          <p:nvPr/>
        </p:nvGrpSpPr>
        <p:grpSpPr>
          <a:xfrm>
            <a:off x="4405012" y="3464013"/>
            <a:ext cx="3245319" cy="1832357"/>
            <a:chOff x="4618144" y="3444343"/>
            <a:chExt cx="3075100" cy="1731570"/>
          </a:xfrm>
        </p:grpSpPr>
        <p:sp>
          <p:nvSpPr>
            <p:cNvPr id="29" name="任意多边形: 形状 201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86AF2961-5C20-4B4D-9D78-FA505CE43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9576" y="3444343"/>
              <a:ext cx="2212236" cy="768567"/>
            </a:xfrm>
            <a:custGeom>
              <a:avLst/>
              <a:gdLst>
                <a:gd name="T0" fmla="*/ 2104537 w 21600"/>
                <a:gd name="T1" fmla="*/ 731139 h 21600"/>
                <a:gd name="T2" fmla="*/ 2104537 w 21600"/>
                <a:gd name="T3" fmla="*/ 731139 h 21600"/>
                <a:gd name="T4" fmla="*/ 2104537 w 21600"/>
                <a:gd name="T5" fmla="*/ 731139 h 21600"/>
                <a:gd name="T6" fmla="*/ 2104537 w 21600"/>
                <a:gd name="T7" fmla="*/ 73113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2"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02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8CFCFB8D-25CD-42C5-8A8A-B66CC37BF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5277" y="3788988"/>
              <a:ext cx="1537967" cy="1386925"/>
            </a:xfrm>
            <a:custGeom>
              <a:avLst/>
              <a:gdLst>
                <a:gd name="T0" fmla="*/ 1463094 w 21600"/>
                <a:gd name="T1" fmla="*/ 1319385 h 21600"/>
                <a:gd name="T2" fmla="*/ 1463094 w 21600"/>
                <a:gd name="T3" fmla="*/ 1319385 h 21600"/>
                <a:gd name="T4" fmla="*/ 1463094 w 21600"/>
                <a:gd name="T5" fmla="*/ 1319385 h 21600"/>
                <a:gd name="T6" fmla="*/ 1463094 w 21600"/>
                <a:gd name="T7" fmla="*/ 131938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151" y="0"/>
                  </a:moveTo>
                  <a:lnTo>
                    <a:pt x="0" y="6467"/>
                  </a:lnTo>
                  <a:lnTo>
                    <a:pt x="0" y="21599"/>
                  </a:lnTo>
                  <a:lnTo>
                    <a:pt x="21599" y="12378"/>
                  </a:lnTo>
                  <a:lnTo>
                    <a:pt x="15151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203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5A17630E-A5EB-434C-AFCB-FD8251ABD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8144" y="3788988"/>
              <a:ext cx="1537967" cy="1386925"/>
            </a:xfrm>
            <a:custGeom>
              <a:avLst/>
              <a:gdLst>
                <a:gd name="T0" fmla="*/ 1463094 w 21600"/>
                <a:gd name="T1" fmla="*/ 1319385 h 21600"/>
                <a:gd name="T2" fmla="*/ 1463094 w 21600"/>
                <a:gd name="T3" fmla="*/ 1319385 h 21600"/>
                <a:gd name="T4" fmla="*/ 1463094 w 21600"/>
                <a:gd name="T5" fmla="*/ 1319385 h 21600"/>
                <a:gd name="T6" fmla="*/ 1463094 w 21600"/>
                <a:gd name="T7" fmla="*/ 131938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6448" y="0"/>
                  </a:moveTo>
                  <a:lnTo>
                    <a:pt x="0" y="12378"/>
                  </a:lnTo>
                  <a:lnTo>
                    <a:pt x="21599" y="21599"/>
                  </a:lnTo>
                  <a:lnTo>
                    <a:pt x="21599" y="6467"/>
                  </a:lnTo>
                  <a:lnTo>
                    <a:pt x="6448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:lc="http://schemas.openxmlformats.org/drawingml/2006/lockedCanvas" xmlns="" id="{2E0D6D1C-690C-40FD-A330-97CB79B0A93B}"/>
              </a:ext>
            </a:extLst>
          </p:cNvPr>
          <p:cNvGrpSpPr/>
          <p:nvPr/>
        </p:nvGrpSpPr>
        <p:grpSpPr>
          <a:xfrm>
            <a:off x="4973942" y="2663079"/>
            <a:ext cx="2107476" cy="1424384"/>
            <a:chOff x="5157226" y="2687460"/>
            <a:chExt cx="1996937" cy="1346034"/>
          </a:xfrm>
        </p:grpSpPr>
        <p:sp>
          <p:nvSpPr>
            <p:cNvPr id="26" name="任意多边形: 形状 198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0E00C48A-73DB-4D8A-99C6-C4682AC75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333" y="2687460"/>
              <a:ext cx="1120722" cy="388873"/>
            </a:xfrm>
            <a:custGeom>
              <a:avLst/>
              <a:gdLst>
                <a:gd name="T0" fmla="*/ 1065832 w 21600"/>
                <a:gd name="T1" fmla="*/ 370019 h 21600"/>
                <a:gd name="T2" fmla="*/ 1065832 w 21600"/>
                <a:gd name="T3" fmla="*/ 370019 h 21600"/>
                <a:gd name="T4" fmla="*/ 1065832 w 21600"/>
                <a:gd name="T5" fmla="*/ 370019 h 21600"/>
                <a:gd name="T6" fmla="*/ 1065832 w 21600"/>
                <a:gd name="T7" fmla="*/ 3700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0" y="9469"/>
                  </a:lnTo>
                  <a:lnTo>
                    <a:pt x="10800" y="21600"/>
                  </a:lnTo>
                  <a:lnTo>
                    <a:pt x="21600" y="9469"/>
                  </a:lnTo>
                  <a:lnTo>
                    <a:pt x="10800" y="0"/>
                  </a:lnTo>
                  <a:close/>
                </a:path>
              </a:pathLst>
            </a:custGeom>
            <a:blipFill>
              <a:blip r:embed="rId2"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199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9ADAB104-F80B-4F77-BA45-492E62D18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6111" y="2854358"/>
              <a:ext cx="998052" cy="1179136"/>
            </a:xfrm>
            <a:custGeom>
              <a:avLst/>
              <a:gdLst>
                <a:gd name="T0" fmla="*/ 949170 w 21600"/>
                <a:gd name="T1" fmla="*/ 1121967 h 21600"/>
                <a:gd name="T2" fmla="*/ 949170 w 21600"/>
                <a:gd name="T3" fmla="*/ 1121967 h 21600"/>
                <a:gd name="T4" fmla="*/ 949170 w 21600"/>
                <a:gd name="T5" fmla="*/ 1121967 h 21600"/>
                <a:gd name="T6" fmla="*/ 949170 w 21600"/>
                <a:gd name="T7" fmla="*/ 11219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1" y="0"/>
                  </a:moveTo>
                  <a:lnTo>
                    <a:pt x="0" y="3801"/>
                  </a:lnTo>
                  <a:lnTo>
                    <a:pt x="0" y="21600"/>
                  </a:lnTo>
                  <a:lnTo>
                    <a:pt x="21600" y="14559"/>
                  </a:lnTo>
                  <a:lnTo>
                    <a:pt x="11661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00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844A76B2-92EE-445B-AB5F-B75B1CCF991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7226" y="2854358"/>
              <a:ext cx="998885" cy="1179136"/>
            </a:xfrm>
            <a:custGeom>
              <a:avLst/>
              <a:gdLst>
                <a:gd name="T0" fmla="*/ 949963 w 21600"/>
                <a:gd name="T1" fmla="*/ 1121967 h 21600"/>
                <a:gd name="T2" fmla="*/ 949963 w 21600"/>
                <a:gd name="T3" fmla="*/ 1121967 h 21600"/>
                <a:gd name="T4" fmla="*/ 949963 w 21600"/>
                <a:gd name="T5" fmla="*/ 1121967 h 21600"/>
                <a:gd name="T6" fmla="*/ 949963 w 21600"/>
                <a:gd name="T7" fmla="*/ 11219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38" y="0"/>
                  </a:moveTo>
                  <a:lnTo>
                    <a:pt x="0" y="14559"/>
                  </a:lnTo>
                  <a:lnTo>
                    <a:pt x="21600" y="21600"/>
                  </a:lnTo>
                  <a:lnTo>
                    <a:pt x="21600" y="3801"/>
                  </a:lnTo>
                  <a:lnTo>
                    <a:pt x="9938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:lc="http://schemas.openxmlformats.org/drawingml/2006/lockedCanvas" xmlns="" id="{68060BAA-339A-4BA3-A257-387ED87A8A43}"/>
              </a:ext>
            </a:extLst>
          </p:cNvPr>
          <p:cNvGrpSpPr/>
          <p:nvPr/>
        </p:nvGrpSpPr>
        <p:grpSpPr>
          <a:xfrm>
            <a:off x="5548139" y="1852423"/>
            <a:ext cx="959064" cy="1016404"/>
            <a:chOff x="5701314" y="1921397"/>
            <a:chExt cx="908761" cy="960499"/>
          </a:xfrm>
        </p:grpSpPr>
        <p:sp>
          <p:nvSpPr>
            <p:cNvPr id="24" name="任意多边形: 形状 196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24324A09-5A3A-49F8-A98B-2571724F48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5278" y="1921397"/>
              <a:ext cx="454797" cy="960499"/>
            </a:xfrm>
            <a:custGeom>
              <a:avLst/>
              <a:gdLst>
                <a:gd name="T0" fmla="*/ 432267 w 21600"/>
                <a:gd name="T1" fmla="*/ 913958 h 21600"/>
                <a:gd name="T2" fmla="*/ 432267 w 21600"/>
                <a:gd name="T3" fmla="*/ 913958 h 21600"/>
                <a:gd name="T4" fmla="*/ 432267 w 21600"/>
                <a:gd name="T5" fmla="*/ 913958 h 21600"/>
                <a:gd name="T6" fmla="*/ 432267 w 21600"/>
                <a:gd name="T7" fmla="*/ 9139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599" y="1766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197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86734C67-3EE6-4272-B6F0-A070249FF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1314" y="1921397"/>
              <a:ext cx="453964" cy="960499"/>
            </a:xfrm>
            <a:custGeom>
              <a:avLst/>
              <a:gdLst>
                <a:gd name="T0" fmla="*/ 431474 w 21600"/>
                <a:gd name="T1" fmla="*/ 913958 h 21600"/>
                <a:gd name="T2" fmla="*/ 431474 w 21600"/>
                <a:gd name="T3" fmla="*/ 913958 h 21600"/>
                <a:gd name="T4" fmla="*/ 431474 w 21600"/>
                <a:gd name="T5" fmla="*/ 913958 h 21600"/>
                <a:gd name="T6" fmla="*/ 431474 w 21600"/>
                <a:gd name="T7" fmla="*/ 9139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0" y="17667"/>
                  </a:lnTo>
                  <a:lnTo>
                    <a:pt x="21599" y="21600"/>
                  </a:lnTo>
                  <a:lnTo>
                    <a:pt x="21599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50000" sy="50000" flip="none" algn="tl"/>
            </a:blip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6" name="任意多边形: 形状 188">
            <a:extLst>
              <a:ext uri="{FF2B5EF4-FFF2-40B4-BE49-F238E27FC236}">
                <a16:creationId xmlns:a16="http://schemas.microsoft.com/office/drawing/2014/main" xmlns:lc="http://schemas.openxmlformats.org/drawingml/2006/lockedCanvas" xmlns="" id="{9F225C1F-15DC-41E0-B0CF-A5544DD08E9B}"/>
              </a:ext>
            </a:extLst>
          </p:cNvPr>
          <p:cNvSpPr>
            <a:spLocks/>
          </p:cNvSpPr>
          <p:nvPr/>
        </p:nvSpPr>
        <p:spPr bwMode="auto">
          <a:xfrm rot="1241860">
            <a:off x="4432991" y="5364883"/>
            <a:ext cx="920314" cy="3622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 defTabSz="228600">
              <a:defRPr/>
            </a:pPr>
            <a:r>
              <a:rPr lang="zh-CN" altLang="en-US" sz="13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7" name="任意多边形: 形状 189">
            <a:extLst>
              <a:ext uri="{FF2B5EF4-FFF2-40B4-BE49-F238E27FC236}">
                <a16:creationId xmlns:a16="http://schemas.microsoft.com/office/drawing/2014/main" xmlns:lc="http://schemas.openxmlformats.org/drawingml/2006/lockedCanvas" xmlns="" id="{D0D59159-6E5E-4445-A7AE-AB0EDDAEE044}"/>
              </a:ext>
            </a:extLst>
          </p:cNvPr>
          <p:cNvSpPr>
            <a:spLocks/>
          </p:cNvSpPr>
          <p:nvPr/>
        </p:nvSpPr>
        <p:spPr bwMode="auto">
          <a:xfrm rot="1161022">
            <a:off x="4999280" y="4221654"/>
            <a:ext cx="578609" cy="3622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 defTabSz="228600">
              <a:defRPr/>
            </a:pPr>
            <a:r>
              <a:rPr lang="zh-CN" altLang="en-US" sz="13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8" name="任意多边形: 形状 190">
            <a:extLst>
              <a:ext uri="{FF2B5EF4-FFF2-40B4-BE49-F238E27FC236}">
                <a16:creationId xmlns:a16="http://schemas.microsoft.com/office/drawing/2014/main" xmlns:lc="http://schemas.openxmlformats.org/drawingml/2006/lockedCanvas" xmlns="" id="{9FD7E34B-C0F2-423D-AAD1-90188744A468}"/>
              </a:ext>
            </a:extLst>
          </p:cNvPr>
          <p:cNvSpPr>
            <a:spLocks/>
          </p:cNvSpPr>
          <p:nvPr/>
        </p:nvSpPr>
        <p:spPr bwMode="auto">
          <a:xfrm rot="1056546">
            <a:off x="5261848" y="3293961"/>
            <a:ext cx="578609" cy="3622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 defTabSz="228600">
              <a:defRPr/>
            </a:pPr>
            <a:r>
              <a:rPr lang="zh-CN" altLang="en-US" sz="1300" b="1" dirty="0">
                <a:solidFill>
                  <a:schemeClr val="bg1"/>
                </a:solidFill>
              </a:rPr>
              <a:t>关键词</a:t>
            </a:r>
          </a:p>
        </p:txBody>
      </p:sp>
      <p:sp>
        <p:nvSpPr>
          <p:cNvPr id="19" name="任意多边形: 形状 191">
            <a:extLst>
              <a:ext uri="{FF2B5EF4-FFF2-40B4-BE49-F238E27FC236}">
                <a16:creationId xmlns:a16="http://schemas.microsoft.com/office/drawing/2014/main" xmlns:lc="http://schemas.openxmlformats.org/drawingml/2006/lockedCanvas" xmlns="" id="{3995F050-A31E-42ED-9DC5-6FA4FF68039D}"/>
              </a:ext>
            </a:extLst>
          </p:cNvPr>
          <p:cNvSpPr>
            <a:spLocks/>
          </p:cNvSpPr>
          <p:nvPr/>
        </p:nvSpPr>
        <p:spPr bwMode="auto">
          <a:xfrm rot="596028">
            <a:off x="5592399" y="2268359"/>
            <a:ext cx="578609" cy="3622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 defTabSz="228600">
              <a:defRPr/>
            </a:pPr>
            <a:r>
              <a:rPr lang="zh-CN" altLang="en-US" sz="1300" b="1" dirty="0">
                <a:solidFill>
                  <a:schemeClr val="bg1"/>
                </a:solidFill>
              </a:rPr>
              <a:t>关</a:t>
            </a:r>
            <a:br>
              <a:rPr lang="zh-CN" altLang="en-US" sz="1300" b="1" dirty="0">
                <a:solidFill>
                  <a:schemeClr val="bg1"/>
                </a:solidFill>
              </a:rPr>
            </a:br>
            <a:r>
              <a:rPr lang="zh-CN" altLang="en-US" sz="1300" b="1" dirty="0">
                <a:solidFill>
                  <a:schemeClr val="bg1"/>
                </a:solidFill>
              </a:rPr>
              <a:t>键词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838781" y="1929998"/>
            <a:ext cx="3590545" cy="622254"/>
            <a:chOff x="6838781" y="1929998"/>
            <a:chExt cx="3590545" cy="622254"/>
          </a:xfrm>
        </p:grpSpPr>
        <p:sp>
          <p:nvSpPr>
            <p:cNvPr id="20" name="任意多边形: 形状 192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C679D9C7-5331-4F87-8040-B91EB610F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8781" y="1929998"/>
              <a:ext cx="3590545" cy="6222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ysClr val="windowText" lastClr="000000"/>
                  </a:solidFill>
                </a:rPr>
              </a:br>
              <a:r>
                <a:rPr lang="zh-CN" altLang="en-US" sz="120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  <p:sp>
          <p:nvSpPr>
            <p:cNvPr id="22" name="任意多边形: 形状 194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4F6938D9-29DF-4B96-BA79-7451AA02FA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9038" y="1969465"/>
              <a:ext cx="415397" cy="434707"/>
            </a:xfrm>
            <a:custGeom>
              <a:avLst/>
              <a:gdLst>
                <a:gd name="connsiteX0" fmla="*/ 205582 w 321601"/>
                <a:gd name="connsiteY0" fmla="*/ 285750 h 336550"/>
                <a:gd name="connsiteX1" fmla="*/ 200257 w 321601"/>
                <a:gd name="connsiteY1" fmla="*/ 288396 h 336550"/>
                <a:gd name="connsiteX2" fmla="*/ 196262 w 321601"/>
                <a:gd name="connsiteY2" fmla="*/ 297657 h 336550"/>
                <a:gd name="connsiteX3" fmla="*/ 196262 w 321601"/>
                <a:gd name="connsiteY3" fmla="*/ 300302 h 336550"/>
                <a:gd name="connsiteX4" fmla="*/ 197594 w 321601"/>
                <a:gd name="connsiteY4" fmla="*/ 304271 h 336550"/>
                <a:gd name="connsiteX5" fmla="*/ 216234 w 321601"/>
                <a:gd name="connsiteY5" fmla="*/ 309563 h 336550"/>
                <a:gd name="connsiteX6" fmla="*/ 234874 w 321601"/>
                <a:gd name="connsiteY6" fmla="*/ 304271 h 336550"/>
                <a:gd name="connsiteX7" fmla="*/ 236206 w 321601"/>
                <a:gd name="connsiteY7" fmla="*/ 300302 h 336550"/>
                <a:gd name="connsiteX8" fmla="*/ 234874 w 321601"/>
                <a:gd name="connsiteY8" fmla="*/ 297657 h 336550"/>
                <a:gd name="connsiteX9" fmla="*/ 230880 w 321601"/>
                <a:gd name="connsiteY9" fmla="*/ 288396 h 336550"/>
                <a:gd name="connsiteX10" fmla="*/ 226886 w 321601"/>
                <a:gd name="connsiteY10" fmla="*/ 285750 h 336550"/>
                <a:gd name="connsiteX11" fmla="*/ 221560 w 321601"/>
                <a:gd name="connsiteY11" fmla="*/ 292365 h 336550"/>
                <a:gd name="connsiteX12" fmla="*/ 220228 w 321601"/>
                <a:gd name="connsiteY12" fmla="*/ 293688 h 336550"/>
                <a:gd name="connsiteX13" fmla="*/ 216234 w 321601"/>
                <a:gd name="connsiteY13" fmla="*/ 293688 h 336550"/>
                <a:gd name="connsiteX14" fmla="*/ 212240 w 321601"/>
                <a:gd name="connsiteY14" fmla="*/ 293688 h 336550"/>
                <a:gd name="connsiteX15" fmla="*/ 210908 w 321601"/>
                <a:gd name="connsiteY15" fmla="*/ 292365 h 336550"/>
                <a:gd name="connsiteX16" fmla="*/ 205582 w 321601"/>
                <a:gd name="connsiteY16" fmla="*/ 285750 h 336550"/>
                <a:gd name="connsiteX17" fmla="*/ 47431 w 321601"/>
                <a:gd name="connsiteY17" fmla="*/ 285750 h 336550"/>
                <a:gd name="connsiteX18" fmla="*/ 40874 w 321601"/>
                <a:gd name="connsiteY18" fmla="*/ 292270 h 336550"/>
                <a:gd name="connsiteX19" fmla="*/ 35629 w 321601"/>
                <a:gd name="connsiteY19" fmla="*/ 305311 h 336550"/>
                <a:gd name="connsiteX20" fmla="*/ 34317 w 321601"/>
                <a:gd name="connsiteY20" fmla="*/ 309223 h 336550"/>
                <a:gd name="connsiteX21" fmla="*/ 35629 w 321601"/>
                <a:gd name="connsiteY21" fmla="*/ 314439 h 336550"/>
                <a:gd name="connsiteX22" fmla="*/ 63168 w 321601"/>
                <a:gd name="connsiteY22" fmla="*/ 322263 h 336550"/>
                <a:gd name="connsiteX23" fmla="*/ 90708 w 321601"/>
                <a:gd name="connsiteY23" fmla="*/ 314439 h 336550"/>
                <a:gd name="connsiteX24" fmla="*/ 92019 w 321601"/>
                <a:gd name="connsiteY24" fmla="*/ 309223 h 336550"/>
                <a:gd name="connsiteX25" fmla="*/ 90708 w 321601"/>
                <a:gd name="connsiteY25" fmla="*/ 305311 h 336550"/>
                <a:gd name="connsiteX26" fmla="*/ 85462 w 321601"/>
                <a:gd name="connsiteY26" fmla="*/ 292270 h 336550"/>
                <a:gd name="connsiteX27" fmla="*/ 78905 w 321601"/>
                <a:gd name="connsiteY27" fmla="*/ 285750 h 336550"/>
                <a:gd name="connsiteX28" fmla="*/ 71037 w 321601"/>
                <a:gd name="connsiteY28" fmla="*/ 297486 h 336550"/>
                <a:gd name="connsiteX29" fmla="*/ 69725 w 321601"/>
                <a:gd name="connsiteY29" fmla="*/ 297486 h 336550"/>
                <a:gd name="connsiteX30" fmla="*/ 63168 w 321601"/>
                <a:gd name="connsiteY30" fmla="*/ 298790 h 336550"/>
                <a:gd name="connsiteX31" fmla="*/ 56611 w 321601"/>
                <a:gd name="connsiteY31" fmla="*/ 297486 h 336550"/>
                <a:gd name="connsiteX32" fmla="*/ 55300 w 321601"/>
                <a:gd name="connsiteY32" fmla="*/ 297486 h 336550"/>
                <a:gd name="connsiteX33" fmla="*/ 47431 w 321601"/>
                <a:gd name="connsiteY33" fmla="*/ 285750 h 336550"/>
                <a:gd name="connsiteX34" fmla="*/ 216204 w 321601"/>
                <a:gd name="connsiteY34" fmla="*/ 254000 h 336550"/>
                <a:gd name="connsiteX35" fmla="*/ 206044 w 321601"/>
                <a:gd name="connsiteY35" fmla="*/ 267040 h 336550"/>
                <a:gd name="connsiteX36" fmla="*/ 211124 w 321601"/>
                <a:gd name="connsiteY36" fmla="*/ 278777 h 336550"/>
                <a:gd name="connsiteX37" fmla="*/ 211124 w 321601"/>
                <a:gd name="connsiteY37" fmla="*/ 285297 h 336550"/>
                <a:gd name="connsiteX38" fmla="*/ 209854 w 321601"/>
                <a:gd name="connsiteY38" fmla="*/ 285297 h 336550"/>
                <a:gd name="connsiteX39" fmla="*/ 211124 w 321601"/>
                <a:gd name="connsiteY39" fmla="*/ 287905 h 336550"/>
                <a:gd name="connsiteX40" fmla="*/ 216204 w 321601"/>
                <a:gd name="connsiteY40" fmla="*/ 290513 h 336550"/>
                <a:gd name="connsiteX41" fmla="*/ 221284 w 321601"/>
                <a:gd name="connsiteY41" fmla="*/ 287905 h 336550"/>
                <a:gd name="connsiteX42" fmla="*/ 222554 w 321601"/>
                <a:gd name="connsiteY42" fmla="*/ 285297 h 336550"/>
                <a:gd name="connsiteX43" fmla="*/ 221284 w 321601"/>
                <a:gd name="connsiteY43" fmla="*/ 285297 h 336550"/>
                <a:gd name="connsiteX44" fmla="*/ 221284 w 321601"/>
                <a:gd name="connsiteY44" fmla="*/ 278777 h 336550"/>
                <a:gd name="connsiteX45" fmla="*/ 225094 w 321601"/>
                <a:gd name="connsiteY45" fmla="*/ 267040 h 336550"/>
                <a:gd name="connsiteX46" fmla="*/ 216204 w 321601"/>
                <a:gd name="connsiteY46" fmla="*/ 254000 h 336550"/>
                <a:gd name="connsiteX47" fmla="*/ 63168 w 321601"/>
                <a:gd name="connsiteY47" fmla="*/ 239713 h 336550"/>
                <a:gd name="connsiteX48" fmla="*/ 48881 w 321601"/>
                <a:gd name="connsiteY48" fmla="*/ 260776 h 336550"/>
                <a:gd name="connsiteX49" fmla="*/ 55375 w 321601"/>
                <a:gd name="connsiteY49" fmla="*/ 276574 h 336550"/>
                <a:gd name="connsiteX50" fmla="*/ 55375 w 321601"/>
                <a:gd name="connsiteY50" fmla="*/ 285789 h 336550"/>
                <a:gd name="connsiteX51" fmla="*/ 54076 w 321601"/>
                <a:gd name="connsiteY51" fmla="*/ 285789 h 336550"/>
                <a:gd name="connsiteX52" fmla="*/ 55375 w 321601"/>
                <a:gd name="connsiteY52" fmla="*/ 289739 h 336550"/>
                <a:gd name="connsiteX53" fmla="*/ 63168 w 321601"/>
                <a:gd name="connsiteY53" fmla="*/ 293688 h 336550"/>
                <a:gd name="connsiteX54" fmla="*/ 70961 w 321601"/>
                <a:gd name="connsiteY54" fmla="*/ 289739 h 336550"/>
                <a:gd name="connsiteX55" fmla="*/ 73559 w 321601"/>
                <a:gd name="connsiteY55" fmla="*/ 285789 h 336550"/>
                <a:gd name="connsiteX56" fmla="*/ 70961 w 321601"/>
                <a:gd name="connsiteY56" fmla="*/ 285789 h 336550"/>
                <a:gd name="connsiteX57" fmla="*/ 70961 w 321601"/>
                <a:gd name="connsiteY57" fmla="*/ 276574 h 336550"/>
                <a:gd name="connsiteX58" fmla="*/ 77456 w 321601"/>
                <a:gd name="connsiteY58" fmla="*/ 260776 h 336550"/>
                <a:gd name="connsiteX59" fmla="*/ 63168 w 321601"/>
                <a:gd name="connsiteY59" fmla="*/ 239713 h 336550"/>
                <a:gd name="connsiteX60" fmla="*/ 267751 w 321601"/>
                <a:gd name="connsiteY60" fmla="*/ 182563 h 336550"/>
                <a:gd name="connsiteX61" fmla="*/ 262426 w 321601"/>
                <a:gd name="connsiteY61" fmla="*/ 186532 h 336550"/>
                <a:gd name="connsiteX62" fmla="*/ 259763 w 321601"/>
                <a:gd name="connsiteY62" fmla="*/ 195792 h 336550"/>
                <a:gd name="connsiteX63" fmla="*/ 258431 w 321601"/>
                <a:gd name="connsiteY63" fmla="*/ 197115 h 336550"/>
                <a:gd name="connsiteX64" fmla="*/ 259763 w 321601"/>
                <a:gd name="connsiteY64" fmla="*/ 201084 h 336550"/>
                <a:gd name="connsiteX65" fmla="*/ 278403 w 321601"/>
                <a:gd name="connsiteY65" fmla="*/ 206376 h 336550"/>
                <a:gd name="connsiteX66" fmla="*/ 297043 w 321601"/>
                <a:gd name="connsiteY66" fmla="*/ 201084 h 336550"/>
                <a:gd name="connsiteX67" fmla="*/ 298375 w 321601"/>
                <a:gd name="connsiteY67" fmla="*/ 197115 h 336550"/>
                <a:gd name="connsiteX68" fmla="*/ 298375 w 321601"/>
                <a:gd name="connsiteY68" fmla="*/ 195792 h 336550"/>
                <a:gd name="connsiteX69" fmla="*/ 294380 w 321601"/>
                <a:gd name="connsiteY69" fmla="*/ 186532 h 336550"/>
                <a:gd name="connsiteX70" fmla="*/ 289055 w 321601"/>
                <a:gd name="connsiteY70" fmla="*/ 182563 h 336550"/>
                <a:gd name="connsiteX71" fmla="*/ 283729 w 321601"/>
                <a:gd name="connsiteY71" fmla="*/ 189178 h 336550"/>
                <a:gd name="connsiteX72" fmla="*/ 282397 w 321601"/>
                <a:gd name="connsiteY72" fmla="*/ 190501 h 336550"/>
                <a:gd name="connsiteX73" fmla="*/ 278403 w 321601"/>
                <a:gd name="connsiteY73" fmla="*/ 191824 h 336550"/>
                <a:gd name="connsiteX74" fmla="*/ 274409 w 321601"/>
                <a:gd name="connsiteY74" fmla="*/ 190501 h 336550"/>
                <a:gd name="connsiteX75" fmla="*/ 273077 w 321601"/>
                <a:gd name="connsiteY75" fmla="*/ 189178 h 336550"/>
                <a:gd name="connsiteX76" fmla="*/ 267751 w 321601"/>
                <a:gd name="connsiteY76" fmla="*/ 182563 h 336550"/>
                <a:gd name="connsiteX77" fmla="*/ 278434 w 321601"/>
                <a:gd name="connsiteY77" fmla="*/ 150813 h 336550"/>
                <a:gd name="connsiteX78" fmla="*/ 269544 w 321601"/>
                <a:gd name="connsiteY78" fmla="*/ 164420 h 336550"/>
                <a:gd name="connsiteX79" fmla="*/ 273354 w 321601"/>
                <a:gd name="connsiteY79" fmla="*/ 176667 h 336550"/>
                <a:gd name="connsiteX80" fmla="*/ 273354 w 321601"/>
                <a:gd name="connsiteY80" fmla="*/ 183470 h 336550"/>
                <a:gd name="connsiteX81" fmla="*/ 272084 w 321601"/>
                <a:gd name="connsiteY81" fmla="*/ 183470 h 336550"/>
                <a:gd name="connsiteX82" fmla="*/ 273354 w 321601"/>
                <a:gd name="connsiteY82" fmla="*/ 186192 h 336550"/>
                <a:gd name="connsiteX83" fmla="*/ 278434 w 321601"/>
                <a:gd name="connsiteY83" fmla="*/ 188913 h 336550"/>
                <a:gd name="connsiteX84" fmla="*/ 283514 w 321601"/>
                <a:gd name="connsiteY84" fmla="*/ 186192 h 336550"/>
                <a:gd name="connsiteX85" fmla="*/ 284784 w 321601"/>
                <a:gd name="connsiteY85" fmla="*/ 183470 h 336550"/>
                <a:gd name="connsiteX86" fmla="*/ 283514 w 321601"/>
                <a:gd name="connsiteY86" fmla="*/ 183470 h 336550"/>
                <a:gd name="connsiteX87" fmla="*/ 283514 w 321601"/>
                <a:gd name="connsiteY87" fmla="*/ 176667 h 336550"/>
                <a:gd name="connsiteX88" fmla="*/ 288594 w 321601"/>
                <a:gd name="connsiteY88" fmla="*/ 164420 h 336550"/>
                <a:gd name="connsiteX89" fmla="*/ 278434 w 321601"/>
                <a:gd name="connsiteY89" fmla="*/ 150813 h 336550"/>
                <a:gd name="connsiteX90" fmla="*/ 154681 w 321601"/>
                <a:gd name="connsiteY90" fmla="*/ 115888 h 336550"/>
                <a:gd name="connsiteX91" fmla="*/ 150840 w 321601"/>
                <a:gd name="connsiteY91" fmla="*/ 119899 h 336550"/>
                <a:gd name="connsiteX92" fmla="*/ 146999 w 321601"/>
                <a:gd name="connsiteY92" fmla="*/ 129256 h 336550"/>
                <a:gd name="connsiteX93" fmla="*/ 145719 w 321601"/>
                <a:gd name="connsiteY93" fmla="*/ 131930 h 336550"/>
                <a:gd name="connsiteX94" fmla="*/ 146999 w 321601"/>
                <a:gd name="connsiteY94" fmla="*/ 135941 h 336550"/>
                <a:gd name="connsiteX95" fmla="*/ 166203 w 321601"/>
                <a:gd name="connsiteY95" fmla="*/ 141288 h 336550"/>
                <a:gd name="connsiteX96" fmla="*/ 184126 w 321601"/>
                <a:gd name="connsiteY96" fmla="*/ 135941 h 336550"/>
                <a:gd name="connsiteX97" fmla="*/ 185407 w 321601"/>
                <a:gd name="connsiteY97" fmla="*/ 131930 h 336550"/>
                <a:gd name="connsiteX98" fmla="*/ 184126 w 321601"/>
                <a:gd name="connsiteY98" fmla="*/ 129256 h 336550"/>
                <a:gd name="connsiteX99" fmla="*/ 180286 w 321601"/>
                <a:gd name="connsiteY99" fmla="*/ 119899 h 336550"/>
                <a:gd name="connsiteX100" fmla="*/ 176445 w 321601"/>
                <a:gd name="connsiteY100" fmla="*/ 115888 h 336550"/>
                <a:gd name="connsiteX101" fmla="*/ 171324 w 321601"/>
                <a:gd name="connsiteY101" fmla="*/ 123909 h 336550"/>
                <a:gd name="connsiteX102" fmla="*/ 170044 w 321601"/>
                <a:gd name="connsiteY102" fmla="*/ 125246 h 336550"/>
                <a:gd name="connsiteX103" fmla="*/ 166203 w 321601"/>
                <a:gd name="connsiteY103" fmla="*/ 125246 h 336550"/>
                <a:gd name="connsiteX104" fmla="*/ 161082 w 321601"/>
                <a:gd name="connsiteY104" fmla="*/ 125246 h 336550"/>
                <a:gd name="connsiteX105" fmla="*/ 159802 w 321601"/>
                <a:gd name="connsiteY105" fmla="*/ 123909 h 336550"/>
                <a:gd name="connsiteX106" fmla="*/ 154681 w 321601"/>
                <a:gd name="connsiteY106" fmla="*/ 115888 h 336550"/>
                <a:gd name="connsiteX107" fmla="*/ 166251 w 321601"/>
                <a:gd name="connsiteY107" fmla="*/ 85725 h 336550"/>
                <a:gd name="connsiteX108" fmla="*/ 155244 w 321601"/>
                <a:gd name="connsiteY108" fmla="*/ 98765 h 336550"/>
                <a:gd name="connsiteX109" fmla="*/ 159371 w 321601"/>
                <a:gd name="connsiteY109" fmla="*/ 110502 h 336550"/>
                <a:gd name="connsiteX110" fmla="*/ 159371 w 321601"/>
                <a:gd name="connsiteY110" fmla="*/ 115718 h 336550"/>
                <a:gd name="connsiteX111" fmla="*/ 157995 w 321601"/>
                <a:gd name="connsiteY111" fmla="*/ 115718 h 336550"/>
                <a:gd name="connsiteX112" fmla="*/ 159371 w 321601"/>
                <a:gd name="connsiteY112" fmla="*/ 119630 h 336550"/>
                <a:gd name="connsiteX113" fmla="*/ 166251 w 321601"/>
                <a:gd name="connsiteY113" fmla="*/ 122238 h 336550"/>
                <a:gd name="connsiteX114" fmla="*/ 171754 w 321601"/>
                <a:gd name="connsiteY114" fmla="*/ 119630 h 336550"/>
                <a:gd name="connsiteX115" fmla="*/ 173130 w 321601"/>
                <a:gd name="connsiteY115" fmla="*/ 115718 h 336550"/>
                <a:gd name="connsiteX116" fmla="*/ 171754 w 321601"/>
                <a:gd name="connsiteY116" fmla="*/ 115718 h 336550"/>
                <a:gd name="connsiteX117" fmla="*/ 171754 w 321601"/>
                <a:gd name="connsiteY117" fmla="*/ 110502 h 336550"/>
                <a:gd name="connsiteX118" fmla="*/ 175882 w 321601"/>
                <a:gd name="connsiteY118" fmla="*/ 98765 h 336550"/>
                <a:gd name="connsiteX119" fmla="*/ 166251 w 321601"/>
                <a:gd name="connsiteY119" fmla="*/ 85725 h 336550"/>
                <a:gd name="connsiteX120" fmla="*/ 47431 w 321601"/>
                <a:gd name="connsiteY120" fmla="*/ 60325 h 336550"/>
                <a:gd name="connsiteX121" fmla="*/ 40874 w 321601"/>
                <a:gd name="connsiteY121" fmla="*/ 65541 h 336550"/>
                <a:gd name="connsiteX122" fmla="*/ 35629 w 321601"/>
                <a:gd name="connsiteY122" fmla="*/ 78582 h 336550"/>
                <a:gd name="connsiteX123" fmla="*/ 34317 w 321601"/>
                <a:gd name="connsiteY123" fmla="*/ 82494 h 336550"/>
                <a:gd name="connsiteX124" fmla="*/ 35629 w 321601"/>
                <a:gd name="connsiteY124" fmla="*/ 87710 h 336550"/>
                <a:gd name="connsiteX125" fmla="*/ 63168 w 321601"/>
                <a:gd name="connsiteY125" fmla="*/ 96838 h 336550"/>
                <a:gd name="connsiteX126" fmla="*/ 90708 w 321601"/>
                <a:gd name="connsiteY126" fmla="*/ 87710 h 336550"/>
                <a:gd name="connsiteX127" fmla="*/ 92019 w 321601"/>
                <a:gd name="connsiteY127" fmla="*/ 82494 h 336550"/>
                <a:gd name="connsiteX128" fmla="*/ 90708 w 321601"/>
                <a:gd name="connsiteY128" fmla="*/ 78582 h 336550"/>
                <a:gd name="connsiteX129" fmla="*/ 85462 w 321601"/>
                <a:gd name="connsiteY129" fmla="*/ 65541 h 336550"/>
                <a:gd name="connsiteX130" fmla="*/ 78905 w 321601"/>
                <a:gd name="connsiteY130" fmla="*/ 60325 h 336550"/>
                <a:gd name="connsiteX131" fmla="*/ 71037 w 321601"/>
                <a:gd name="connsiteY131" fmla="*/ 70757 h 336550"/>
                <a:gd name="connsiteX132" fmla="*/ 69725 w 321601"/>
                <a:gd name="connsiteY132" fmla="*/ 72061 h 336550"/>
                <a:gd name="connsiteX133" fmla="*/ 63168 w 321601"/>
                <a:gd name="connsiteY133" fmla="*/ 73365 h 336550"/>
                <a:gd name="connsiteX134" fmla="*/ 56611 w 321601"/>
                <a:gd name="connsiteY134" fmla="*/ 72061 h 336550"/>
                <a:gd name="connsiteX135" fmla="*/ 55300 w 321601"/>
                <a:gd name="connsiteY135" fmla="*/ 70757 h 336550"/>
                <a:gd name="connsiteX136" fmla="*/ 47431 w 321601"/>
                <a:gd name="connsiteY136" fmla="*/ 60325 h 336550"/>
                <a:gd name="connsiteX137" fmla="*/ 267751 w 321601"/>
                <a:gd name="connsiteY137" fmla="*/ 50800 h 336550"/>
                <a:gd name="connsiteX138" fmla="*/ 262426 w 321601"/>
                <a:gd name="connsiteY138" fmla="*/ 54560 h 336550"/>
                <a:gd name="connsiteX139" fmla="*/ 259763 w 321601"/>
                <a:gd name="connsiteY139" fmla="*/ 63333 h 336550"/>
                <a:gd name="connsiteX140" fmla="*/ 258431 w 321601"/>
                <a:gd name="connsiteY140" fmla="*/ 65840 h 336550"/>
                <a:gd name="connsiteX141" fmla="*/ 259763 w 321601"/>
                <a:gd name="connsiteY141" fmla="*/ 69600 h 336550"/>
                <a:gd name="connsiteX142" fmla="*/ 278403 w 321601"/>
                <a:gd name="connsiteY142" fmla="*/ 74613 h 336550"/>
                <a:gd name="connsiteX143" fmla="*/ 297043 w 321601"/>
                <a:gd name="connsiteY143" fmla="*/ 69600 h 336550"/>
                <a:gd name="connsiteX144" fmla="*/ 298375 w 321601"/>
                <a:gd name="connsiteY144" fmla="*/ 65840 h 336550"/>
                <a:gd name="connsiteX145" fmla="*/ 298375 w 321601"/>
                <a:gd name="connsiteY145" fmla="*/ 63333 h 336550"/>
                <a:gd name="connsiteX146" fmla="*/ 294380 w 321601"/>
                <a:gd name="connsiteY146" fmla="*/ 54560 h 336550"/>
                <a:gd name="connsiteX147" fmla="*/ 289055 w 321601"/>
                <a:gd name="connsiteY147" fmla="*/ 50800 h 336550"/>
                <a:gd name="connsiteX148" fmla="*/ 283729 w 321601"/>
                <a:gd name="connsiteY148" fmla="*/ 58320 h 336550"/>
                <a:gd name="connsiteX149" fmla="*/ 282397 w 321601"/>
                <a:gd name="connsiteY149" fmla="*/ 58320 h 336550"/>
                <a:gd name="connsiteX150" fmla="*/ 278403 w 321601"/>
                <a:gd name="connsiteY150" fmla="*/ 59573 h 336550"/>
                <a:gd name="connsiteX151" fmla="*/ 274409 w 321601"/>
                <a:gd name="connsiteY151" fmla="*/ 58320 h 336550"/>
                <a:gd name="connsiteX152" fmla="*/ 273077 w 321601"/>
                <a:gd name="connsiteY152" fmla="*/ 58320 h 336550"/>
                <a:gd name="connsiteX153" fmla="*/ 267751 w 321601"/>
                <a:gd name="connsiteY153" fmla="*/ 50800 h 336550"/>
                <a:gd name="connsiteX154" fmla="*/ 278434 w 321601"/>
                <a:gd name="connsiteY154" fmla="*/ 20638 h 336550"/>
                <a:gd name="connsiteX155" fmla="*/ 269544 w 321601"/>
                <a:gd name="connsiteY155" fmla="*/ 33573 h 336550"/>
                <a:gd name="connsiteX156" fmla="*/ 273354 w 321601"/>
                <a:gd name="connsiteY156" fmla="*/ 43921 h 336550"/>
                <a:gd name="connsiteX157" fmla="*/ 273354 w 321601"/>
                <a:gd name="connsiteY157" fmla="*/ 50389 h 336550"/>
                <a:gd name="connsiteX158" fmla="*/ 272084 w 321601"/>
                <a:gd name="connsiteY158" fmla="*/ 50389 h 336550"/>
                <a:gd name="connsiteX159" fmla="*/ 273354 w 321601"/>
                <a:gd name="connsiteY159" fmla="*/ 52976 h 336550"/>
                <a:gd name="connsiteX160" fmla="*/ 278434 w 321601"/>
                <a:gd name="connsiteY160" fmla="*/ 55563 h 336550"/>
                <a:gd name="connsiteX161" fmla="*/ 283514 w 321601"/>
                <a:gd name="connsiteY161" fmla="*/ 52976 h 336550"/>
                <a:gd name="connsiteX162" fmla="*/ 284784 w 321601"/>
                <a:gd name="connsiteY162" fmla="*/ 50389 h 336550"/>
                <a:gd name="connsiteX163" fmla="*/ 283514 w 321601"/>
                <a:gd name="connsiteY163" fmla="*/ 50389 h 336550"/>
                <a:gd name="connsiteX164" fmla="*/ 283514 w 321601"/>
                <a:gd name="connsiteY164" fmla="*/ 43921 h 336550"/>
                <a:gd name="connsiteX165" fmla="*/ 288594 w 321601"/>
                <a:gd name="connsiteY165" fmla="*/ 33573 h 336550"/>
                <a:gd name="connsiteX166" fmla="*/ 278434 w 321601"/>
                <a:gd name="connsiteY166" fmla="*/ 20638 h 336550"/>
                <a:gd name="connsiteX167" fmla="*/ 63168 w 321601"/>
                <a:gd name="connsiteY167" fmla="*/ 14288 h 336550"/>
                <a:gd name="connsiteX168" fmla="*/ 48881 w 321601"/>
                <a:gd name="connsiteY168" fmla="*/ 34035 h 336550"/>
                <a:gd name="connsiteX169" fmla="*/ 55375 w 321601"/>
                <a:gd name="connsiteY169" fmla="*/ 51149 h 336550"/>
                <a:gd name="connsiteX170" fmla="*/ 55375 w 321601"/>
                <a:gd name="connsiteY170" fmla="*/ 60364 h 336550"/>
                <a:gd name="connsiteX171" fmla="*/ 54076 w 321601"/>
                <a:gd name="connsiteY171" fmla="*/ 60364 h 336550"/>
                <a:gd name="connsiteX172" fmla="*/ 55375 w 321601"/>
                <a:gd name="connsiteY172" fmla="*/ 64314 h 336550"/>
                <a:gd name="connsiteX173" fmla="*/ 63168 w 321601"/>
                <a:gd name="connsiteY173" fmla="*/ 68263 h 336550"/>
                <a:gd name="connsiteX174" fmla="*/ 70961 w 321601"/>
                <a:gd name="connsiteY174" fmla="*/ 64314 h 336550"/>
                <a:gd name="connsiteX175" fmla="*/ 73559 w 321601"/>
                <a:gd name="connsiteY175" fmla="*/ 60364 h 336550"/>
                <a:gd name="connsiteX176" fmla="*/ 70961 w 321601"/>
                <a:gd name="connsiteY176" fmla="*/ 60364 h 336550"/>
                <a:gd name="connsiteX177" fmla="*/ 70961 w 321601"/>
                <a:gd name="connsiteY177" fmla="*/ 51149 h 336550"/>
                <a:gd name="connsiteX178" fmla="*/ 77456 w 321601"/>
                <a:gd name="connsiteY178" fmla="*/ 34035 h 336550"/>
                <a:gd name="connsiteX179" fmla="*/ 63168 w 321601"/>
                <a:gd name="connsiteY179" fmla="*/ 14288 h 336550"/>
                <a:gd name="connsiteX180" fmla="*/ 35329 w 321601"/>
                <a:gd name="connsiteY180" fmla="*/ 0 h 336550"/>
                <a:gd name="connsiteX181" fmla="*/ 90801 w 321601"/>
                <a:gd name="connsiteY181" fmla="*/ 0 h 336550"/>
                <a:gd name="connsiteX182" fmla="*/ 97404 w 321601"/>
                <a:gd name="connsiteY182" fmla="*/ 3944 h 336550"/>
                <a:gd name="connsiteX183" fmla="*/ 125140 w 321601"/>
                <a:gd name="connsiteY183" fmla="*/ 51271 h 336550"/>
                <a:gd name="connsiteX184" fmla="*/ 125140 w 321601"/>
                <a:gd name="connsiteY184" fmla="*/ 59159 h 336550"/>
                <a:gd name="connsiteX185" fmla="*/ 114574 w 321601"/>
                <a:gd name="connsiteY185" fmla="*/ 78879 h 336550"/>
                <a:gd name="connsiteX186" fmla="*/ 135706 w 321601"/>
                <a:gd name="connsiteY186" fmla="*/ 89396 h 336550"/>
                <a:gd name="connsiteX187" fmla="*/ 142310 w 321601"/>
                <a:gd name="connsiteY187" fmla="*/ 77564 h 336550"/>
                <a:gd name="connsiteX188" fmla="*/ 146272 w 321601"/>
                <a:gd name="connsiteY188" fmla="*/ 74935 h 336550"/>
                <a:gd name="connsiteX189" fmla="*/ 184574 w 321601"/>
                <a:gd name="connsiteY189" fmla="*/ 74935 h 336550"/>
                <a:gd name="connsiteX190" fmla="*/ 188536 w 321601"/>
                <a:gd name="connsiteY190" fmla="*/ 77564 h 336550"/>
                <a:gd name="connsiteX191" fmla="*/ 196461 w 321601"/>
                <a:gd name="connsiteY191" fmla="*/ 90711 h 336550"/>
                <a:gd name="connsiteX192" fmla="*/ 242687 w 321601"/>
                <a:gd name="connsiteY192" fmla="*/ 60474 h 336550"/>
                <a:gd name="connsiteX193" fmla="*/ 236083 w 321601"/>
                <a:gd name="connsiteY193" fmla="*/ 49957 h 336550"/>
                <a:gd name="connsiteX194" fmla="*/ 236083 w 321601"/>
                <a:gd name="connsiteY194" fmla="*/ 44698 h 336550"/>
                <a:gd name="connsiteX195" fmla="*/ 254574 w 321601"/>
                <a:gd name="connsiteY195" fmla="*/ 11832 h 336550"/>
                <a:gd name="connsiteX196" fmla="*/ 259857 w 321601"/>
                <a:gd name="connsiteY196" fmla="*/ 9203 h 336550"/>
                <a:gd name="connsiteX197" fmla="*/ 296838 w 321601"/>
                <a:gd name="connsiteY197" fmla="*/ 9203 h 336550"/>
                <a:gd name="connsiteX198" fmla="*/ 302121 w 321601"/>
                <a:gd name="connsiteY198" fmla="*/ 11832 h 336550"/>
                <a:gd name="connsiteX199" fmla="*/ 320611 w 321601"/>
                <a:gd name="connsiteY199" fmla="*/ 44698 h 336550"/>
                <a:gd name="connsiteX200" fmla="*/ 320611 w 321601"/>
                <a:gd name="connsiteY200" fmla="*/ 49957 h 336550"/>
                <a:gd name="connsiteX201" fmla="*/ 302121 w 321601"/>
                <a:gd name="connsiteY201" fmla="*/ 81508 h 336550"/>
                <a:gd name="connsiteX202" fmla="*/ 296838 w 321601"/>
                <a:gd name="connsiteY202" fmla="*/ 84138 h 336550"/>
                <a:gd name="connsiteX203" fmla="*/ 259857 w 321601"/>
                <a:gd name="connsiteY203" fmla="*/ 84138 h 336550"/>
                <a:gd name="connsiteX204" fmla="*/ 254574 w 321601"/>
                <a:gd name="connsiteY204" fmla="*/ 81508 h 336550"/>
                <a:gd name="connsiteX205" fmla="*/ 249291 w 321601"/>
                <a:gd name="connsiteY205" fmla="*/ 70991 h 336550"/>
                <a:gd name="connsiteX206" fmla="*/ 201744 w 321601"/>
                <a:gd name="connsiteY206" fmla="*/ 99913 h 336550"/>
                <a:gd name="connsiteX207" fmla="*/ 207027 w 321601"/>
                <a:gd name="connsiteY207" fmla="*/ 110430 h 336550"/>
                <a:gd name="connsiteX208" fmla="*/ 207027 w 321601"/>
                <a:gd name="connsiteY208" fmla="*/ 115689 h 336550"/>
                <a:gd name="connsiteX209" fmla="*/ 200423 w 321601"/>
                <a:gd name="connsiteY209" fmla="*/ 127521 h 336550"/>
                <a:gd name="connsiteX210" fmla="*/ 249291 w 321601"/>
                <a:gd name="connsiteY210" fmla="*/ 155129 h 336550"/>
                <a:gd name="connsiteX211" fmla="*/ 254574 w 321601"/>
                <a:gd name="connsiteY211" fmla="*/ 144611 h 336550"/>
                <a:gd name="connsiteX212" fmla="*/ 259857 w 321601"/>
                <a:gd name="connsiteY212" fmla="*/ 141982 h 336550"/>
                <a:gd name="connsiteX213" fmla="*/ 296838 w 321601"/>
                <a:gd name="connsiteY213" fmla="*/ 141982 h 336550"/>
                <a:gd name="connsiteX214" fmla="*/ 302121 w 321601"/>
                <a:gd name="connsiteY214" fmla="*/ 144611 h 336550"/>
                <a:gd name="connsiteX215" fmla="*/ 320611 w 321601"/>
                <a:gd name="connsiteY215" fmla="*/ 176163 h 336550"/>
                <a:gd name="connsiteX216" fmla="*/ 320611 w 321601"/>
                <a:gd name="connsiteY216" fmla="*/ 181421 h 336550"/>
                <a:gd name="connsiteX217" fmla="*/ 302121 w 321601"/>
                <a:gd name="connsiteY217" fmla="*/ 214288 h 336550"/>
                <a:gd name="connsiteX218" fmla="*/ 296838 w 321601"/>
                <a:gd name="connsiteY218" fmla="*/ 216917 h 336550"/>
                <a:gd name="connsiteX219" fmla="*/ 259857 w 321601"/>
                <a:gd name="connsiteY219" fmla="*/ 216917 h 336550"/>
                <a:gd name="connsiteX220" fmla="*/ 254574 w 321601"/>
                <a:gd name="connsiteY220" fmla="*/ 214288 h 336550"/>
                <a:gd name="connsiteX221" fmla="*/ 236083 w 321601"/>
                <a:gd name="connsiteY221" fmla="*/ 181421 h 336550"/>
                <a:gd name="connsiteX222" fmla="*/ 236083 w 321601"/>
                <a:gd name="connsiteY222" fmla="*/ 176163 h 336550"/>
                <a:gd name="connsiteX223" fmla="*/ 244008 w 321601"/>
                <a:gd name="connsiteY223" fmla="*/ 164331 h 336550"/>
                <a:gd name="connsiteX224" fmla="*/ 195140 w 321601"/>
                <a:gd name="connsiteY224" fmla="*/ 136723 h 336550"/>
                <a:gd name="connsiteX225" fmla="*/ 188536 w 321601"/>
                <a:gd name="connsiteY225" fmla="*/ 148555 h 336550"/>
                <a:gd name="connsiteX226" fmla="*/ 184574 w 321601"/>
                <a:gd name="connsiteY226" fmla="*/ 151185 h 336550"/>
                <a:gd name="connsiteX227" fmla="*/ 146272 w 321601"/>
                <a:gd name="connsiteY227" fmla="*/ 151185 h 336550"/>
                <a:gd name="connsiteX228" fmla="*/ 142310 w 321601"/>
                <a:gd name="connsiteY228" fmla="*/ 148555 h 336550"/>
                <a:gd name="connsiteX229" fmla="*/ 123819 w 321601"/>
                <a:gd name="connsiteY229" fmla="*/ 115689 h 336550"/>
                <a:gd name="connsiteX230" fmla="*/ 123819 w 321601"/>
                <a:gd name="connsiteY230" fmla="*/ 110430 h 336550"/>
                <a:gd name="connsiteX231" fmla="*/ 129102 w 321601"/>
                <a:gd name="connsiteY231" fmla="*/ 99913 h 336550"/>
                <a:gd name="connsiteX232" fmla="*/ 109291 w 321601"/>
                <a:gd name="connsiteY232" fmla="*/ 88081 h 336550"/>
                <a:gd name="connsiteX233" fmla="*/ 97404 w 321601"/>
                <a:gd name="connsiteY233" fmla="*/ 107801 h 336550"/>
                <a:gd name="connsiteX234" fmla="*/ 90801 w 321601"/>
                <a:gd name="connsiteY234" fmla="*/ 111745 h 336550"/>
                <a:gd name="connsiteX235" fmla="*/ 70989 w 321601"/>
                <a:gd name="connsiteY235" fmla="*/ 111745 h 336550"/>
                <a:gd name="connsiteX236" fmla="*/ 70989 w 321601"/>
                <a:gd name="connsiteY236" fmla="*/ 224805 h 336550"/>
                <a:gd name="connsiteX237" fmla="*/ 90801 w 321601"/>
                <a:gd name="connsiteY237" fmla="*/ 224805 h 336550"/>
                <a:gd name="connsiteX238" fmla="*/ 97404 w 321601"/>
                <a:gd name="connsiteY238" fmla="*/ 228749 h 336550"/>
                <a:gd name="connsiteX239" fmla="*/ 123819 w 321601"/>
                <a:gd name="connsiteY239" fmla="*/ 274762 h 336550"/>
                <a:gd name="connsiteX240" fmla="*/ 176649 w 321601"/>
                <a:gd name="connsiteY240" fmla="*/ 274762 h 336550"/>
                <a:gd name="connsiteX241" fmla="*/ 192498 w 321601"/>
                <a:gd name="connsiteY241" fmla="*/ 245839 h 336550"/>
                <a:gd name="connsiteX242" fmla="*/ 197781 w 321601"/>
                <a:gd name="connsiteY242" fmla="*/ 243210 h 336550"/>
                <a:gd name="connsiteX243" fmla="*/ 234762 w 321601"/>
                <a:gd name="connsiteY243" fmla="*/ 243210 h 336550"/>
                <a:gd name="connsiteX244" fmla="*/ 238725 w 321601"/>
                <a:gd name="connsiteY244" fmla="*/ 245839 h 336550"/>
                <a:gd name="connsiteX245" fmla="*/ 258536 w 321601"/>
                <a:gd name="connsiteY245" fmla="*/ 278705 h 336550"/>
                <a:gd name="connsiteX246" fmla="*/ 258536 w 321601"/>
                <a:gd name="connsiteY246" fmla="*/ 283964 h 336550"/>
                <a:gd name="connsiteX247" fmla="*/ 238725 w 321601"/>
                <a:gd name="connsiteY247" fmla="*/ 316830 h 336550"/>
                <a:gd name="connsiteX248" fmla="*/ 234762 w 321601"/>
                <a:gd name="connsiteY248" fmla="*/ 319460 h 336550"/>
                <a:gd name="connsiteX249" fmla="*/ 197781 w 321601"/>
                <a:gd name="connsiteY249" fmla="*/ 319460 h 336550"/>
                <a:gd name="connsiteX250" fmla="*/ 192498 w 321601"/>
                <a:gd name="connsiteY250" fmla="*/ 316830 h 336550"/>
                <a:gd name="connsiteX251" fmla="*/ 175329 w 321601"/>
                <a:gd name="connsiteY251" fmla="*/ 285279 h 336550"/>
                <a:gd name="connsiteX252" fmla="*/ 125140 w 321601"/>
                <a:gd name="connsiteY252" fmla="*/ 285279 h 336550"/>
                <a:gd name="connsiteX253" fmla="*/ 97404 w 321601"/>
                <a:gd name="connsiteY253" fmla="*/ 332606 h 336550"/>
                <a:gd name="connsiteX254" fmla="*/ 90801 w 321601"/>
                <a:gd name="connsiteY254" fmla="*/ 336550 h 336550"/>
                <a:gd name="connsiteX255" fmla="*/ 35329 w 321601"/>
                <a:gd name="connsiteY255" fmla="*/ 336550 h 336550"/>
                <a:gd name="connsiteX256" fmla="*/ 28725 w 321601"/>
                <a:gd name="connsiteY256" fmla="*/ 332606 h 336550"/>
                <a:gd name="connsiteX257" fmla="*/ 990 w 321601"/>
                <a:gd name="connsiteY257" fmla="*/ 285279 h 336550"/>
                <a:gd name="connsiteX258" fmla="*/ 990 w 321601"/>
                <a:gd name="connsiteY258" fmla="*/ 277391 h 336550"/>
                <a:gd name="connsiteX259" fmla="*/ 28725 w 321601"/>
                <a:gd name="connsiteY259" fmla="*/ 228749 h 336550"/>
                <a:gd name="connsiteX260" fmla="*/ 35329 w 321601"/>
                <a:gd name="connsiteY260" fmla="*/ 224805 h 336550"/>
                <a:gd name="connsiteX261" fmla="*/ 60423 w 321601"/>
                <a:gd name="connsiteY261" fmla="*/ 224805 h 336550"/>
                <a:gd name="connsiteX262" fmla="*/ 60423 w 321601"/>
                <a:gd name="connsiteY262" fmla="*/ 111745 h 336550"/>
                <a:gd name="connsiteX263" fmla="*/ 35329 w 321601"/>
                <a:gd name="connsiteY263" fmla="*/ 111745 h 336550"/>
                <a:gd name="connsiteX264" fmla="*/ 28725 w 321601"/>
                <a:gd name="connsiteY264" fmla="*/ 107801 h 336550"/>
                <a:gd name="connsiteX265" fmla="*/ 990 w 321601"/>
                <a:gd name="connsiteY265" fmla="*/ 59159 h 336550"/>
                <a:gd name="connsiteX266" fmla="*/ 990 w 321601"/>
                <a:gd name="connsiteY266" fmla="*/ 51271 h 336550"/>
                <a:gd name="connsiteX267" fmla="*/ 28725 w 321601"/>
                <a:gd name="connsiteY267" fmla="*/ 3944 h 336550"/>
                <a:gd name="connsiteX268" fmla="*/ 35329 w 321601"/>
                <a:gd name="connsiteY26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321601" h="336550">
                  <a:moveTo>
                    <a:pt x="205582" y="285750"/>
                  </a:moveTo>
                  <a:cubicBezTo>
                    <a:pt x="202919" y="285750"/>
                    <a:pt x="201588" y="287073"/>
                    <a:pt x="200257" y="288396"/>
                  </a:cubicBezTo>
                  <a:cubicBezTo>
                    <a:pt x="200257" y="288396"/>
                    <a:pt x="200257" y="288396"/>
                    <a:pt x="196262" y="297657"/>
                  </a:cubicBezTo>
                  <a:cubicBezTo>
                    <a:pt x="196262" y="297657"/>
                    <a:pt x="196262" y="297657"/>
                    <a:pt x="196262" y="300302"/>
                  </a:cubicBezTo>
                  <a:cubicBezTo>
                    <a:pt x="194931" y="301625"/>
                    <a:pt x="196262" y="302948"/>
                    <a:pt x="197594" y="304271"/>
                  </a:cubicBezTo>
                  <a:cubicBezTo>
                    <a:pt x="202919" y="308240"/>
                    <a:pt x="209577" y="309563"/>
                    <a:pt x="216234" y="309563"/>
                  </a:cubicBezTo>
                  <a:cubicBezTo>
                    <a:pt x="222891" y="309563"/>
                    <a:pt x="229548" y="308240"/>
                    <a:pt x="234874" y="304271"/>
                  </a:cubicBezTo>
                  <a:cubicBezTo>
                    <a:pt x="236206" y="302948"/>
                    <a:pt x="236206" y="301625"/>
                    <a:pt x="236206" y="300302"/>
                  </a:cubicBezTo>
                  <a:cubicBezTo>
                    <a:pt x="236206" y="300302"/>
                    <a:pt x="236206" y="300302"/>
                    <a:pt x="234874" y="297657"/>
                  </a:cubicBezTo>
                  <a:cubicBezTo>
                    <a:pt x="234874" y="297657"/>
                    <a:pt x="234874" y="297657"/>
                    <a:pt x="230880" y="288396"/>
                  </a:cubicBezTo>
                  <a:cubicBezTo>
                    <a:pt x="230880" y="287073"/>
                    <a:pt x="228217" y="285750"/>
                    <a:pt x="226886" y="285750"/>
                  </a:cubicBezTo>
                  <a:cubicBezTo>
                    <a:pt x="225554" y="288396"/>
                    <a:pt x="224223" y="291042"/>
                    <a:pt x="221560" y="292365"/>
                  </a:cubicBezTo>
                  <a:cubicBezTo>
                    <a:pt x="221560" y="292365"/>
                    <a:pt x="220228" y="293688"/>
                    <a:pt x="220228" y="293688"/>
                  </a:cubicBezTo>
                  <a:cubicBezTo>
                    <a:pt x="218897" y="293688"/>
                    <a:pt x="217565" y="293688"/>
                    <a:pt x="216234" y="293688"/>
                  </a:cubicBezTo>
                  <a:cubicBezTo>
                    <a:pt x="214903" y="293688"/>
                    <a:pt x="213571" y="293688"/>
                    <a:pt x="212240" y="293688"/>
                  </a:cubicBezTo>
                  <a:cubicBezTo>
                    <a:pt x="210908" y="293688"/>
                    <a:pt x="210908" y="292365"/>
                    <a:pt x="210908" y="292365"/>
                  </a:cubicBezTo>
                  <a:cubicBezTo>
                    <a:pt x="208245" y="291042"/>
                    <a:pt x="205582" y="288396"/>
                    <a:pt x="205582" y="285750"/>
                  </a:cubicBezTo>
                  <a:close/>
                  <a:moveTo>
                    <a:pt x="47431" y="285750"/>
                  </a:moveTo>
                  <a:cubicBezTo>
                    <a:pt x="44808" y="287054"/>
                    <a:pt x="42186" y="288358"/>
                    <a:pt x="40874" y="292270"/>
                  </a:cubicBezTo>
                  <a:cubicBezTo>
                    <a:pt x="40874" y="292270"/>
                    <a:pt x="40874" y="292270"/>
                    <a:pt x="35629" y="305311"/>
                  </a:cubicBezTo>
                  <a:cubicBezTo>
                    <a:pt x="35629" y="305311"/>
                    <a:pt x="35629" y="305311"/>
                    <a:pt x="34317" y="309223"/>
                  </a:cubicBezTo>
                  <a:cubicBezTo>
                    <a:pt x="33006" y="310527"/>
                    <a:pt x="34317" y="313135"/>
                    <a:pt x="35629" y="314439"/>
                  </a:cubicBezTo>
                  <a:cubicBezTo>
                    <a:pt x="43497" y="319655"/>
                    <a:pt x="53988" y="322263"/>
                    <a:pt x="63168" y="322263"/>
                  </a:cubicBezTo>
                  <a:cubicBezTo>
                    <a:pt x="73660" y="322263"/>
                    <a:pt x="82839" y="319655"/>
                    <a:pt x="90708" y="314439"/>
                  </a:cubicBezTo>
                  <a:cubicBezTo>
                    <a:pt x="92019" y="313135"/>
                    <a:pt x="93331" y="310527"/>
                    <a:pt x="92019" y="309223"/>
                  </a:cubicBezTo>
                  <a:cubicBezTo>
                    <a:pt x="92019" y="309223"/>
                    <a:pt x="92019" y="309223"/>
                    <a:pt x="90708" y="305311"/>
                  </a:cubicBezTo>
                  <a:cubicBezTo>
                    <a:pt x="90708" y="305311"/>
                    <a:pt x="90708" y="305311"/>
                    <a:pt x="85462" y="292270"/>
                  </a:cubicBezTo>
                  <a:cubicBezTo>
                    <a:pt x="85462" y="288358"/>
                    <a:pt x="82839" y="287054"/>
                    <a:pt x="78905" y="285750"/>
                  </a:cubicBezTo>
                  <a:cubicBezTo>
                    <a:pt x="77594" y="290966"/>
                    <a:pt x="74971" y="294878"/>
                    <a:pt x="71037" y="297486"/>
                  </a:cubicBezTo>
                  <a:cubicBezTo>
                    <a:pt x="71037" y="297486"/>
                    <a:pt x="69725" y="297486"/>
                    <a:pt x="69725" y="297486"/>
                  </a:cubicBezTo>
                  <a:cubicBezTo>
                    <a:pt x="68414" y="298790"/>
                    <a:pt x="65791" y="298790"/>
                    <a:pt x="63168" y="298790"/>
                  </a:cubicBezTo>
                  <a:cubicBezTo>
                    <a:pt x="61857" y="298790"/>
                    <a:pt x="59234" y="298790"/>
                    <a:pt x="56611" y="297486"/>
                  </a:cubicBezTo>
                  <a:cubicBezTo>
                    <a:pt x="56611" y="297486"/>
                    <a:pt x="56611" y="297486"/>
                    <a:pt x="55300" y="297486"/>
                  </a:cubicBezTo>
                  <a:cubicBezTo>
                    <a:pt x="51366" y="294878"/>
                    <a:pt x="48743" y="290966"/>
                    <a:pt x="47431" y="285750"/>
                  </a:cubicBezTo>
                  <a:close/>
                  <a:moveTo>
                    <a:pt x="216204" y="254000"/>
                  </a:moveTo>
                  <a:cubicBezTo>
                    <a:pt x="211124" y="254000"/>
                    <a:pt x="206044" y="259216"/>
                    <a:pt x="206044" y="267040"/>
                  </a:cubicBezTo>
                  <a:cubicBezTo>
                    <a:pt x="206044" y="272257"/>
                    <a:pt x="208584" y="276169"/>
                    <a:pt x="211124" y="278777"/>
                  </a:cubicBezTo>
                  <a:cubicBezTo>
                    <a:pt x="211124" y="278777"/>
                    <a:pt x="211124" y="278777"/>
                    <a:pt x="211124" y="285297"/>
                  </a:cubicBezTo>
                  <a:cubicBezTo>
                    <a:pt x="211124" y="285297"/>
                    <a:pt x="211124" y="285297"/>
                    <a:pt x="209854" y="285297"/>
                  </a:cubicBezTo>
                  <a:cubicBezTo>
                    <a:pt x="209854" y="285297"/>
                    <a:pt x="209854" y="286601"/>
                    <a:pt x="211124" y="287905"/>
                  </a:cubicBezTo>
                  <a:cubicBezTo>
                    <a:pt x="212394" y="289209"/>
                    <a:pt x="213664" y="290513"/>
                    <a:pt x="216204" y="290513"/>
                  </a:cubicBezTo>
                  <a:cubicBezTo>
                    <a:pt x="217474" y="290513"/>
                    <a:pt x="220014" y="289209"/>
                    <a:pt x="221284" y="287905"/>
                  </a:cubicBezTo>
                  <a:cubicBezTo>
                    <a:pt x="221284" y="286601"/>
                    <a:pt x="222554" y="285297"/>
                    <a:pt x="222554" y="285297"/>
                  </a:cubicBezTo>
                  <a:cubicBezTo>
                    <a:pt x="222554" y="285297"/>
                    <a:pt x="222554" y="285297"/>
                    <a:pt x="221284" y="285297"/>
                  </a:cubicBezTo>
                  <a:cubicBezTo>
                    <a:pt x="221284" y="285297"/>
                    <a:pt x="221284" y="285297"/>
                    <a:pt x="221284" y="278777"/>
                  </a:cubicBezTo>
                  <a:cubicBezTo>
                    <a:pt x="223824" y="276169"/>
                    <a:pt x="225094" y="272257"/>
                    <a:pt x="225094" y="267040"/>
                  </a:cubicBezTo>
                  <a:cubicBezTo>
                    <a:pt x="225094" y="259216"/>
                    <a:pt x="221284" y="254000"/>
                    <a:pt x="216204" y="254000"/>
                  </a:cubicBezTo>
                  <a:close/>
                  <a:moveTo>
                    <a:pt x="63168" y="239713"/>
                  </a:moveTo>
                  <a:cubicBezTo>
                    <a:pt x="55375" y="239713"/>
                    <a:pt x="48881" y="248928"/>
                    <a:pt x="48881" y="260776"/>
                  </a:cubicBezTo>
                  <a:cubicBezTo>
                    <a:pt x="48881" y="267359"/>
                    <a:pt x="51478" y="273941"/>
                    <a:pt x="55375" y="276574"/>
                  </a:cubicBezTo>
                  <a:cubicBezTo>
                    <a:pt x="55375" y="276574"/>
                    <a:pt x="55375" y="276574"/>
                    <a:pt x="55375" y="285789"/>
                  </a:cubicBezTo>
                  <a:cubicBezTo>
                    <a:pt x="55375" y="285789"/>
                    <a:pt x="55375" y="285789"/>
                    <a:pt x="54076" y="285789"/>
                  </a:cubicBezTo>
                  <a:cubicBezTo>
                    <a:pt x="54076" y="288422"/>
                    <a:pt x="54076" y="289739"/>
                    <a:pt x="55375" y="289739"/>
                  </a:cubicBezTo>
                  <a:cubicBezTo>
                    <a:pt x="57973" y="292372"/>
                    <a:pt x="60571" y="293688"/>
                    <a:pt x="63168" y="293688"/>
                  </a:cubicBezTo>
                  <a:cubicBezTo>
                    <a:pt x="67065" y="293688"/>
                    <a:pt x="69663" y="292372"/>
                    <a:pt x="70961" y="289739"/>
                  </a:cubicBezTo>
                  <a:cubicBezTo>
                    <a:pt x="72260" y="289739"/>
                    <a:pt x="73559" y="288422"/>
                    <a:pt x="73559" y="285789"/>
                  </a:cubicBezTo>
                  <a:cubicBezTo>
                    <a:pt x="73559" y="285789"/>
                    <a:pt x="73559" y="285789"/>
                    <a:pt x="70961" y="285789"/>
                  </a:cubicBezTo>
                  <a:cubicBezTo>
                    <a:pt x="70961" y="285789"/>
                    <a:pt x="70961" y="285789"/>
                    <a:pt x="70961" y="276574"/>
                  </a:cubicBezTo>
                  <a:cubicBezTo>
                    <a:pt x="74858" y="273941"/>
                    <a:pt x="77456" y="267359"/>
                    <a:pt x="77456" y="260776"/>
                  </a:cubicBezTo>
                  <a:cubicBezTo>
                    <a:pt x="77456" y="248928"/>
                    <a:pt x="70961" y="239713"/>
                    <a:pt x="63168" y="239713"/>
                  </a:cubicBezTo>
                  <a:close/>
                  <a:moveTo>
                    <a:pt x="267751" y="182563"/>
                  </a:moveTo>
                  <a:cubicBezTo>
                    <a:pt x="265089" y="182563"/>
                    <a:pt x="263757" y="183886"/>
                    <a:pt x="262426" y="186532"/>
                  </a:cubicBezTo>
                  <a:cubicBezTo>
                    <a:pt x="262426" y="186532"/>
                    <a:pt x="262426" y="186532"/>
                    <a:pt x="259763" y="195792"/>
                  </a:cubicBezTo>
                  <a:cubicBezTo>
                    <a:pt x="259763" y="195792"/>
                    <a:pt x="259763" y="195792"/>
                    <a:pt x="258431" y="197115"/>
                  </a:cubicBezTo>
                  <a:cubicBezTo>
                    <a:pt x="258431" y="198438"/>
                    <a:pt x="258431" y="201084"/>
                    <a:pt x="259763" y="201084"/>
                  </a:cubicBezTo>
                  <a:cubicBezTo>
                    <a:pt x="265089" y="205053"/>
                    <a:pt x="271746" y="206376"/>
                    <a:pt x="278403" y="206376"/>
                  </a:cubicBezTo>
                  <a:cubicBezTo>
                    <a:pt x="285060" y="206376"/>
                    <a:pt x="291718" y="205053"/>
                    <a:pt x="297043" y="201084"/>
                  </a:cubicBezTo>
                  <a:cubicBezTo>
                    <a:pt x="298375" y="201084"/>
                    <a:pt x="299706" y="198438"/>
                    <a:pt x="298375" y="197115"/>
                  </a:cubicBezTo>
                  <a:cubicBezTo>
                    <a:pt x="298375" y="197115"/>
                    <a:pt x="298375" y="197115"/>
                    <a:pt x="298375" y="195792"/>
                  </a:cubicBezTo>
                  <a:cubicBezTo>
                    <a:pt x="298375" y="195792"/>
                    <a:pt x="298375" y="195792"/>
                    <a:pt x="294380" y="186532"/>
                  </a:cubicBezTo>
                  <a:cubicBezTo>
                    <a:pt x="293049" y="183886"/>
                    <a:pt x="291718" y="182563"/>
                    <a:pt x="289055" y="182563"/>
                  </a:cubicBezTo>
                  <a:cubicBezTo>
                    <a:pt x="289055" y="185209"/>
                    <a:pt x="286392" y="187855"/>
                    <a:pt x="283729" y="189178"/>
                  </a:cubicBezTo>
                  <a:cubicBezTo>
                    <a:pt x="283729" y="190501"/>
                    <a:pt x="283729" y="190501"/>
                    <a:pt x="282397" y="190501"/>
                  </a:cubicBezTo>
                  <a:cubicBezTo>
                    <a:pt x="281066" y="190501"/>
                    <a:pt x="279734" y="191824"/>
                    <a:pt x="278403" y="191824"/>
                  </a:cubicBezTo>
                  <a:cubicBezTo>
                    <a:pt x="277072" y="191824"/>
                    <a:pt x="275740" y="190501"/>
                    <a:pt x="274409" y="190501"/>
                  </a:cubicBezTo>
                  <a:cubicBezTo>
                    <a:pt x="274409" y="190501"/>
                    <a:pt x="273077" y="190501"/>
                    <a:pt x="273077" y="189178"/>
                  </a:cubicBezTo>
                  <a:cubicBezTo>
                    <a:pt x="270414" y="187855"/>
                    <a:pt x="269083" y="185209"/>
                    <a:pt x="267751" y="182563"/>
                  </a:cubicBezTo>
                  <a:close/>
                  <a:moveTo>
                    <a:pt x="278434" y="150813"/>
                  </a:moveTo>
                  <a:cubicBezTo>
                    <a:pt x="273354" y="150813"/>
                    <a:pt x="269544" y="157617"/>
                    <a:pt x="269544" y="164420"/>
                  </a:cubicBezTo>
                  <a:cubicBezTo>
                    <a:pt x="269544" y="169863"/>
                    <a:pt x="270814" y="173945"/>
                    <a:pt x="273354" y="176667"/>
                  </a:cubicBezTo>
                  <a:cubicBezTo>
                    <a:pt x="273354" y="176667"/>
                    <a:pt x="273354" y="176667"/>
                    <a:pt x="273354" y="183470"/>
                  </a:cubicBezTo>
                  <a:cubicBezTo>
                    <a:pt x="273354" y="183470"/>
                    <a:pt x="273354" y="183470"/>
                    <a:pt x="272084" y="183470"/>
                  </a:cubicBezTo>
                  <a:cubicBezTo>
                    <a:pt x="272084" y="183470"/>
                    <a:pt x="273354" y="184831"/>
                    <a:pt x="273354" y="186192"/>
                  </a:cubicBezTo>
                  <a:cubicBezTo>
                    <a:pt x="274624" y="187552"/>
                    <a:pt x="277164" y="188913"/>
                    <a:pt x="278434" y="188913"/>
                  </a:cubicBezTo>
                  <a:cubicBezTo>
                    <a:pt x="280974" y="188913"/>
                    <a:pt x="282244" y="187552"/>
                    <a:pt x="283514" y="186192"/>
                  </a:cubicBezTo>
                  <a:cubicBezTo>
                    <a:pt x="284784" y="184831"/>
                    <a:pt x="284784" y="183470"/>
                    <a:pt x="284784" y="183470"/>
                  </a:cubicBezTo>
                  <a:cubicBezTo>
                    <a:pt x="284784" y="183470"/>
                    <a:pt x="284784" y="183470"/>
                    <a:pt x="283514" y="183470"/>
                  </a:cubicBezTo>
                  <a:cubicBezTo>
                    <a:pt x="283514" y="183470"/>
                    <a:pt x="283514" y="183470"/>
                    <a:pt x="283514" y="176667"/>
                  </a:cubicBezTo>
                  <a:cubicBezTo>
                    <a:pt x="286054" y="173945"/>
                    <a:pt x="288594" y="169863"/>
                    <a:pt x="288594" y="164420"/>
                  </a:cubicBezTo>
                  <a:cubicBezTo>
                    <a:pt x="288594" y="157617"/>
                    <a:pt x="283514" y="150813"/>
                    <a:pt x="278434" y="150813"/>
                  </a:cubicBezTo>
                  <a:close/>
                  <a:moveTo>
                    <a:pt x="154681" y="115888"/>
                  </a:moveTo>
                  <a:cubicBezTo>
                    <a:pt x="153400" y="117225"/>
                    <a:pt x="150840" y="118562"/>
                    <a:pt x="150840" y="119899"/>
                  </a:cubicBezTo>
                  <a:cubicBezTo>
                    <a:pt x="150840" y="119899"/>
                    <a:pt x="150840" y="119899"/>
                    <a:pt x="146999" y="129256"/>
                  </a:cubicBezTo>
                  <a:cubicBezTo>
                    <a:pt x="146999" y="129256"/>
                    <a:pt x="146999" y="129256"/>
                    <a:pt x="145719" y="131930"/>
                  </a:cubicBezTo>
                  <a:cubicBezTo>
                    <a:pt x="145719" y="133267"/>
                    <a:pt x="145719" y="134604"/>
                    <a:pt x="146999" y="135941"/>
                  </a:cubicBezTo>
                  <a:cubicBezTo>
                    <a:pt x="152120" y="139951"/>
                    <a:pt x="158521" y="141288"/>
                    <a:pt x="166203" y="141288"/>
                  </a:cubicBezTo>
                  <a:cubicBezTo>
                    <a:pt x="172604" y="141288"/>
                    <a:pt x="179005" y="139951"/>
                    <a:pt x="184126" y="135941"/>
                  </a:cubicBezTo>
                  <a:cubicBezTo>
                    <a:pt x="185407" y="134604"/>
                    <a:pt x="185407" y="133267"/>
                    <a:pt x="185407" y="131930"/>
                  </a:cubicBezTo>
                  <a:cubicBezTo>
                    <a:pt x="185407" y="131930"/>
                    <a:pt x="185407" y="131930"/>
                    <a:pt x="184126" y="129256"/>
                  </a:cubicBezTo>
                  <a:cubicBezTo>
                    <a:pt x="184126" y="129256"/>
                    <a:pt x="184126" y="129256"/>
                    <a:pt x="180286" y="119899"/>
                  </a:cubicBezTo>
                  <a:cubicBezTo>
                    <a:pt x="180286" y="118562"/>
                    <a:pt x="177725" y="117225"/>
                    <a:pt x="176445" y="115888"/>
                  </a:cubicBezTo>
                  <a:cubicBezTo>
                    <a:pt x="175165" y="119899"/>
                    <a:pt x="173884" y="122572"/>
                    <a:pt x="171324" y="123909"/>
                  </a:cubicBezTo>
                  <a:cubicBezTo>
                    <a:pt x="170044" y="123909"/>
                    <a:pt x="170044" y="123909"/>
                    <a:pt x="170044" y="125246"/>
                  </a:cubicBezTo>
                  <a:cubicBezTo>
                    <a:pt x="168763" y="125246"/>
                    <a:pt x="167483" y="125246"/>
                    <a:pt x="166203" y="125246"/>
                  </a:cubicBezTo>
                  <a:cubicBezTo>
                    <a:pt x="163642" y="125246"/>
                    <a:pt x="162362" y="125246"/>
                    <a:pt x="161082" y="125246"/>
                  </a:cubicBezTo>
                  <a:cubicBezTo>
                    <a:pt x="161082" y="123909"/>
                    <a:pt x="161082" y="123909"/>
                    <a:pt x="159802" y="123909"/>
                  </a:cubicBezTo>
                  <a:cubicBezTo>
                    <a:pt x="157241" y="122572"/>
                    <a:pt x="155961" y="119899"/>
                    <a:pt x="154681" y="115888"/>
                  </a:cubicBezTo>
                  <a:close/>
                  <a:moveTo>
                    <a:pt x="166251" y="85725"/>
                  </a:moveTo>
                  <a:cubicBezTo>
                    <a:pt x="159371" y="85725"/>
                    <a:pt x="155244" y="90941"/>
                    <a:pt x="155244" y="98765"/>
                  </a:cubicBezTo>
                  <a:cubicBezTo>
                    <a:pt x="155244" y="103982"/>
                    <a:pt x="156620" y="107894"/>
                    <a:pt x="159371" y="110502"/>
                  </a:cubicBezTo>
                  <a:cubicBezTo>
                    <a:pt x="159371" y="110502"/>
                    <a:pt x="159371" y="110502"/>
                    <a:pt x="159371" y="115718"/>
                  </a:cubicBezTo>
                  <a:cubicBezTo>
                    <a:pt x="159371" y="115718"/>
                    <a:pt x="159371" y="115718"/>
                    <a:pt x="157995" y="115718"/>
                  </a:cubicBezTo>
                  <a:cubicBezTo>
                    <a:pt x="159371" y="117022"/>
                    <a:pt x="159371" y="118326"/>
                    <a:pt x="159371" y="119630"/>
                  </a:cubicBezTo>
                  <a:cubicBezTo>
                    <a:pt x="160747" y="120934"/>
                    <a:pt x="163499" y="122238"/>
                    <a:pt x="166251" y="122238"/>
                  </a:cubicBezTo>
                  <a:cubicBezTo>
                    <a:pt x="167627" y="122238"/>
                    <a:pt x="170378" y="120934"/>
                    <a:pt x="171754" y="119630"/>
                  </a:cubicBezTo>
                  <a:cubicBezTo>
                    <a:pt x="171754" y="118326"/>
                    <a:pt x="173130" y="117022"/>
                    <a:pt x="173130" y="115718"/>
                  </a:cubicBezTo>
                  <a:cubicBezTo>
                    <a:pt x="173130" y="115718"/>
                    <a:pt x="173130" y="115718"/>
                    <a:pt x="171754" y="115718"/>
                  </a:cubicBezTo>
                  <a:cubicBezTo>
                    <a:pt x="171754" y="115718"/>
                    <a:pt x="171754" y="115718"/>
                    <a:pt x="171754" y="110502"/>
                  </a:cubicBezTo>
                  <a:cubicBezTo>
                    <a:pt x="174506" y="107894"/>
                    <a:pt x="175882" y="103982"/>
                    <a:pt x="175882" y="98765"/>
                  </a:cubicBezTo>
                  <a:cubicBezTo>
                    <a:pt x="175882" y="90941"/>
                    <a:pt x="171754" y="85725"/>
                    <a:pt x="166251" y="85725"/>
                  </a:cubicBezTo>
                  <a:close/>
                  <a:moveTo>
                    <a:pt x="47431" y="60325"/>
                  </a:moveTo>
                  <a:cubicBezTo>
                    <a:pt x="44808" y="60325"/>
                    <a:pt x="42186" y="62933"/>
                    <a:pt x="40874" y="65541"/>
                  </a:cubicBezTo>
                  <a:cubicBezTo>
                    <a:pt x="40874" y="65541"/>
                    <a:pt x="40874" y="65541"/>
                    <a:pt x="35629" y="78582"/>
                  </a:cubicBezTo>
                  <a:cubicBezTo>
                    <a:pt x="35629" y="78582"/>
                    <a:pt x="35629" y="78582"/>
                    <a:pt x="34317" y="82494"/>
                  </a:cubicBezTo>
                  <a:cubicBezTo>
                    <a:pt x="33006" y="85102"/>
                    <a:pt x="34317" y="86406"/>
                    <a:pt x="35629" y="87710"/>
                  </a:cubicBezTo>
                  <a:cubicBezTo>
                    <a:pt x="43497" y="92926"/>
                    <a:pt x="53988" y="96838"/>
                    <a:pt x="63168" y="96838"/>
                  </a:cubicBezTo>
                  <a:cubicBezTo>
                    <a:pt x="73660" y="96838"/>
                    <a:pt x="82839" y="92926"/>
                    <a:pt x="90708" y="87710"/>
                  </a:cubicBezTo>
                  <a:cubicBezTo>
                    <a:pt x="92019" y="86406"/>
                    <a:pt x="93331" y="85102"/>
                    <a:pt x="92019" y="82494"/>
                  </a:cubicBezTo>
                  <a:cubicBezTo>
                    <a:pt x="92019" y="82494"/>
                    <a:pt x="92019" y="82494"/>
                    <a:pt x="90708" y="78582"/>
                  </a:cubicBezTo>
                  <a:cubicBezTo>
                    <a:pt x="90708" y="78582"/>
                    <a:pt x="90708" y="78582"/>
                    <a:pt x="85462" y="65541"/>
                  </a:cubicBezTo>
                  <a:cubicBezTo>
                    <a:pt x="85462" y="62933"/>
                    <a:pt x="82839" y="60325"/>
                    <a:pt x="78905" y="60325"/>
                  </a:cubicBezTo>
                  <a:cubicBezTo>
                    <a:pt x="77594" y="64237"/>
                    <a:pt x="74971" y="69453"/>
                    <a:pt x="71037" y="70757"/>
                  </a:cubicBezTo>
                  <a:cubicBezTo>
                    <a:pt x="71037" y="72061"/>
                    <a:pt x="69725" y="72061"/>
                    <a:pt x="69725" y="72061"/>
                  </a:cubicBezTo>
                  <a:cubicBezTo>
                    <a:pt x="68414" y="73365"/>
                    <a:pt x="65791" y="73365"/>
                    <a:pt x="63168" y="73365"/>
                  </a:cubicBezTo>
                  <a:cubicBezTo>
                    <a:pt x="61857" y="73365"/>
                    <a:pt x="59234" y="73365"/>
                    <a:pt x="56611" y="72061"/>
                  </a:cubicBezTo>
                  <a:cubicBezTo>
                    <a:pt x="56611" y="72061"/>
                    <a:pt x="56611" y="72061"/>
                    <a:pt x="55300" y="70757"/>
                  </a:cubicBezTo>
                  <a:cubicBezTo>
                    <a:pt x="51366" y="69453"/>
                    <a:pt x="48743" y="64237"/>
                    <a:pt x="47431" y="60325"/>
                  </a:cubicBezTo>
                  <a:close/>
                  <a:moveTo>
                    <a:pt x="267751" y="50800"/>
                  </a:moveTo>
                  <a:cubicBezTo>
                    <a:pt x="265089" y="50800"/>
                    <a:pt x="263757" y="53307"/>
                    <a:pt x="262426" y="54560"/>
                  </a:cubicBezTo>
                  <a:cubicBezTo>
                    <a:pt x="262426" y="54560"/>
                    <a:pt x="262426" y="54560"/>
                    <a:pt x="259763" y="63333"/>
                  </a:cubicBezTo>
                  <a:cubicBezTo>
                    <a:pt x="259763" y="63333"/>
                    <a:pt x="259763" y="63333"/>
                    <a:pt x="258431" y="65840"/>
                  </a:cubicBezTo>
                  <a:cubicBezTo>
                    <a:pt x="258431" y="67093"/>
                    <a:pt x="258431" y="68346"/>
                    <a:pt x="259763" y="69600"/>
                  </a:cubicBezTo>
                  <a:cubicBezTo>
                    <a:pt x="265089" y="72106"/>
                    <a:pt x="271746" y="74613"/>
                    <a:pt x="278403" y="74613"/>
                  </a:cubicBezTo>
                  <a:cubicBezTo>
                    <a:pt x="285060" y="74613"/>
                    <a:pt x="291718" y="72106"/>
                    <a:pt x="297043" y="69600"/>
                  </a:cubicBezTo>
                  <a:cubicBezTo>
                    <a:pt x="298375" y="68346"/>
                    <a:pt x="299706" y="67093"/>
                    <a:pt x="298375" y="65840"/>
                  </a:cubicBezTo>
                  <a:cubicBezTo>
                    <a:pt x="298375" y="65840"/>
                    <a:pt x="298375" y="65840"/>
                    <a:pt x="298375" y="63333"/>
                  </a:cubicBezTo>
                  <a:cubicBezTo>
                    <a:pt x="298375" y="63333"/>
                    <a:pt x="298375" y="63333"/>
                    <a:pt x="294380" y="54560"/>
                  </a:cubicBezTo>
                  <a:cubicBezTo>
                    <a:pt x="293049" y="53307"/>
                    <a:pt x="291718" y="50800"/>
                    <a:pt x="289055" y="50800"/>
                  </a:cubicBezTo>
                  <a:cubicBezTo>
                    <a:pt x="289055" y="54560"/>
                    <a:pt x="286392" y="57067"/>
                    <a:pt x="283729" y="58320"/>
                  </a:cubicBezTo>
                  <a:cubicBezTo>
                    <a:pt x="283729" y="58320"/>
                    <a:pt x="283729" y="58320"/>
                    <a:pt x="282397" y="58320"/>
                  </a:cubicBezTo>
                  <a:cubicBezTo>
                    <a:pt x="281066" y="59573"/>
                    <a:pt x="279734" y="59573"/>
                    <a:pt x="278403" y="59573"/>
                  </a:cubicBezTo>
                  <a:cubicBezTo>
                    <a:pt x="277072" y="59573"/>
                    <a:pt x="275740" y="59573"/>
                    <a:pt x="274409" y="58320"/>
                  </a:cubicBezTo>
                  <a:cubicBezTo>
                    <a:pt x="274409" y="58320"/>
                    <a:pt x="273077" y="58320"/>
                    <a:pt x="273077" y="58320"/>
                  </a:cubicBezTo>
                  <a:cubicBezTo>
                    <a:pt x="270414" y="57067"/>
                    <a:pt x="269083" y="54560"/>
                    <a:pt x="267751" y="50800"/>
                  </a:cubicBezTo>
                  <a:close/>
                  <a:moveTo>
                    <a:pt x="278434" y="20638"/>
                  </a:moveTo>
                  <a:cubicBezTo>
                    <a:pt x="273354" y="20638"/>
                    <a:pt x="269544" y="25812"/>
                    <a:pt x="269544" y="33573"/>
                  </a:cubicBezTo>
                  <a:cubicBezTo>
                    <a:pt x="269544" y="37454"/>
                    <a:pt x="270814" y="42628"/>
                    <a:pt x="273354" y="43921"/>
                  </a:cubicBezTo>
                  <a:cubicBezTo>
                    <a:pt x="273354" y="43921"/>
                    <a:pt x="273354" y="43921"/>
                    <a:pt x="273354" y="50389"/>
                  </a:cubicBezTo>
                  <a:cubicBezTo>
                    <a:pt x="273354" y="50389"/>
                    <a:pt x="273354" y="50389"/>
                    <a:pt x="272084" y="50389"/>
                  </a:cubicBezTo>
                  <a:cubicBezTo>
                    <a:pt x="272084" y="51682"/>
                    <a:pt x="273354" y="52976"/>
                    <a:pt x="273354" y="52976"/>
                  </a:cubicBezTo>
                  <a:cubicBezTo>
                    <a:pt x="274624" y="55563"/>
                    <a:pt x="277164" y="55563"/>
                    <a:pt x="278434" y="55563"/>
                  </a:cubicBezTo>
                  <a:cubicBezTo>
                    <a:pt x="280974" y="55563"/>
                    <a:pt x="282244" y="55563"/>
                    <a:pt x="283514" y="52976"/>
                  </a:cubicBezTo>
                  <a:cubicBezTo>
                    <a:pt x="284784" y="52976"/>
                    <a:pt x="284784" y="51682"/>
                    <a:pt x="284784" y="50389"/>
                  </a:cubicBezTo>
                  <a:cubicBezTo>
                    <a:pt x="284784" y="50389"/>
                    <a:pt x="284784" y="50389"/>
                    <a:pt x="283514" y="50389"/>
                  </a:cubicBezTo>
                  <a:cubicBezTo>
                    <a:pt x="283514" y="50389"/>
                    <a:pt x="283514" y="50389"/>
                    <a:pt x="283514" y="43921"/>
                  </a:cubicBezTo>
                  <a:cubicBezTo>
                    <a:pt x="286054" y="42628"/>
                    <a:pt x="288594" y="37454"/>
                    <a:pt x="288594" y="33573"/>
                  </a:cubicBezTo>
                  <a:cubicBezTo>
                    <a:pt x="288594" y="25812"/>
                    <a:pt x="283514" y="20638"/>
                    <a:pt x="278434" y="20638"/>
                  </a:cubicBezTo>
                  <a:close/>
                  <a:moveTo>
                    <a:pt x="63168" y="14288"/>
                  </a:moveTo>
                  <a:cubicBezTo>
                    <a:pt x="55375" y="14288"/>
                    <a:pt x="48881" y="23503"/>
                    <a:pt x="48881" y="34035"/>
                  </a:cubicBezTo>
                  <a:cubicBezTo>
                    <a:pt x="48881" y="41934"/>
                    <a:pt x="51478" y="47200"/>
                    <a:pt x="55375" y="51149"/>
                  </a:cubicBezTo>
                  <a:cubicBezTo>
                    <a:pt x="55375" y="51149"/>
                    <a:pt x="55375" y="51149"/>
                    <a:pt x="55375" y="60364"/>
                  </a:cubicBezTo>
                  <a:cubicBezTo>
                    <a:pt x="55375" y="60364"/>
                    <a:pt x="55375" y="60364"/>
                    <a:pt x="54076" y="60364"/>
                  </a:cubicBezTo>
                  <a:cubicBezTo>
                    <a:pt x="54076" y="61681"/>
                    <a:pt x="54076" y="62997"/>
                    <a:pt x="55375" y="64314"/>
                  </a:cubicBezTo>
                  <a:cubicBezTo>
                    <a:pt x="57973" y="66947"/>
                    <a:pt x="60571" y="68263"/>
                    <a:pt x="63168" y="68263"/>
                  </a:cubicBezTo>
                  <a:cubicBezTo>
                    <a:pt x="67065" y="68263"/>
                    <a:pt x="69663" y="66947"/>
                    <a:pt x="70961" y="64314"/>
                  </a:cubicBezTo>
                  <a:cubicBezTo>
                    <a:pt x="72260" y="62997"/>
                    <a:pt x="73559" y="61681"/>
                    <a:pt x="73559" y="60364"/>
                  </a:cubicBezTo>
                  <a:cubicBezTo>
                    <a:pt x="73559" y="60364"/>
                    <a:pt x="73559" y="60364"/>
                    <a:pt x="70961" y="60364"/>
                  </a:cubicBezTo>
                  <a:cubicBezTo>
                    <a:pt x="70961" y="60364"/>
                    <a:pt x="70961" y="60364"/>
                    <a:pt x="70961" y="51149"/>
                  </a:cubicBezTo>
                  <a:cubicBezTo>
                    <a:pt x="74858" y="47200"/>
                    <a:pt x="77456" y="41934"/>
                    <a:pt x="77456" y="34035"/>
                  </a:cubicBezTo>
                  <a:cubicBezTo>
                    <a:pt x="77456" y="23503"/>
                    <a:pt x="70961" y="14288"/>
                    <a:pt x="63168" y="14288"/>
                  </a:cubicBezTo>
                  <a:close/>
                  <a:moveTo>
                    <a:pt x="35329" y="0"/>
                  </a:moveTo>
                  <a:cubicBezTo>
                    <a:pt x="35329" y="0"/>
                    <a:pt x="35329" y="0"/>
                    <a:pt x="90801" y="0"/>
                  </a:cubicBezTo>
                  <a:cubicBezTo>
                    <a:pt x="93442" y="0"/>
                    <a:pt x="96084" y="1315"/>
                    <a:pt x="97404" y="3944"/>
                  </a:cubicBezTo>
                  <a:cubicBezTo>
                    <a:pt x="97404" y="3944"/>
                    <a:pt x="97404" y="3944"/>
                    <a:pt x="125140" y="51271"/>
                  </a:cubicBezTo>
                  <a:cubicBezTo>
                    <a:pt x="126461" y="53901"/>
                    <a:pt x="126461" y="56530"/>
                    <a:pt x="125140" y="59159"/>
                  </a:cubicBezTo>
                  <a:cubicBezTo>
                    <a:pt x="125140" y="59159"/>
                    <a:pt x="125140" y="59159"/>
                    <a:pt x="114574" y="78879"/>
                  </a:cubicBezTo>
                  <a:cubicBezTo>
                    <a:pt x="114574" y="78879"/>
                    <a:pt x="114574" y="78879"/>
                    <a:pt x="135706" y="89396"/>
                  </a:cubicBezTo>
                  <a:cubicBezTo>
                    <a:pt x="135706" y="89396"/>
                    <a:pt x="135706" y="89396"/>
                    <a:pt x="142310" y="77564"/>
                  </a:cubicBezTo>
                  <a:cubicBezTo>
                    <a:pt x="143631" y="76250"/>
                    <a:pt x="144951" y="74935"/>
                    <a:pt x="146272" y="74935"/>
                  </a:cubicBezTo>
                  <a:cubicBezTo>
                    <a:pt x="146272" y="74935"/>
                    <a:pt x="146272" y="74935"/>
                    <a:pt x="184574" y="74935"/>
                  </a:cubicBezTo>
                  <a:cubicBezTo>
                    <a:pt x="185895" y="74935"/>
                    <a:pt x="188536" y="76250"/>
                    <a:pt x="188536" y="77564"/>
                  </a:cubicBezTo>
                  <a:cubicBezTo>
                    <a:pt x="188536" y="77564"/>
                    <a:pt x="188536" y="77564"/>
                    <a:pt x="196461" y="90711"/>
                  </a:cubicBezTo>
                  <a:cubicBezTo>
                    <a:pt x="196461" y="90711"/>
                    <a:pt x="196461" y="90711"/>
                    <a:pt x="242687" y="60474"/>
                  </a:cubicBezTo>
                  <a:cubicBezTo>
                    <a:pt x="242687" y="60474"/>
                    <a:pt x="242687" y="60474"/>
                    <a:pt x="236083" y="49957"/>
                  </a:cubicBezTo>
                  <a:cubicBezTo>
                    <a:pt x="236083" y="48642"/>
                    <a:pt x="236083" y="46013"/>
                    <a:pt x="236083" y="44698"/>
                  </a:cubicBezTo>
                  <a:cubicBezTo>
                    <a:pt x="236083" y="44698"/>
                    <a:pt x="236083" y="44698"/>
                    <a:pt x="254574" y="11832"/>
                  </a:cubicBezTo>
                  <a:cubicBezTo>
                    <a:pt x="255894" y="10517"/>
                    <a:pt x="258536" y="9203"/>
                    <a:pt x="259857" y="9203"/>
                  </a:cubicBezTo>
                  <a:cubicBezTo>
                    <a:pt x="259857" y="9203"/>
                    <a:pt x="259857" y="9203"/>
                    <a:pt x="296838" y="9203"/>
                  </a:cubicBezTo>
                  <a:cubicBezTo>
                    <a:pt x="299479" y="9203"/>
                    <a:pt x="300800" y="10517"/>
                    <a:pt x="302121" y="11832"/>
                  </a:cubicBezTo>
                  <a:cubicBezTo>
                    <a:pt x="302121" y="11832"/>
                    <a:pt x="302121" y="11832"/>
                    <a:pt x="320611" y="44698"/>
                  </a:cubicBezTo>
                  <a:cubicBezTo>
                    <a:pt x="321932" y="46013"/>
                    <a:pt x="321932" y="48642"/>
                    <a:pt x="320611" y="49957"/>
                  </a:cubicBezTo>
                  <a:cubicBezTo>
                    <a:pt x="320611" y="49957"/>
                    <a:pt x="320611" y="49957"/>
                    <a:pt x="302121" y="81508"/>
                  </a:cubicBezTo>
                  <a:cubicBezTo>
                    <a:pt x="300800" y="84138"/>
                    <a:pt x="299479" y="84138"/>
                    <a:pt x="296838" y="84138"/>
                  </a:cubicBezTo>
                  <a:cubicBezTo>
                    <a:pt x="296838" y="84138"/>
                    <a:pt x="296838" y="84138"/>
                    <a:pt x="259857" y="84138"/>
                  </a:cubicBezTo>
                  <a:cubicBezTo>
                    <a:pt x="258536" y="84138"/>
                    <a:pt x="255894" y="84138"/>
                    <a:pt x="254574" y="81508"/>
                  </a:cubicBezTo>
                  <a:cubicBezTo>
                    <a:pt x="254574" y="81508"/>
                    <a:pt x="254574" y="81508"/>
                    <a:pt x="249291" y="70991"/>
                  </a:cubicBezTo>
                  <a:cubicBezTo>
                    <a:pt x="249291" y="70991"/>
                    <a:pt x="249291" y="70991"/>
                    <a:pt x="201744" y="99913"/>
                  </a:cubicBezTo>
                  <a:cubicBezTo>
                    <a:pt x="201744" y="99913"/>
                    <a:pt x="201744" y="99913"/>
                    <a:pt x="207027" y="110430"/>
                  </a:cubicBezTo>
                  <a:cubicBezTo>
                    <a:pt x="208347" y="111745"/>
                    <a:pt x="208347" y="114374"/>
                    <a:pt x="207027" y="115689"/>
                  </a:cubicBezTo>
                  <a:cubicBezTo>
                    <a:pt x="207027" y="115689"/>
                    <a:pt x="207027" y="115689"/>
                    <a:pt x="200423" y="127521"/>
                  </a:cubicBezTo>
                  <a:cubicBezTo>
                    <a:pt x="200423" y="127521"/>
                    <a:pt x="200423" y="127521"/>
                    <a:pt x="249291" y="155129"/>
                  </a:cubicBezTo>
                  <a:cubicBezTo>
                    <a:pt x="249291" y="155129"/>
                    <a:pt x="249291" y="155129"/>
                    <a:pt x="254574" y="144611"/>
                  </a:cubicBezTo>
                  <a:cubicBezTo>
                    <a:pt x="255894" y="141982"/>
                    <a:pt x="258536" y="141982"/>
                    <a:pt x="259857" y="141982"/>
                  </a:cubicBezTo>
                  <a:cubicBezTo>
                    <a:pt x="259857" y="141982"/>
                    <a:pt x="259857" y="141982"/>
                    <a:pt x="296838" y="141982"/>
                  </a:cubicBezTo>
                  <a:cubicBezTo>
                    <a:pt x="299479" y="141982"/>
                    <a:pt x="300800" y="141982"/>
                    <a:pt x="302121" y="144611"/>
                  </a:cubicBezTo>
                  <a:lnTo>
                    <a:pt x="320611" y="176163"/>
                  </a:lnTo>
                  <a:cubicBezTo>
                    <a:pt x="321932" y="177478"/>
                    <a:pt x="321932" y="180107"/>
                    <a:pt x="320611" y="181421"/>
                  </a:cubicBezTo>
                  <a:cubicBezTo>
                    <a:pt x="320611" y="181421"/>
                    <a:pt x="320611" y="181421"/>
                    <a:pt x="302121" y="214288"/>
                  </a:cubicBezTo>
                  <a:cubicBezTo>
                    <a:pt x="300800" y="215602"/>
                    <a:pt x="299479" y="216917"/>
                    <a:pt x="296838" y="216917"/>
                  </a:cubicBezTo>
                  <a:cubicBezTo>
                    <a:pt x="296838" y="216917"/>
                    <a:pt x="296838" y="216917"/>
                    <a:pt x="259857" y="216917"/>
                  </a:cubicBezTo>
                  <a:cubicBezTo>
                    <a:pt x="258536" y="216917"/>
                    <a:pt x="255894" y="215602"/>
                    <a:pt x="254574" y="214288"/>
                  </a:cubicBezTo>
                  <a:cubicBezTo>
                    <a:pt x="254574" y="214288"/>
                    <a:pt x="254574" y="214288"/>
                    <a:pt x="236083" y="181421"/>
                  </a:cubicBezTo>
                  <a:cubicBezTo>
                    <a:pt x="236083" y="180107"/>
                    <a:pt x="236083" y="177478"/>
                    <a:pt x="236083" y="176163"/>
                  </a:cubicBezTo>
                  <a:cubicBezTo>
                    <a:pt x="236083" y="176163"/>
                    <a:pt x="236083" y="176163"/>
                    <a:pt x="244008" y="164331"/>
                  </a:cubicBezTo>
                  <a:cubicBezTo>
                    <a:pt x="244008" y="164331"/>
                    <a:pt x="244008" y="164331"/>
                    <a:pt x="195140" y="136723"/>
                  </a:cubicBezTo>
                  <a:cubicBezTo>
                    <a:pt x="195140" y="136723"/>
                    <a:pt x="195140" y="136723"/>
                    <a:pt x="188536" y="148555"/>
                  </a:cubicBezTo>
                  <a:cubicBezTo>
                    <a:pt x="188536" y="149870"/>
                    <a:pt x="185895" y="151185"/>
                    <a:pt x="184574" y="151185"/>
                  </a:cubicBezTo>
                  <a:cubicBezTo>
                    <a:pt x="184574" y="151185"/>
                    <a:pt x="184574" y="151185"/>
                    <a:pt x="146272" y="151185"/>
                  </a:cubicBezTo>
                  <a:cubicBezTo>
                    <a:pt x="144951" y="151185"/>
                    <a:pt x="143631" y="149870"/>
                    <a:pt x="142310" y="148555"/>
                  </a:cubicBezTo>
                  <a:cubicBezTo>
                    <a:pt x="142310" y="148555"/>
                    <a:pt x="142310" y="148555"/>
                    <a:pt x="123819" y="115689"/>
                  </a:cubicBezTo>
                  <a:cubicBezTo>
                    <a:pt x="122499" y="114374"/>
                    <a:pt x="122499" y="111745"/>
                    <a:pt x="123819" y="110430"/>
                  </a:cubicBezTo>
                  <a:cubicBezTo>
                    <a:pt x="123819" y="110430"/>
                    <a:pt x="123819" y="110430"/>
                    <a:pt x="129102" y="99913"/>
                  </a:cubicBezTo>
                  <a:cubicBezTo>
                    <a:pt x="129102" y="99913"/>
                    <a:pt x="129102" y="99913"/>
                    <a:pt x="109291" y="88081"/>
                  </a:cubicBezTo>
                  <a:cubicBezTo>
                    <a:pt x="109291" y="88081"/>
                    <a:pt x="109291" y="88081"/>
                    <a:pt x="97404" y="107801"/>
                  </a:cubicBezTo>
                  <a:cubicBezTo>
                    <a:pt x="96084" y="109116"/>
                    <a:pt x="93442" y="111745"/>
                    <a:pt x="90801" y="111745"/>
                  </a:cubicBezTo>
                  <a:cubicBezTo>
                    <a:pt x="90801" y="111745"/>
                    <a:pt x="90801" y="111745"/>
                    <a:pt x="70989" y="111745"/>
                  </a:cubicBezTo>
                  <a:cubicBezTo>
                    <a:pt x="70989" y="111745"/>
                    <a:pt x="70989" y="111745"/>
                    <a:pt x="70989" y="224805"/>
                  </a:cubicBezTo>
                  <a:cubicBezTo>
                    <a:pt x="70989" y="224805"/>
                    <a:pt x="70989" y="224805"/>
                    <a:pt x="90801" y="224805"/>
                  </a:cubicBezTo>
                  <a:cubicBezTo>
                    <a:pt x="93442" y="224805"/>
                    <a:pt x="96084" y="227434"/>
                    <a:pt x="97404" y="228749"/>
                  </a:cubicBezTo>
                  <a:cubicBezTo>
                    <a:pt x="97404" y="228749"/>
                    <a:pt x="97404" y="228749"/>
                    <a:pt x="123819" y="274762"/>
                  </a:cubicBezTo>
                  <a:cubicBezTo>
                    <a:pt x="123819" y="274762"/>
                    <a:pt x="123819" y="274762"/>
                    <a:pt x="176649" y="274762"/>
                  </a:cubicBezTo>
                  <a:cubicBezTo>
                    <a:pt x="176649" y="274762"/>
                    <a:pt x="176649" y="274762"/>
                    <a:pt x="192498" y="245839"/>
                  </a:cubicBezTo>
                  <a:cubicBezTo>
                    <a:pt x="193819" y="244525"/>
                    <a:pt x="195140" y="243210"/>
                    <a:pt x="197781" y="243210"/>
                  </a:cubicBezTo>
                  <a:cubicBezTo>
                    <a:pt x="197781" y="243210"/>
                    <a:pt x="197781" y="243210"/>
                    <a:pt x="234762" y="243210"/>
                  </a:cubicBezTo>
                  <a:cubicBezTo>
                    <a:pt x="236083" y="243210"/>
                    <a:pt x="238725" y="244525"/>
                    <a:pt x="238725" y="245839"/>
                  </a:cubicBezTo>
                  <a:cubicBezTo>
                    <a:pt x="238725" y="245839"/>
                    <a:pt x="238725" y="245839"/>
                    <a:pt x="258536" y="278705"/>
                  </a:cubicBezTo>
                  <a:cubicBezTo>
                    <a:pt x="258536" y="280020"/>
                    <a:pt x="258536" y="282649"/>
                    <a:pt x="258536" y="283964"/>
                  </a:cubicBezTo>
                  <a:cubicBezTo>
                    <a:pt x="258536" y="283964"/>
                    <a:pt x="258536" y="283964"/>
                    <a:pt x="238725" y="316830"/>
                  </a:cubicBezTo>
                  <a:cubicBezTo>
                    <a:pt x="238725" y="318145"/>
                    <a:pt x="236083" y="319460"/>
                    <a:pt x="234762" y="319460"/>
                  </a:cubicBezTo>
                  <a:cubicBezTo>
                    <a:pt x="234762" y="319460"/>
                    <a:pt x="234762" y="319460"/>
                    <a:pt x="197781" y="319460"/>
                  </a:cubicBezTo>
                  <a:cubicBezTo>
                    <a:pt x="195140" y="319460"/>
                    <a:pt x="193819" y="318145"/>
                    <a:pt x="192498" y="316830"/>
                  </a:cubicBezTo>
                  <a:cubicBezTo>
                    <a:pt x="192498" y="316830"/>
                    <a:pt x="192498" y="316830"/>
                    <a:pt x="175329" y="285279"/>
                  </a:cubicBezTo>
                  <a:cubicBezTo>
                    <a:pt x="175329" y="285279"/>
                    <a:pt x="175329" y="285279"/>
                    <a:pt x="125140" y="285279"/>
                  </a:cubicBezTo>
                  <a:cubicBezTo>
                    <a:pt x="125140" y="285279"/>
                    <a:pt x="125140" y="285279"/>
                    <a:pt x="97404" y="332606"/>
                  </a:cubicBezTo>
                  <a:cubicBezTo>
                    <a:pt x="96084" y="335235"/>
                    <a:pt x="93442" y="336550"/>
                    <a:pt x="90801" y="336550"/>
                  </a:cubicBezTo>
                  <a:cubicBezTo>
                    <a:pt x="90801" y="336550"/>
                    <a:pt x="90801" y="336550"/>
                    <a:pt x="35329" y="336550"/>
                  </a:cubicBezTo>
                  <a:cubicBezTo>
                    <a:pt x="32688" y="336550"/>
                    <a:pt x="30046" y="335235"/>
                    <a:pt x="28725" y="332606"/>
                  </a:cubicBezTo>
                  <a:cubicBezTo>
                    <a:pt x="28725" y="332606"/>
                    <a:pt x="28725" y="332606"/>
                    <a:pt x="990" y="285279"/>
                  </a:cubicBezTo>
                  <a:cubicBezTo>
                    <a:pt x="-331" y="282649"/>
                    <a:pt x="-331" y="280020"/>
                    <a:pt x="990" y="277391"/>
                  </a:cubicBezTo>
                  <a:cubicBezTo>
                    <a:pt x="990" y="277391"/>
                    <a:pt x="990" y="277391"/>
                    <a:pt x="28725" y="228749"/>
                  </a:cubicBezTo>
                  <a:cubicBezTo>
                    <a:pt x="30046" y="227434"/>
                    <a:pt x="32688" y="224805"/>
                    <a:pt x="35329" y="224805"/>
                  </a:cubicBezTo>
                  <a:cubicBezTo>
                    <a:pt x="35329" y="224805"/>
                    <a:pt x="35329" y="224805"/>
                    <a:pt x="60423" y="224805"/>
                  </a:cubicBezTo>
                  <a:cubicBezTo>
                    <a:pt x="60423" y="224805"/>
                    <a:pt x="60423" y="224805"/>
                    <a:pt x="60423" y="111745"/>
                  </a:cubicBezTo>
                  <a:cubicBezTo>
                    <a:pt x="60423" y="111745"/>
                    <a:pt x="60423" y="111745"/>
                    <a:pt x="35329" y="111745"/>
                  </a:cubicBezTo>
                  <a:cubicBezTo>
                    <a:pt x="32688" y="111745"/>
                    <a:pt x="30046" y="109116"/>
                    <a:pt x="28725" y="107801"/>
                  </a:cubicBezTo>
                  <a:cubicBezTo>
                    <a:pt x="28725" y="107801"/>
                    <a:pt x="28725" y="107801"/>
                    <a:pt x="990" y="59159"/>
                  </a:cubicBezTo>
                  <a:cubicBezTo>
                    <a:pt x="-331" y="56530"/>
                    <a:pt x="-331" y="53901"/>
                    <a:pt x="990" y="51271"/>
                  </a:cubicBezTo>
                  <a:cubicBezTo>
                    <a:pt x="990" y="51271"/>
                    <a:pt x="990" y="51271"/>
                    <a:pt x="28725" y="3944"/>
                  </a:cubicBezTo>
                  <a:cubicBezTo>
                    <a:pt x="30046" y="1315"/>
                    <a:pt x="32688" y="0"/>
                    <a:pt x="353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85075" y="3930863"/>
            <a:ext cx="2927390" cy="622254"/>
            <a:chOff x="7785075" y="3930863"/>
            <a:chExt cx="2927390" cy="622254"/>
          </a:xfrm>
        </p:grpSpPr>
        <p:sp>
          <p:nvSpPr>
            <p:cNvPr id="21" name="任意多边形: 形状 193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F53302EC-E5FB-4CEC-8316-DFCDA9FF9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5075" y="3930863"/>
              <a:ext cx="2792646" cy="6222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ysClr val="windowText" lastClr="000000"/>
                  </a:solidFill>
                </a:rPr>
              </a:br>
              <a:r>
                <a:rPr lang="zh-CN" altLang="en-US" sz="120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  <p:sp>
          <p:nvSpPr>
            <p:cNvPr id="23" name="任意多边形: 形状 195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7C4FBB4D-6F95-481A-A2CF-F05859D5B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0298" y="4014969"/>
              <a:ext cx="422167" cy="394419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00021" y="880617"/>
            <a:ext cx="9004200" cy="735321"/>
            <a:chOff x="1800021" y="880617"/>
            <a:chExt cx="9004200" cy="735321"/>
          </a:xfrm>
        </p:grpSpPr>
        <p:sp>
          <p:nvSpPr>
            <p:cNvPr id="35" name="paper-bag-with-dollar-sign_20951"/>
            <p:cNvSpPr>
              <a:spLocks noChangeAspect="1"/>
            </p:cNvSpPr>
            <p:nvPr/>
          </p:nvSpPr>
          <p:spPr bwMode="auto">
            <a:xfrm>
              <a:off x="5752009" y="880617"/>
              <a:ext cx="550441" cy="667147"/>
            </a:xfrm>
            <a:custGeom>
              <a:avLst/>
              <a:gdLst>
                <a:gd name="T0" fmla="*/ 1265 w 2068"/>
                <a:gd name="T1" fmla="*/ 1672 h 2510"/>
                <a:gd name="T2" fmla="*/ 1238 w 2068"/>
                <a:gd name="T3" fmla="*/ 1780 h 2510"/>
                <a:gd name="T4" fmla="*/ 1056 w 2068"/>
                <a:gd name="T5" fmla="*/ 1876 h 2510"/>
                <a:gd name="T6" fmla="*/ 1056 w 2068"/>
                <a:gd name="T7" fmla="*/ 1469 h 2510"/>
                <a:gd name="T8" fmla="*/ 1194 w 2068"/>
                <a:gd name="T9" fmla="*/ 1525 h 2510"/>
                <a:gd name="T10" fmla="*/ 1265 w 2068"/>
                <a:gd name="T11" fmla="*/ 1672 h 2510"/>
                <a:gd name="T12" fmla="*/ 837 w 2068"/>
                <a:gd name="T13" fmla="*/ 1008 h 2510"/>
                <a:gd name="T14" fmla="*/ 793 w 2068"/>
                <a:gd name="T15" fmla="*/ 1129 h 2510"/>
                <a:gd name="T16" fmla="*/ 844 w 2068"/>
                <a:gd name="T17" fmla="*/ 1249 h 2510"/>
                <a:gd name="T18" fmla="*/ 982 w 2068"/>
                <a:gd name="T19" fmla="*/ 1310 h 2510"/>
                <a:gd name="T20" fmla="*/ 982 w 2068"/>
                <a:gd name="T21" fmla="*/ 946 h 2510"/>
                <a:gd name="T22" fmla="*/ 837 w 2068"/>
                <a:gd name="T23" fmla="*/ 1008 h 2510"/>
                <a:gd name="T24" fmla="*/ 529 w 2068"/>
                <a:gd name="T25" fmla="*/ 483 h 2510"/>
                <a:gd name="T26" fmla="*/ 1034 w 2068"/>
                <a:gd name="T27" fmla="*/ 0 h 2510"/>
                <a:gd name="T28" fmla="*/ 1539 w 2068"/>
                <a:gd name="T29" fmla="*/ 483 h 2510"/>
                <a:gd name="T30" fmla="*/ 1989 w 2068"/>
                <a:gd name="T31" fmla="*/ 483 h 2510"/>
                <a:gd name="T32" fmla="*/ 2068 w 2068"/>
                <a:gd name="T33" fmla="*/ 2510 h 2510"/>
                <a:gd name="T34" fmla="*/ 0 w 2068"/>
                <a:gd name="T35" fmla="*/ 2510 h 2510"/>
                <a:gd name="T36" fmla="*/ 78 w 2068"/>
                <a:gd name="T37" fmla="*/ 482 h 2510"/>
                <a:gd name="T38" fmla="*/ 529 w 2068"/>
                <a:gd name="T39" fmla="*/ 482 h 2510"/>
                <a:gd name="T40" fmla="*/ 529 w 2068"/>
                <a:gd name="T41" fmla="*/ 483 h 2510"/>
                <a:gd name="T42" fmla="*/ 1404 w 2068"/>
                <a:gd name="T43" fmla="*/ 1634 h 2510"/>
                <a:gd name="T44" fmla="*/ 1300 w 2068"/>
                <a:gd name="T45" fmla="*/ 1419 h 2510"/>
                <a:gd name="T46" fmla="*/ 1056 w 2068"/>
                <a:gd name="T47" fmla="*/ 1324 h 2510"/>
                <a:gd name="T48" fmla="*/ 1056 w 2068"/>
                <a:gd name="T49" fmla="*/ 947 h 2510"/>
                <a:gd name="T50" fmla="*/ 1211 w 2068"/>
                <a:gd name="T51" fmla="*/ 1029 h 2510"/>
                <a:gd name="T52" fmla="*/ 1243 w 2068"/>
                <a:gd name="T53" fmla="*/ 1131 h 2510"/>
                <a:gd name="T54" fmla="*/ 1379 w 2068"/>
                <a:gd name="T55" fmla="*/ 1131 h 2510"/>
                <a:gd name="T56" fmla="*/ 1292 w 2068"/>
                <a:gd name="T57" fmla="*/ 919 h 2510"/>
                <a:gd name="T58" fmla="*/ 1056 w 2068"/>
                <a:gd name="T59" fmla="*/ 829 h 2510"/>
                <a:gd name="T60" fmla="*/ 1056 w 2068"/>
                <a:gd name="T61" fmla="*/ 727 h 2510"/>
                <a:gd name="T62" fmla="*/ 982 w 2068"/>
                <a:gd name="T63" fmla="*/ 727 h 2510"/>
                <a:gd name="T64" fmla="*/ 982 w 2068"/>
                <a:gd name="T65" fmla="*/ 830 h 2510"/>
                <a:gd name="T66" fmla="*/ 740 w 2068"/>
                <a:gd name="T67" fmla="*/ 926 h 2510"/>
                <a:gd name="T68" fmla="*/ 654 w 2068"/>
                <a:gd name="T69" fmla="*/ 1138 h 2510"/>
                <a:gd name="T70" fmla="*/ 734 w 2068"/>
                <a:gd name="T71" fmla="*/ 1344 h 2510"/>
                <a:gd name="T72" fmla="*/ 982 w 2068"/>
                <a:gd name="T73" fmla="*/ 1451 h 2510"/>
                <a:gd name="T74" fmla="*/ 982 w 2068"/>
                <a:gd name="T75" fmla="*/ 1873 h 2510"/>
                <a:gd name="T76" fmla="*/ 803 w 2068"/>
                <a:gd name="T77" fmla="*/ 1774 h 2510"/>
                <a:gd name="T78" fmla="*/ 769 w 2068"/>
                <a:gd name="T79" fmla="*/ 1619 h 2510"/>
                <a:gd name="T80" fmla="*/ 632 w 2068"/>
                <a:gd name="T81" fmla="*/ 1619 h 2510"/>
                <a:gd name="T82" fmla="*/ 676 w 2068"/>
                <a:gd name="T83" fmla="*/ 1831 h 2510"/>
                <a:gd name="T84" fmla="*/ 982 w 2068"/>
                <a:gd name="T85" fmla="*/ 1990 h 2510"/>
                <a:gd name="T86" fmla="*/ 982 w 2068"/>
                <a:gd name="T87" fmla="*/ 2141 h 2510"/>
                <a:gd name="T88" fmla="*/ 1056 w 2068"/>
                <a:gd name="T89" fmla="*/ 2141 h 2510"/>
                <a:gd name="T90" fmla="*/ 1056 w 2068"/>
                <a:gd name="T91" fmla="*/ 1990 h 2510"/>
                <a:gd name="T92" fmla="*/ 1270 w 2068"/>
                <a:gd name="T93" fmla="*/ 1927 h 2510"/>
                <a:gd name="T94" fmla="*/ 1404 w 2068"/>
                <a:gd name="T95" fmla="*/ 1634 h 2510"/>
                <a:gd name="T96" fmla="*/ 610 w 2068"/>
                <a:gd name="T97" fmla="*/ 483 h 2510"/>
                <a:gd name="T98" fmla="*/ 1458 w 2068"/>
                <a:gd name="T99" fmla="*/ 483 h 2510"/>
                <a:gd name="T100" fmla="*/ 1034 w 2068"/>
                <a:gd name="T101" fmla="*/ 80 h 2510"/>
                <a:gd name="T102" fmla="*/ 610 w 2068"/>
                <a:gd name="T103" fmla="*/ 483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68" h="2510">
                  <a:moveTo>
                    <a:pt x="1265" y="1672"/>
                  </a:moveTo>
                  <a:cubicBezTo>
                    <a:pt x="1265" y="1713"/>
                    <a:pt x="1256" y="1749"/>
                    <a:pt x="1238" y="1780"/>
                  </a:cubicBezTo>
                  <a:cubicBezTo>
                    <a:pt x="1205" y="1840"/>
                    <a:pt x="1144" y="1872"/>
                    <a:pt x="1056" y="1876"/>
                  </a:cubicBezTo>
                  <a:lnTo>
                    <a:pt x="1056" y="1469"/>
                  </a:lnTo>
                  <a:cubicBezTo>
                    <a:pt x="1120" y="1487"/>
                    <a:pt x="1166" y="1505"/>
                    <a:pt x="1194" y="1525"/>
                  </a:cubicBezTo>
                  <a:cubicBezTo>
                    <a:pt x="1241" y="1558"/>
                    <a:pt x="1265" y="1607"/>
                    <a:pt x="1265" y="1672"/>
                  </a:cubicBezTo>
                  <a:close/>
                  <a:moveTo>
                    <a:pt x="837" y="1008"/>
                  </a:moveTo>
                  <a:cubicBezTo>
                    <a:pt x="808" y="1046"/>
                    <a:pt x="793" y="1087"/>
                    <a:pt x="793" y="1129"/>
                  </a:cubicBezTo>
                  <a:cubicBezTo>
                    <a:pt x="793" y="1180"/>
                    <a:pt x="810" y="1220"/>
                    <a:pt x="844" y="1249"/>
                  </a:cubicBezTo>
                  <a:cubicBezTo>
                    <a:pt x="879" y="1278"/>
                    <a:pt x="924" y="1298"/>
                    <a:pt x="982" y="1310"/>
                  </a:cubicBezTo>
                  <a:lnTo>
                    <a:pt x="982" y="946"/>
                  </a:lnTo>
                  <a:cubicBezTo>
                    <a:pt x="914" y="948"/>
                    <a:pt x="865" y="969"/>
                    <a:pt x="837" y="1008"/>
                  </a:cubicBezTo>
                  <a:close/>
                  <a:moveTo>
                    <a:pt x="529" y="483"/>
                  </a:moveTo>
                  <a:cubicBezTo>
                    <a:pt x="541" y="214"/>
                    <a:pt x="763" y="0"/>
                    <a:pt x="1034" y="0"/>
                  </a:cubicBezTo>
                  <a:cubicBezTo>
                    <a:pt x="1305" y="0"/>
                    <a:pt x="1526" y="214"/>
                    <a:pt x="1539" y="483"/>
                  </a:cubicBezTo>
                  <a:lnTo>
                    <a:pt x="1989" y="483"/>
                  </a:lnTo>
                  <a:lnTo>
                    <a:pt x="2068" y="2510"/>
                  </a:lnTo>
                  <a:lnTo>
                    <a:pt x="0" y="2510"/>
                  </a:lnTo>
                  <a:lnTo>
                    <a:pt x="78" y="482"/>
                  </a:lnTo>
                  <a:lnTo>
                    <a:pt x="529" y="482"/>
                  </a:lnTo>
                  <a:lnTo>
                    <a:pt x="529" y="483"/>
                  </a:lnTo>
                  <a:close/>
                  <a:moveTo>
                    <a:pt x="1404" y="1634"/>
                  </a:moveTo>
                  <a:cubicBezTo>
                    <a:pt x="1404" y="1539"/>
                    <a:pt x="1369" y="1467"/>
                    <a:pt x="1300" y="1419"/>
                  </a:cubicBezTo>
                  <a:cubicBezTo>
                    <a:pt x="1257" y="1389"/>
                    <a:pt x="1175" y="1358"/>
                    <a:pt x="1056" y="1324"/>
                  </a:cubicBezTo>
                  <a:lnTo>
                    <a:pt x="1056" y="947"/>
                  </a:lnTo>
                  <a:cubicBezTo>
                    <a:pt x="1127" y="950"/>
                    <a:pt x="1179" y="977"/>
                    <a:pt x="1211" y="1029"/>
                  </a:cubicBezTo>
                  <a:cubicBezTo>
                    <a:pt x="1229" y="1058"/>
                    <a:pt x="1240" y="1091"/>
                    <a:pt x="1243" y="1131"/>
                  </a:cubicBezTo>
                  <a:lnTo>
                    <a:pt x="1379" y="1131"/>
                  </a:lnTo>
                  <a:cubicBezTo>
                    <a:pt x="1376" y="1043"/>
                    <a:pt x="1347" y="973"/>
                    <a:pt x="1292" y="919"/>
                  </a:cubicBezTo>
                  <a:cubicBezTo>
                    <a:pt x="1237" y="866"/>
                    <a:pt x="1158" y="836"/>
                    <a:pt x="1056" y="829"/>
                  </a:cubicBezTo>
                  <a:lnTo>
                    <a:pt x="1056" y="727"/>
                  </a:lnTo>
                  <a:lnTo>
                    <a:pt x="982" y="727"/>
                  </a:lnTo>
                  <a:lnTo>
                    <a:pt x="982" y="830"/>
                  </a:lnTo>
                  <a:cubicBezTo>
                    <a:pt x="878" y="831"/>
                    <a:pt x="798" y="863"/>
                    <a:pt x="740" y="926"/>
                  </a:cubicBezTo>
                  <a:cubicBezTo>
                    <a:pt x="682" y="989"/>
                    <a:pt x="654" y="1060"/>
                    <a:pt x="654" y="1138"/>
                  </a:cubicBezTo>
                  <a:cubicBezTo>
                    <a:pt x="654" y="1226"/>
                    <a:pt x="680" y="1295"/>
                    <a:pt x="734" y="1344"/>
                  </a:cubicBezTo>
                  <a:cubicBezTo>
                    <a:pt x="787" y="1394"/>
                    <a:pt x="870" y="1429"/>
                    <a:pt x="982" y="1451"/>
                  </a:cubicBezTo>
                  <a:lnTo>
                    <a:pt x="982" y="1873"/>
                  </a:lnTo>
                  <a:cubicBezTo>
                    <a:pt x="895" y="1865"/>
                    <a:pt x="835" y="1833"/>
                    <a:pt x="803" y="1774"/>
                  </a:cubicBezTo>
                  <a:cubicBezTo>
                    <a:pt x="785" y="1742"/>
                    <a:pt x="773" y="1690"/>
                    <a:pt x="769" y="1619"/>
                  </a:cubicBezTo>
                  <a:lnTo>
                    <a:pt x="632" y="1619"/>
                  </a:lnTo>
                  <a:cubicBezTo>
                    <a:pt x="632" y="1708"/>
                    <a:pt x="647" y="1779"/>
                    <a:pt x="676" y="1831"/>
                  </a:cubicBezTo>
                  <a:cubicBezTo>
                    <a:pt x="730" y="1927"/>
                    <a:pt x="832" y="1981"/>
                    <a:pt x="982" y="1990"/>
                  </a:cubicBezTo>
                  <a:lnTo>
                    <a:pt x="982" y="2141"/>
                  </a:lnTo>
                  <a:lnTo>
                    <a:pt x="1056" y="2141"/>
                  </a:lnTo>
                  <a:lnTo>
                    <a:pt x="1056" y="1990"/>
                  </a:lnTo>
                  <a:cubicBezTo>
                    <a:pt x="1149" y="1980"/>
                    <a:pt x="1221" y="1959"/>
                    <a:pt x="1270" y="1927"/>
                  </a:cubicBezTo>
                  <a:cubicBezTo>
                    <a:pt x="1359" y="1869"/>
                    <a:pt x="1404" y="1771"/>
                    <a:pt x="1404" y="1634"/>
                  </a:cubicBezTo>
                  <a:close/>
                  <a:moveTo>
                    <a:pt x="610" y="483"/>
                  </a:moveTo>
                  <a:lnTo>
                    <a:pt x="1458" y="483"/>
                  </a:lnTo>
                  <a:cubicBezTo>
                    <a:pt x="1445" y="258"/>
                    <a:pt x="1261" y="80"/>
                    <a:pt x="1034" y="80"/>
                  </a:cubicBezTo>
                  <a:cubicBezTo>
                    <a:pt x="807" y="80"/>
                    <a:pt x="622" y="258"/>
                    <a:pt x="610" y="483"/>
                  </a:cubicBez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36" name="TextBox 15"/>
            <p:cNvSpPr txBox="1"/>
            <p:nvPr/>
          </p:nvSpPr>
          <p:spPr>
            <a:xfrm>
              <a:off x="6472918" y="955215"/>
              <a:ext cx="4331303" cy="338554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r>
                <a:rPr lang="zh-CN" altLang="en-US" sz="1600" b="1" kern="900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7" name="TextBox 16"/>
            <p:cNvSpPr txBox="1"/>
            <p:nvPr/>
          </p:nvSpPr>
          <p:spPr>
            <a:xfrm>
              <a:off x="6472918" y="1293769"/>
              <a:ext cx="4331303" cy="277961"/>
            </a:xfrm>
            <a:prstGeom prst="rect">
              <a:avLst/>
            </a:prstGeom>
          </p:spPr>
          <p:txBody>
            <a:bodyPr vert="horz" wrap="square" lIns="0">
              <a:normAutofit lnSpcReduction="1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800021" y="908052"/>
              <a:ext cx="4267869" cy="707886"/>
              <a:chOff x="366622" y="748322"/>
              <a:chExt cx="4267869" cy="707886"/>
            </a:xfrm>
          </p:grpSpPr>
          <p:sp>
            <p:nvSpPr>
              <p:cNvPr id="39" name="文本框 25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79C576B4-6CFA-4D2E-96EC-7D3E1F12F2D1}"/>
                  </a:ext>
                </a:extLst>
              </p:cNvPr>
              <p:cNvSpPr txBox="1"/>
              <p:nvPr/>
            </p:nvSpPr>
            <p:spPr>
              <a:xfrm>
                <a:off x="366622" y="870857"/>
                <a:ext cx="582666" cy="484626"/>
              </a:xfrm>
              <a:prstGeom prst="rect">
                <a:avLst/>
              </a:prstGeom>
              <a:noFill/>
            </p:spPr>
            <p:txBody>
              <a:bodyPr wrap="none" lIns="117208" tIns="58604" rIns="117208" bIns="58604">
                <a:prstTxWarp prst="textPlain">
                  <a:avLst/>
                </a:prstTxWarp>
                <a:normAutofit fontScale="62500" lnSpcReduction="20000"/>
              </a:bodyPr>
              <a:lstStyle/>
              <a:p>
                <a:r>
                  <a:rPr lang="en-US" sz="4800" dirty="0">
                    <a:solidFill>
                      <a:schemeClr val="accent1"/>
                    </a:solidFill>
                  </a:rPr>
                  <a:t>“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657955" y="748322"/>
                <a:ext cx="39765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4000" b="1" dirty="0" smtClean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043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777431a-7bb7-49d4-8a93-b7e21d8c63e2"/>
          <p:cNvGrpSpPr>
            <a:grpSpLocks noChangeAspect="1"/>
          </p:cNvGrpSpPr>
          <p:nvPr/>
        </p:nvGrpSpPr>
        <p:grpSpPr>
          <a:xfrm>
            <a:off x="155971" y="1161792"/>
            <a:ext cx="11908312" cy="5502442"/>
            <a:chOff x="747391" y="1160748"/>
            <a:chExt cx="10725472" cy="4955890"/>
          </a:xfrm>
        </p:grpSpPr>
        <p:grpSp>
          <p:nvGrpSpPr>
            <p:cNvPr id="4" name="Group 1"/>
            <p:cNvGrpSpPr/>
            <p:nvPr/>
          </p:nvGrpSpPr>
          <p:grpSpPr>
            <a:xfrm>
              <a:off x="747391" y="1160748"/>
              <a:ext cx="10725472" cy="4955890"/>
              <a:chOff x="747391" y="1160748"/>
              <a:chExt cx="10725472" cy="4955890"/>
            </a:xfrm>
          </p:grpSpPr>
          <p:sp>
            <p:nvSpPr>
              <p:cNvPr id="17" name="Rectangle 2"/>
              <p:cNvSpPr/>
              <p:nvPr/>
            </p:nvSpPr>
            <p:spPr bwMode="auto">
              <a:xfrm>
                <a:off x="747391" y="2672916"/>
                <a:ext cx="2484276" cy="344372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Flowchart: Document 9"/>
              <p:cNvSpPr/>
              <p:nvPr/>
            </p:nvSpPr>
            <p:spPr>
              <a:xfrm>
                <a:off x="747391" y="1160748"/>
                <a:ext cx="2484276" cy="2017126"/>
              </a:xfrm>
              <a:prstGeom prst="flowChartDocument">
                <a:avLst/>
              </a:prstGeom>
              <a:blipFill dpi="0" rotWithShape="1">
                <a:blip r:embed="rId3"/>
                <a:srcRect/>
                <a:tile tx="0" ty="0" sx="30000" sy="3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Rectangle 3"/>
              <p:cNvSpPr/>
              <p:nvPr/>
            </p:nvSpPr>
            <p:spPr bwMode="auto">
              <a:xfrm>
                <a:off x="3494456" y="2672916"/>
                <a:ext cx="2484276" cy="3443722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50000" sy="50000" flip="none" algn="tl"/>
              </a:blip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Flowchart: Document 10"/>
              <p:cNvSpPr/>
              <p:nvPr/>
            </p:nvSpPr>
            <p:spPr>
              <a:xfrm>
                <a:off x="3494456" y="1160748"/>
                <a:ext cx="2484276" cy="2017126"/>
              </a:xfrm>
              <a:prstGeom prst="flowChartDocument">
                <a:avLst/>
              </a:prstGeom>
              <a:blipFill dpi="0" rotWithShape="1">
                <a:blip r:embed="rId4"/>
                <a:srcRect/>
                <a:tile tx="0" ty="0" sx="30000" sy="3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Rectangle 5"/>
              <p:cNvSpPr/>
              <p:nvPr/>
            </p:nvSpPr>
            <p:spPr bwMode="auto">
              <a:xfrm>
                <a:off x="6241521" y="2672916"/>
                <a:ext cx="2484276" cy="344372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lowchart: Document 11"/>
              <p:cNvSpPr/>
              <p:nvPr/>
            </p:nvSpPr>
            <p:spPr>
              <a:xfrm>
                <a:off x="6241521" y="1160748"/>
                <a:ext cx="2484276" cy="2017126"/>
              </a:xfrm>
              <a:prstGeom prst="flowChartDocument">
                <a:avLst/>
              </a:prstGeom>
              <a:blipFill dpi="0" rotWithShape="1">
                <a:blip r:embed="rId5"/>
                <a:srcRect/>
                <a:tile tx="0" ty="0" sx="30000" sy="3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Rectangle 7"/>
              <p:cNvSpPr/>
              <p:nvPr/>
            </p:nvSpPr>
            <p:spPr bwMode="auto">
              <a:xfrm>
                <a:off x="8988587" y="2672916"/>
                <a:ext cx="2484276" cy="3443722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50000" sy="50000" flip="none" algn="tl"/>
              </a:blip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lowchart: Document 12"/>
              <p:cNvSpPr/>
              <p:nvPr/>
            </p:nvSpPr>
            <p:spPr>
              <a:xfrm>
                <a:off x="8988587" y="1160748"/>
                <a:ext cx="2484276" cy="2017126"/>
              </a:xfrm>
              <a:prstGeom prst="flowChartDocument">
                <a:avLst/>
              </a:prstGeom>
              <a:blipFill dpi="0" rotWithShape="1">
                <a:blip r:embed="rId6"/>
                <a:srcRect/>
                <a:tile tx="0" ty="0" sx="30000" sy="3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" name="Group 13"/>
            <p:cNvGrpSpPr/>
            <p:nvPr/>
          </p:nvGrpSpPr>
          <p:grpSpPr>
            <a:xfrm>
              <a:off x="747392" y="3807785"/>
              <a:ext cx="2484274" cy="1371600"/>
              <a:chOff x="2380891" y="1378621"/>
              <a:chExt cx="1569660" cy="1371600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2380891" y="1378621"/>
                <a:ext cx="1569660" cy="457200"/>
              </a:xfrm>
              <a:prstGeom prst="rect">
                <a:avLst/>
              </a:prstGeom>
              <a:noFill/>
            </p:spPr>
            <p:txBody>
              <a:bodyPr wrap="none" rtlCol="0" anchor="b" anchorCtr="1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380891" y="1835821"/>
                <a:ext cx="1569660" cy="914400"/>
              </a:xfrm>
              <a:prstGeom prst="rect">
                <a:avLst/>
              </a:prstGeom>
            </p:spPr>
            <p:txBody>
              <a:bodyPr wrap="square" anchor="t" anchorCtr="1">
                <a:normAutofit/>
              </a:bodyPr>
              <a:lstStyle/>
              <a:p>
                <a:pPr algn="ctr"/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6" name="Group 16"/>
            <p:cNvGrpSpPr/>
            <p:nvPr/>
          </p:nvGrpSpPr>
          <p:grpSpPr>
            <a:xfrm>
              <a:off x="3494456" y="3807785"/>
              <a:ext cx="2484274" cy="1371600"/>
              <a:chOff x="2380891" y="1378621"/>
              <a:chExt cx="1569660" cy="1371600"/>
            </a:xfrm>
          </p:grpSpPr>
          <p:sp>
            <p:nvSpPr>
              <p:cNvPr id="13" name="TextBox 17"/>
              <p:cNvSpPr txBox="1"/>
              <p:nvPr/>
            </p:nvSpPr>
            <p:spPr>
              <a:xfrm>
                <a:off x="2380891" y="1378621"/>
                <a:ext cx="1569660" cy="457200"/>
              </a:xfrm>
              <a:prstGeom prst="rect">
                <a:avLst/>
              </a:prstGeom>
              <a:noFill/>
            </p:spPr>
            <p:txBody>
              <a:bodyPr wrap="none" rtlCol="0" anchor="b" anchorCtr="1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4" name="Rectangle 18"/>
              <p:cNvSpPr/>
              <p:nvPr/>
            </p:nvSpPr>
            <p:spPr>
              <a:xfrm>
                <a:off x="2380891" y="1835821"/>
                <a:ext cx="1569660" cy="914400"/>
              </a:xfrm>
              <a:prstGeom prst="rect">
                <a:avLst/>
              </a:prstGeom>
            </p:spPr>
            <p:txBody>
              <a:bodyPr wrap="square" anchor="t" anchorCtr="1">
                <a:normAutofit/>
              </a:bodyPr>
              <a:lstStyle/>
              <a:p>
                <a:pPr algn="ctr"/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6241520" y="3807785"/>
              <a:ext cx="2484274" cy="1371600"/>
              <a:chOff x="2380891" y="1378621"/>
              <a:chExt cx="1569660" cy="1371600"/>
            </a:xfrm>
          </p:grpSpPr>
          <p:sp>
            <p:nvSpPr>
              <p:cNvPr id="11" name="TextBox 20"/>
              <p:cNvSpPr txBox="1"/>
              <p:nvPr/>
            </p:nvSpPr>
            <p:spPr>
              <a:xfrm>
                <a:off x="2380891" y="1378621"/>
                <a:ext cx="1569660" cy="457200"/>
              </a:xfrm>
              <a:prstGeom prst="rect">
                <a:avLst/>
              </a:prstGeom>
              <a:noFill/>
            </p:spPr>
            <p:txBody>
              <a:bodyPr wrap="none" rtlCol="0" anchor="b" anchorCtr="1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2" name="Rectangle 21"/>
              <p:cNvSpPr/>
              <p:nvPr/>
            </p:nvSpPr>
            <p:spPr>
              <a:xfrm>
                <a:off x="2380891" y="1835821"/>
                <a:ext cx="1569660" cy="914400"/>
              </a:xfrm>
              <a:prstGeom prst="rect">
                <a:avLst/>
              </a:prstGeom>
            </p:spPr>
            <p:txBody>
              <a:bodyPr wrap="square" anchor="t" anchorCtr="1">
                <a:normAutofit/>
              </a:bodyPr>
              <a:lstStyle/>
              <a:p>
                <a:pPr algn="ctr"/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8" name="Group 22"/>
            <p:cNvGrpSpPr/>
            <p:nvPr/>
          </p:nvGrpSpPr>
          <p:grpSpPr>
            <a:xfrm>
              <a:off x="8988584" y="3807785"/>
              <a:ext cx="2484274" cy="1371600"/>
              <a:chOff x="2380891" y="1378621"/>
              <a:chExt cx="1569660" cy="1371600"/>
            </a:xfrm>
          </p:grpSpPr>
          <p:sp>
            <p:nvSpPr>
              <p:cNvPr id="9" name="TextBox 23"/>
              <p:cNvSpPr txBox="1"/>
              <p:nvPr/>
            </p:nvSpPr>
            <p:spPr>
              <a:xfrm>
                <a:off x="2380891" y="1378621"/>
                <a:ext cx="1569660" cy="457200"/>
              </a:xfrm>
              <a:prstGeom prst="rect">
                <a:avLst/>
              </a:prstGeom>
              <a:noFill/>
            </p:spPr>
            <p:txBody>
              <a:bodyPr wrap="none" rtlCol="0" anchor="b" anchorCtr="1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10" name="Rectangle 24"/>
              <p:cNvSpPr/>
              <p:nvPr/>
            </p:nvSpPr>
            <p:spPr>
              <a:xfrm>
                <a:off x="2380891" y="1835821"/>
                <a:ext cx="1569660" cy="914400"/>
              </a:xfrm>
              <a:prstGeom prst="rect">
                <a:avLst/>
              </a:prstGeom>
            </p:spPr>
            <p:txBody>
              <a:bodyPr wrap="square" anchor="t" anchorCtr="1">
                <a:normAutofit/>
              </a:bodyPr>
              <a:lstStyle/>
              <a:p>
                <a:pPr algn="ctr"/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</a:rPr>
                </a:br>
                <a:r>
                  <a:rPr lang="zh-CN" altLang="en-US" sz="10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5971" y="274320"/>
            <a:ext cx="8003244" cy="839833"/>
            <a:chOff x="155971" y="274320"/>
            <a:chExt cx="8003244" cy="839833"/>
          </a:xfrm>
        </p:grpSpPr>
        <p:grpSp>
          <p:nvGrpSpPr>
            <p:cNvPr id="25" name="组合 24"/>
            <p:cNvGrpSpPr/>
            <p:nvPr/>
          </p:nvGrpSpPr>
          <p:grpSpPr>
            <a:xfrm>
              <a:off x="155971" y="274320"/>
              <a:ext cx="4267869" cy="707886"/>
              <a:chOff x="366622" y="748322"/>
              <a:chExt cx="4267869" cy="707886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79C576B4-6CFA-4D2E-96EC-7D3E1F12F2D1}"/>
                  </a:ext>
                </a:extLst>
              </p:cNvPr>
              <p:cNvSpPr txBox="1"/>
              <p:nvPr/>
            </p:nvSpPr>
            <p:spPr>
              <a:xfrm>
                <a:off x="366622" y="870857"/>
                <a:ext cx="582666" cy="484626"/>
              </a:xfrm>
              <a:prstGeom prst="rect">
                <a:avLst/>
              </a:prstGeom>
              <a:noFill/>
            </p:spPr>
            <p:txBody>
              <a:bodyPr wrap="none" lIns="117208" tIns="58604" rIns="117208" bIns="58604">
                <a:prstTxWarp prst="textPlain">
                  <a:avLst/>
                </a:prstTxWarp>
                <a:normAutofit fontScale="62500" lnSpcReduction="20000"/>
              </a:bodyPr>
              <a:lstStyle/>
              <a:p>
                <a:r>
                  <a:rPr lang="en-US" sz="4800" dirty="0">
                    <a:solidFill>
                      <a:schemeClr val="accent1"/>
                    </a:solidFill>
                  </a:rPr>
                  <a:t>“</a:t>
                </a: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657955" y="748322"/>
                <a:ext cx="39765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4000" b="1" dirty="0" smtClean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7DE33B88-8FCF-419A-8072-DFA61C311A4D}"/>
                </a:ext>
              </a:extLst>
            </p:cNvPr>
            <p:cNvSpPr/>
            <p:nvPr/>
          </p:nvSpPr>
          <p:spPr>
            <a:xfrm>
              <a:off x="4047648" y="362804"/>
              <a:ext cx="4111567" cy="75134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zh-CN" altLang="en-US" sz="1400" dirty="0"/>
                <a:t>通常规则为在</a:t>
              </a:r>
              <a:r>
                <a:rPr lang="en-US" altLang="zh-CN" sz="1400" dirty="0"/>
                <a:t>PPT</a:t>
              </a:r>
              <a:r>
                <a:rPr lang="zh-CN" altLang="en-US" sz="1400" dirty="0"/>
                <a:t>文档下中英文各使用一种字体以保持全文档统一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14249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ageCurlDoubl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848"/>
          <a:stretch/>
        </p:blipFill>
        <p:spPr>
          <a:xfrm>
            <a:off x="-48581" y="-61697"/>
            <a:ext cx="3528381" cy="7097497"/>
          </a:xfrm>
          <a:prstGeom prst="rect">
            <a:avLst/>
          </a:prstGeom>
        </p:spPr>
      </p:pic>
      <p:grpSp>
        <p:nvGrpSpPr>
          <p:cNvPr id="4" name="Group 1"/>
          <p:cNvGrpSpPr/>
          <p:nvPr/>
        </p:nvGrpSpPr>
        <p:grpSpPr>
          <a:xfrm>
            <a:off x="4249757" y="1928563"/>
            <a:ext cx="1684912" cy="3456384"/>
            <a:chOff x="4151784" y="1808820"/>
            <a:chExt cx="2808312" cy="3456384"/>
          </a:xfrm>
        </p:grpSpPr>
        <p:cxnSp>
          <p:nvCxnSpPr>
            <p:cNvPr id="41" name="Straight Connector 26"/>
            <p:cNvCxnSpPr/>
            <p:nvPr/>
          </p:nvCxnSpPr>
          <p:spPr>
            <a:xfrm>
              <a:off x="5123892" y="2970533"/>
              <a:ext cx="1836204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7"/>
            <p:cNvCxnSpPr/>
            <p:nvPr/>
          </p:nvCxnSpPr>
          <p:spPr>
            <a:xfrm>
              <a:off x="5123892" y="4149080"/>
              <a:ext cx="1836204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8"/>
            <p:cNvCxnSpPr/>
            <p:nvPr/>
          </p:nvCxnSpPr>
          <p:spPr>
            <a:xfrm>
              <a:off x="4151784" y="5265204"/>
              <a:ext cx="2808312" cy="0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29"/>
            <p:cNvCxnSpPr/>
            <p:nvPr/>
          </p:nvCxnSpPr>
          <p:spPr>
            <a:xfrm>
              <a:off x="4151784" y="1808820"/>
              <a:ext cx="280831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1477447" y="1640530"/>
            <a:ext cx="3996445" cy="3996445"/>
            <a:chOff x="1477447" y="1640530"/>
            <a:chExt cx="3996445" cy="3996445"/>
          </a:xfrm>
        </p:grpSpPr>
        <p:sp>
          <p:nvSpPr>
            <p:cNvPr id="5" name="Circle: Hollow 24"/>
            <p:cNvSpPr/>
            <p:nvPr/>
          </p:nvSpPr>
          <p:spPr bwMode="auto">
            <a:xfrm>
              <a:off x="1477447" y="1640530"/>
              <a:ext cx="3996445" cy="3996445"/>
            </a:xfrm>
            <a:prstGeom prst="donut">
              <a:avLst>
                <a:gd name="adj" fmla="val 20463"/>
              </a:avLst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/>
            <p:nvPr/>
          </p:nvSpPr>
          <p:spPr bwMode="auto">
            <a:xfrm>
              <a:off x="1477447" y="1640531"/>
              <a:ext cx="1998222" cy="3996444"/>
            </a:xfrm>
            <a:custGeom>
              <a:avLst/>
              <a:gdLst>
                <a:gd name="connsiteX0" fmla="*/ 1998222 w 1998222"/>
                <a:gd name="connsiteY0" fmla="*/ 0 h 3996444"/>
                <a:gd name="connsiteX1" fmla="*/ 1998222 w 1998222"/>
                <a:gd name="connsiteY1" fmla="*/ 567495 h 3996444"/>
                <a:gd name="connsiteX2" fmla="*/ 567495 w 1998222"/>
                <a:gd name="connsiteY2" fmla="*/ 1998222 h 3996444"/>
                <a:gd name="connsiteX3" fmla="*/ 1998222 w 1998222"/>
                <a:gd name="connsiteY3" fmla="*/ 3428949 h 3996444"/>
                <a:gd name="connsiteX4" fmla="*/ 1998222 w 1998222"/>
                <a:gd name="connsiteY4" fmla="*/ 3996444 h 3996444"/>
                <a:gd name="connsiteX5" fmla="*/ 0 w 1998222"/>
                <a:gd name="connsiteY5" fmla="*/ 1998222 h 3996444"/>
                <a:gd name="connsiteX6" fmla="*/ 1998222 w 1998222"/>
                <a:gd name="connsiteY6" fmla="*/ 0 h 399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98222" h="3996444">
                  <a:moveTo>
                    <a:pt x="1998222" y="0"/>
                  </a:moveTo>
                  <a:lnTo>
                    <a:pt x="1998222" y="567495"/>
                  </a:lnTo>
                  <a:cubicBezTo>
                    <a:pt x="1208053" y="567495"/>
                    <a:pt x="567495" y="1208053"/>
                    <a:pt x="567495" y="1998222"/>
                  </a:cubicBezTo>
                  <a:cubicBezTo>
                    <a:pt x="567495" y="2788391"/>
                    <a:pt x="1208053" y="3428949"/>
                    <a:pt x="1998222" y="3428949"/>
                  </a:cubicBezTo>
                  <a:lnTo>
                    <a:pt x="1998222" y="3996444"/>
                  </a:lnTo>
                  <a:cubicBezTo>
                    <a:pt x="894634" y="3996444"/>
                    <a:pt x="0" y="3101810"/>
                    <a:pt x="0" y="1998222"/>
                  </a:cubicBezTo>
                  <a:cubicBezTo>
                    <a:pt x="0" y="894634"/>
                    <a:pt x="894634" y="0"/>
                    <a:pt x="199822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21"/>
            <p:cNvSpPr/>
            <p:nvPr/>
          </p:nvSpPr>
          <p:spPr bwMode="auto">
            <a:xfrm>
              <a:off x="4487347" y="3638753"/>
              <a:ext cx="986545" cy="1412956"/>
            </a:xfrm>
            <a:custGeom>
              <a:avLst/>
              <a:gdLst>
                <a:gd name="connsiteX0" fmla="*/ 419050 w 986545"/>
                <a:gd name="connsiteY0" fmla="*/ 0 h 1412956"/>
                <a:gd name="connsiteX1" fmla="*/ 986545 w 986545"/>
                <a:gd name="connsiteY1" fmla="*/ 0 h 1412956"/>
                <a:gd name="connsiteX2" fmla="*/ 401279 w 986545"/>
                <a:gd name="connsiteY2" fmla="*/ 1412956 h 1412956"/>
                <a:gd name="connsiteX3" fmla="*/ 0 w 986545"/>
                <a:gd name="connsiteY3" fmla="*/ 1011677 h 1412956"/>
                <a:gd name="connsiteX4" fmla="*/ 419050 w 986545"/>
                <a:gd name="connsiteY4" fmla="*/ 0 h 1412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6545" h="1412956">
                  <a:moveTo>
                    <a:pt x="419050" y="0"/>
                  </a:moveTo>
                  <a:lnTo>
                    <a:pt x="986545" y="0"/>
                  </a:lnTo>
                  <a:cubicBezTo>
                    <a:pt x="986545" y="551794"/>
                    <a:pt x="762887" y="1051350"/>
                    <a:pt x="401279" y="1412956"/>
                  </a:cubicBezTo>
                  <a:lnTo>
                    <a:pt x="0" y="1011677"/>
                  </a:lnTo>
                  <a:cubicBezTo>
                    <a:pt x="258911" y="752766"/>
                    <a:pt x="419050" y="395085"/>
                    <a:pt x="419050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50000" sy="50000" flip="none" algn="tl"/>
            </a:blip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9"/>
            <p:cNvSpPr/>
            <p:nvPr/>
          </p:nvSpPr>
          <p:spPr bwMode="auto">
            <a:xfrm flipH="1">
              <a:off x="4487819" y="2226317"/>
              <a:ext cx="986073" cy="1412436"/>
            </a:xfrm>
            <a:custGeom>
              <a:avLst/>
              <a:gdLst>
                <a:gd name="connsiteX0" fmla="*/ 584794 w 986073"/>
                <a:gd name="connsiteY0" fmla="*/ 0 h 1412436"/>
                <a:gd name="connsiteX1" fmla="*/ 456297 w 986073"/>
                <a:gd name="connsiteY1" fmla="*/ 141381 h 1412436"/>
                <a:gd name="connsiteX2" fmla="*/ 0 w 986073"/>
                <a:gd name="connsiteY2" fmla="*/ 1412436 h 1412436"/>
                <a:gd name="connsiteX3" fmla="*/ 567495 w 986073"/>
                <a:gd name="connsiteY3" fmla="*/ 1412436 h 1412436"/>
                <a:gd name="connsiteX4" fmla="*/ 894203 w 986073"/>
                <a:gd name="connsiteY4" fmla="*/ 502361 h 1412436"/>
                <a:gd name="connsiteX5" fmla="*/ 986073 w 986073"/>
                <a:gd name="connsiteY5" fmla="*/ 401279 h 1412436"/>
                <a:gd name="connsiteX6" fmla="*/ 584794 w 986073"/>
                <a:gd name="connsiteY6" fmla="*/ 0 h 1412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6073" h="1412436">
                  <a:moveTo>
                    <a:pt x="584794" y="0"/>
                  </a:moveTo>
                  <a:lnTo>
                    <a:pt x="456297" y="141381"/>
                  </a:lnTo>
                  <a:cubicBezTo>
                    <a:pt x="171239" y="486792"/>
                    <a:pt x="0" y="929616"/>
                    <a:pt x="0" y="1412436"/>
                  </a:cubicBezTo>
                  <a:lnTo>
                    <a:pt x="567495" y="1412436"/>
                  </a:lnTo>
                  <a:cubicBezTo>
                    <a:pt x="567495" y="1066737"/>
                    <a:pt x="690102" y="749675"/>
                    <a:pt x="894203" y="502361"/>
                  </a:cubicBezTo>
                  <a:lnTo>
                    <a:pt x="986073" y="401279"/>
                  </a:lnTo>
                  <a:lnTo>
                    <a:pt x="584794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7"/>
            <p:cNvSpPr/>
            <p:nvPr/>
          </p:nvSpPr>
          <p:spPr bwMode="auto">
            <a:xfrm flipH="1">
              <a:off x="3475669" y="1640532"/>
              <a:ext cx="1413428" cy="987065"/>
            </a:xfrm>
            <a:custGeom>
              <a:avLst/>
              <a:gdLst>
                <a:gd name="connsiteX0" fmla="*/ 1413428 w 1413428"/>
                <a:gd name="connsiteY0" fmla="*/ 0 h 987065"/>
                <a:gd name="connsiteX1" fmla="*/ 472 w 1413428"/>
                <a:gd name="connsiteY1" fmla="*/ 585266 h 987065"/>
                <a:gd name="connsiteX2" fmla="*/ 0 w 1413428"/>
                <a:gd name="connsiteY2" fmla="*/ 585786 h 987065"/>
                <a:gd name="connsiteX3" fmla="*/ 401279 w 1413428"/>
                <a:gd name="connsiteY3" fmla="*/ 987065 h 987065"/>
                <a:gd name="connsiteX4" fmla="*/ 401751 w 1413428"/>
                <a:gd name="connsiteY4" fmla="*/ 986545 h 987065"/>
                <a:gd name="connsiteX5" fmla="*/ 1413428 w 1413428"/>
                <a:gd name="connsiteY5" fmla="*/ 567495 h 987065"/>
                <a:gd name="connsiteX6" fmla="*/ 1413428 w 1413428"/>
                <a:gd name="connsiteY6" fmla="*/ 0 h 98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3428" h="987065">
                  <a:moveTo>
                    <a:pt x="1413428" y="0"/>
                  </a:moveTo>
                  <a:cubicBezTo>
                    <a:pt x="861634" y="0"/>
                    <a:pt x="362079" y="223659"/>
                    <a:pt x="472" y="585266"/>
                  </a:cubicBezTo>
                  <a:lnTo>
                    <a:pt x="0" y="585786"/>
                  </a:lnTo>
                  <a:lnTo>
                    <a:pt x="401279" y="987065"/>
                  </a:lnTo>
                  <a:lnTo>
                    <a:pt x="401751" y="986545"/>
                  </a:lnTo>
                  <a:cubicBezTo>
                    <a:pt x="660662" y="727635"/>
                    <a:pt x="1018344" y="567495"/>
                    <a:pt x="1413428" y="567495"/>
                  </a:cubicBezTo>
                  <a:lnTo>
                    <a:pt x="1413428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50000" sy="50000" flip="none" algn="tl"/>
            </a:blip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23"/>
            <p:cNvSpPr/>
            <p:nvPr/>
          </p:nvSpPr>
          <p:spPr bwMode="auto">
            <a:xfrm flipH="1" flipV="1">
              <a:off x="3475669" y="4649910"/>
              <a:ext cx="1413428" cy="987065"/>
            </a:xfrm>
            <a:custGeom>
              <a:avLst/>
              <a:gdLst>
                <a:gd name="connsiteX0" fmla="*/ 1413428 w 1413428"/>
                <a:gd name="connsiteY0" fmla="*/ 0 h 987065"/>
                <a:gd name="connsiteX1" fmla="*/ 472 w 1413428"/>
                <a:gd name="connsiteY1" fmla="*/ 585266 h 987065"/>
                <a:gd name="connsiteX2" fmla="*/ 0 w 1413428"/>
                <a:gd name="connsiteY2" fmla="*/ 585786 h 987065"/>
                <a:gd name="connsiteX3" fmla="*/ 401279 w 1413428"/>
                <a:gd name="connsiteY3" fmla="*/ 987065 h 987065"/>
                <a:gd name="connsiteX4" fmla="*/ 401751 w 1413428"/>
                <a:gd name="connsiteY4" fmla="*/ 986545 h 987065"/>
                <a:gd name="connsiteX5" fmla="*/ 1413428 w 1413428"/>
                <a:gd name="connsiteY5" fmla="*/ 567495 h 987065"/>
                <a:gd name="connsiteX6" fmla="*/ 1413428 w 1413428"/>
                <a:gd name="connsiteY6" fmla="*/ 0 h 987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3428" h="987065">
                  <a:moveTo>
                    <a:pt x="1413428" y="0"/>
                  </a:moveTo>
                  <a:cubicBezTo>
                    <a:pt x="861634" y="0"/>
                    <a:pt x="362079" y="223659"/>
                    <a:pt x="472" y="585266"/>
                  </a:cubicBezTo>
                  <a:lnTo>
                    <a:pt x="0" y="585786"/>
                  </a:lnTo>
                  <a:lnTo>
                    <a:pt x="401279" y="987065"/>
                  </a:lnTo>
                  <a:lnTo>
                    <a:pt x="401751" y="986545"/>
                  </a:lnTo>
                  <a:cubicBezTo>
                    <a:pt x="660662" y="727635"/>
                    <a:pt x="1018344" y="567495"/>
                    <a:pt x="1413428" y="567495"/>
                  </a:cubicBezTo>
                  <a:lnTo>
                    <a:pt x="1413428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 w="31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Rectangle 39"/>
            <p:cNvSpPr/>
            <p:nvPr/>
          </p:nvSpPr>
          <p:spPr>
            <a:xfrm>
              <a:off x="2401719" y="3069365"/>
              <a:ext cx="2147900" cy="11387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norm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</a:rPr>
                <a:t>目</a:t>
              </a:r>
              <a:r>
                <a:rPr lang="zh-CN" altLang="en-US" sz="4800" b="1" dirty="0">
                  <a:solidFill>
                    <a:schemeClr val="accent2"/>
                  </a:solidFill>
                </a:rPr>
                <a:t>录</a:t>
              </a:r>
              <a:br>
                <a:rPr lang="zh-CN" altLang="en-US" sz="4800" b="1" dirty="0">
                  <a:solidFill>
                    <a:schemeClr val="accent2"/>
                  </a:solidFill>
                </a:rPr>
              </a:br>
              <a:r>
                <a:rPr lang="en-US" altLang="zh-CN" b="1" dirty="0">
                  <a:solidFill>
                    <a:schemeClr val="bg1"/>
                  </a:solidFill>
                </a:rPr>
                <a:t>CON</a:t>
              </a:r>
              <a:r>
                <a:rPr lang="en-US" altLang="zh-CN" b="1" dirty="0">
                  <a:solidFill>
                    <a:schemeClr val="accent2"/>
                  </a:solidFill>
                </a:rPr>
                <a:t>TENT</a:t>
              </a:r>
            </a:p>
          </p:txBody>
        </p:sp>
      </p:grpSp>
      <p:grpSp>
        <p:nvGrpSpPr>
          <p:cNvPr id="12" name="Group 20"/>
          <p:cNvGrpSpPr/>
          <p:nvPr/>
        </p:nvGrpSpPr>
        <p:grpSpPr>
          <a:xfrm>
            <a:off x="6049955" y="1675387"/>
            <a:ext cx="5256584" cy="4419633"/>
            <a:chOff x="6023992" y="1752437"/>
            <a:chExt cx="3971468" cy="3339133"/>
          </a:xfrm>
        </p:grpSpPr>
        <p:grpSp>
          <p:nvGrpSpPr>
            <p:cNvPr id="13" name="Group 22"/>
            <p:cNvGrpSpPr/>
            <p:nvPr/>
          </p:nvGrpSpPr>
          <p:grpSpPr>
            <a:xfrm>
              <a:off x="6023992" y="1752437"/>
              <a:ext cx="3960440" cy="674180"/>
              <a:chOff x="5403632" y="2024608"/>
              <a:chExt cx="3960440" cy="674180"/>
            </a:xfrm>
          </p:grpSpPr>
          <p:grpSp>
            <p:nvGrpSpPr>
              <p:cNvPr id="35" name="Group 59"/>
              <p:cNvGrpSpPr/>
              <p:nvPr/>
            </p:nvGrpSpPr>
            <p:grpSpPr>
              <a:xfrm>
                <a:off x="5403632" y="2028913"/>
                <a:ext cx="399214" cy="399214"/>
                <a:chOff x="0" y="0"/>
                <a:chExt cx="767929" cy="767929"/>
              </a:xfrm>
            </p:grpSpPr>
            <p:sp>
              <p:nvSpPr>
                <p:cNvPr id="39" name="Freeform: Shape 63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50000" sy="50000" flip="none" algn="tl"/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64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Group 60"/>
              <p:cNvGrpSpPr/>
              <p:nvPr/>
            </p:nvGrpSpPr>
            <p:grpSpPr>
              <a:xfrm>
                <a:off x="5802845" y="2024608"/>
                <a:ext cx="3561227" cy="674180"/>
                <a:chOff x="6729846" y="3961702"/>
                <a:chExt cx="3561227" cy="674180"/>
              </a:xfrm>
            </p:grpSpPr>
            <p:sp>
              <p:nvSpPr>
                <p:cNvPr id="37" name="Rectangle 61"/>
                <p:cNvSpPr/>
                <p:nvPr/>
              </p:nvSpPr>
              <p:spPr>
                <a:xfrm>
                  <a:off x="6729846" y="3961702"/>
                  <a:ext cx="1033578" cy="162773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400" b="1" dirty="0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8" name="Rectangle 62"/>
                <p:cNvSpPr/>
                <p:nvPr/>
              </p:nvSpPr>
              <p:spPr>
                <a:xfrm>
                  <a:off x="6729846" y="4150812"/>
                  <a:ext cx="3561227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14" name="Group 25"/>
            <p:cNvGrpSpPr/>
            <p:nvPr/>
          </p:nvGrpSpPr>
          <p:grpSpPr>
            <a:xfrm>
              <a:off x="6023992" y="2640755"/>
              <a:ext cx="3971468" cy="674180"/>
              <a:chOff x="5403632" y="3014427"/>
              <a:chExt cx="3971468" cy="674180"/>
            </a:xfrm>
          </p:grpSpPr>
          <p:grpSp>
            <p:nvGrpSpPr>
              <p:cNvPr id="29" name="Group 53"/>
              <p:cNvGrpSpPr/>
              <p:nvPr/>
            </p:nvGrpSpPr>
            <p:grpSpPr>
              <a:xfrm>
                <a:off x="5403632" y="3066578"/>
                <a:ext cx="399214" cy="399214"/>
                <a:chOff x="0" y="0"/>
                <a:chExt cx="767929" cy="767929"/>
              </a:xfrm>
            </p:grpSpPr>
            <p:sp>
              <p:nvSpPr>
                <p:cNvPr id="33" name="Freeform: Shape 57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58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0" name="Group 54"/>
              <p:cNvGrpSpPr/>
              <p:nvPr/>
            </p:nvGrpSpPr>
            <p:grpSpPr>
              <a:xfrm>
                <a:off x="5813873" y="3014427"/>
                <a:ext cx="3561227" cy="674180"/>
                <a:chOff x="6729846" y="3961702"/>
                <a:chExt cx="3561227" cy="674180"/>
              </a:xfrm>
            </p:grpSpPr>
            <p:sp>
              <p:nvSpPr>
                <p:cNvPr id="31" name="Rectangle 55"/>
                <p:cNvSpPr/>
                <p:nvPr/>
              </p:nvSpPr>
              <p:spPr>
                <a:xfrm>
                  <a:off x="6729846" y="3961702"/>
                  <a:ext cx="1033578" cy="162773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4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32" name="Rectangle 56"/>
                <p:cNvSpPr/>
                <p:nvPr/>
              </p:nvSpPr>
              <p:spPr>
                <a:xfrm>
                  <a:off x="6729846" y="4150812"/>
                  <a:ext cx="3561227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15" name="Group 30"/>
            <p:cNvGrpSpPr/>
            <p:nvPr/>
          </p:nvGrpSpPr>
          <p:grpSpPr>
            <a:xfrm>
              <a:off x="6023992" y="3502738"/>
              <a:ext cx="3960440" cy="700515"/>
              <a:chOff x="5403632" y="4279235"/>
              <a:chExt cx="3960440" cy="700515"/>
            </a:xfrm>
          </p:grpSpPr>
          <p:grpSp>
            <p:nvGrpSpPr>
              <p:cNvPr id="23" name="Group 47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7" name="Freeform: Shape 51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tile tx="0" ty="0" sx="50000" sy="50000" flip="none" algn="tl"/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Freeform: Shape 52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Group 48"/>
              <p:cNvGrpSpPr/>
              <p:nvPr/>
            </p:nvGrpSpPr>
            <p:grpSpPr>
              <a:xfrm>
                <a:off x="5802845" y="4305570"/>
                <a:ext cx="3561227" cy="674180"/>
                <a:chOff x="6729846" y="3961702"/>
                <a:chExt cx="3561227" cy="674180"/>
              </a:xfrm>
            </p:grpSpPr>
            <p:sp>
              <p:nvSpPr>
                <p:cNvPr id="25" name="Rectangle 49"/>
                <p:cNvSpPr/>
                <p:nvPr/>
              </p:nvSpPr>
              <p:spPr>
                <a:xfrm>
                  <a:off x="6729846" y="3961702"/>
                  <a:ext cx="1033578" cy="162773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400" b="1">
                      <a:solidFill>
                        <a:schemeClr val="accent3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6" name="Rectangle 50"/>
                <p:cNvSpPr/>
                <p:nvPr/>
              </p:nvSpPr>
              <p:spPr>
                <a:xfrm>
                  <a:off x="6729846" y="4150812"/>
                  <a:ext cx="3561227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  <p:grpSp>
          <p:nvGrpSpPr>
            <p:cNvPr id="16" name="Group 40"/>
            <p:cNvGrpSpPr/>
            <p:nvPr/>
          </p:nvGrpSpPr>
          <p:grpSpPr>
            <a:xfrm>
              <a:off x="6023992" y="4391055"/>
              <a:ext cx="3960440" cy="700515"/>
              <a:chOff x="5403632" y="4279235"/>
              <a:chExt cx="3960440" cy="700515"/>
            </a:xfrm>
          </p:grpSpPr>
          <p:grpSp>
            <p:nvGrpSpPr>
              <p:cNvPr id="17" name="Group 41"/>
              <p:cNvGrpSpPr/>
              <p:nvPr/>
            </p:nvGrpSpPr>
            <p:grpSpPr>
              <a:xfrm>
                <a:off x="5403632" y="4279235"/>
                <a:ext cx="399214" cy="399214"/>
                <a:chOff x="0" y="0"/>
                <a:chExt cx="767929" cy="767929"/>
              </a:xfrm>
            </p:grpSpPr>
            <p:sp>
              <p:nvSpPr>
                <p:cNvPr id="21" name="Freeform: Shape 45"/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blipFill dpi="0" rotWithShape="1">
                  <a:blip r:embed="rId4"/>
                  <a:srcRect/>
                  <a:stretch>
                    <a:fillRect/>
                  </a:stretch>
                </a:blip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46"/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8" name="Group 42"/>
              <p:cNvGrpSpPr/>
              <p:nvPr/>
            </p:nvGrpSpPr>
            <p:grpSpPr>
              <a:xfrm>
                <a:off x="5802845" y="4305570"/>
                <a:ext cx="3561227" cy="674180"/>
                <a:chOff x="6729846" y="3961702"/>
                <a:chExt cx="3561227" cy="674180"/>
              </a:xfrm>
            </p:grpSpPr>
            <p:sp>
              <p:nvSpPr>
                <p:cNvPr id="19" name="Rectangle 43"/>
                <p:cNvSpPr/>
                <p:nvPr/>
              </p:nvSpPr>
              <p:spPr>
                <a:xfrm>
                  <a:off x="6729846" y="3961702"/>
                  <a:ext cx="1033578" cy="162773"/>
                </a:xfrm>
                <a:prstGeom prst="rect">
                  <a:avLst/>
                </a:prstGeom>
              </p:spPr>
              <p:txBody>
                <a:bodyPr wrap="none" lIns="144000" tIns="0" rIns="144000" bIns="0" anchor="ctr">
                  <a:normAutofit/>
                </a:bodyPr>
                <a:lstStyle/>
                <a:p>
                  <a:r>
                    <a:rPr lang="zh-CN" altLang="en-US" sz="1400" b="1">
                      <a:solidFill>
                        <a:schemeClr val="accent4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0" name="Rectangle 44"/>
                <p:cNvSpPr/>
                <p:nvPr/>
              </p:nvSpPr>
              <p:spPr>
                <a:xfrm>
                  <a:off x="6729846" y="4150812"/>
                  <a:ext cx="3561227" cy="485070"/>
                </a:xfrm>
                <a:prstGeom prst="rect">
                  <a:avLst/>
                </a:prstGeom>
              </p:spPr>
              <p:txBody>
                <a:bodyPr wrap="square" lIns="144000" tIns="0" rIns="144000" bIns="0" anchor="t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50">
                      <a:solidFill>
                        <a:srgbClr val="000000"/>
                      </a:solidFill>
                    </a:rPr>
                    <a:t>此部分内容作为文字排版占位显示（建议使用主题字体）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3425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1" b="13254"/>
          <a:stretch/>
        </p:blipFill>
        <p:spPr>
          <a:xfrm>
            <a:off x="0" y="-127000"/>
            <a:ext cx="12192000" cy="70866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2336800"/>
            <a:ext cx="4330700" cy="19304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93100" y="1790700"/>
            <a:ext cx="3162300" cy="3022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386740" y="2609772"/>
            <a:ext cx="2469419" cy="1229536"/>
            <a:chOff x="1386740" y="2609772"/>
            <a:chExt cx="2469419" cy="1229536"/>
          </a:xfrm>
        </p:grpSpPr>
        <p:sp>
          <p:nvSpPr>
            <p:cNvPr id="6" name="文本框 4"/>
            <p:cNvSpPr txBox="1"/>
            <p:nvPr/>
          </p:nvSpPr>
          <p:spPr>
            <a:xfrm>
              <a:off x="1386740" y="3168016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386741" y="2609772"/>
              <a:ext cx="2469418" cy="371700"/>
            </a:xfrm>
            <a:prstGeom prst="rect">
              <a:avLst/>
            </a:prstGeom>
          </p:spPr>
          <p:txBody>
            <a:bodyPr wrap="none" lIns="0" tIns="0" rIns="0" bIns="0" anchor="t" anchorCtr="0">
              <a:normAutofit/>
            </a:bodyPr>
            <a:lstStyle/>
            <a:p>
              <a:pPr lvl="0" algn="r" defTabSz="914378">
                <a:defRPr/>
              </a:pPr>
              <a:r>
                <a:rPr lang="zh-CN" altLang="en-US" sz="24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791186" y="3839308"/>
              <a:ext cx="2064973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8591304" y="2608385"/>
            <a:ext cx="2530965" cy="1230923"/>
            <a:chOff x="8591304" y="2608385"/>
            <a:chExt cx="2530965" cy="1230923"/>
          </a:xfrm>
        </p:grpSpPr>
        <p:sp>
          <p:nvSpPr>
            <p:cNvPr id="9" name="文本框 9"/>
            <p:cNvSpPr txBox="1"/>
            <p:nvPr/>
          </p:nvSpPr>
          <p:spPr>
            <a:xfrm>
              <a:off x="8591304" y="3199486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</a:rPr>
              </a:br>
              <a:r>
                <a:rPr lang="zh-CN" altLang="en-US" sz="12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8591305" y="2849184"/>
              <a:ext cx="2469418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/>
            </a:bodyPr>
            <a:lstStyle/>
            <a:p>
              <a:pPr lvl="0" defTabSz="914378">
                <a:defRPr/>
              </a:pPr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591304" y="3839308"/>
              <a:ext cx="253096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591304" y="2608385"/>
              <a:ext cx="2530965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87514" y="1535642"/>
            <a:ext cx="4267869" cy="707886"/>
            <a:chOff x="366622" y="748322"/>
            <a:chExt cx="4267869" cy="707886"/>
          </a:xfrm>
        </p:grpSpPr>
        <p:sp>
          <p:nvSpPr>
            <p:cNvPr id="17" name="文本框 25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79C576B4-6CFA-4D2E-96EC-7D3E1F12F2D1}"/>
                </a:ext>
              </a:extLst>
            </p:cNvPr>
            <p:cNvSpPr txBox="1"/>
            <p:nvPr/>
          </p:nvSpPr>
          <p:spPr>
            <a:xfrm>
              <a:off x="366622" y="870857"/>
              <a:ext cx="582666" cy="484626"/>
            </a:xfrm>
            <a:prstGeom prst="rect">
              <a:avLst/>
            </a:prstGeom>
            <a:noFill/>
          </p:spPr>
          <p:txBody>
            <a:bodyPr wrap="none" lIns="117208" tIns="58604" rIns="117208" bIns="58604">
              <a:prstTxWarp prst="textPlain">
                <a:avLst/>
              </a:prstTxWarp>
              <a:normAutofit fontScale="62500" lnSpcReduction="20000"/>
            </a:bodyPr>
            <a:lstStyle/>
            <a:p>
              <a:r>
                <a:rPr lang="en-US" sz="4800" dirty="0">
                  <a:solidFill>
                    <a:schemeClr val="bg1"/>
                  </a:solidFill>
                </a:rPr>
                <a:t>“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7955" y="748322"/>
              <a:ext cx="3976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2648152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95052" y="2580774"/>
            <a:ext cx="31120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间隔页面</a:t>
            </a:r>
            <a:endParaRPr lang="en-US" altLang="zh-CN" sz="54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cs typeface="+mn-ea"/>
                <a:sym typeface="+mn-lt"/>
              </a:rPr>
              <a:t>PART04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 rot="10800000">
            <a:off x="228559" y="335823"/>
            <a:ext cx="11049041" cy="5658578"/>
            <a:chOff x="660359" y="704123"/>
            <a:chExt cx="11049041" cy="5658578"/>
          </a:xfrm>
        </p:grpSpPr>
        <p:sp>
          <p:nvSpPr>
            <p:cNvPr id="4" name="addition-symbol_2654"/>
            <p:cNvSpPr>
              <a:spLocks noChangeAspect="1"/>
            </p:cNvSpPr>
            <p:nvPr/>
          </p:nvSpPr>
          <p:spPr bwMode="auto">
            <a:xfrm>
              <a:off x="2235158" y="1918243"/>
              <a:ext cx="546141" cy="545093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5" name="addition-symbol_2654"/>
            <p:cNvSpPr>
              <a:spLocks noChangeAspect="1"/>
            </p:cNvSpPr>
            <p:nvPr/>
          </p:nvSpPr>
          <p:spPr bwMode="auto">
            <a:xfrm>
              <a:off x="9093159" y="704123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6" name="addition-symbol_2654"/>
            <p:cNvSpPr>
              <a:spLocks noChangeAspect="1"/>
            </p:cNvSpPr>
            <p:nvPr/>
          </p:nvSpPr>
          <p:spPr bwMode="auto">
            <a:xfrm>
              <a:off x="9677359" y="34518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7" name="addition-symbol_2654"/>
            <p:cNvSpPr>
              <a:spLocks noChangeAspect="1"/>
            </p:cNvSpPr>
            <p:nvPr/>
          </p:nvSpPr>
          <p:spPr bwMode="auto">
            <a:xfrm>
              <a:off x="8089859" y="46456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8" name="addition-symbol_2654"/>
            <p:cNvSpPr>
              <a:spLocks noChangeAspect="1"/>
            </p:cNvSpPr>
            <p:nvPr/>
          </p:nvSpPr>
          <p:spPr bwMode="auto">
            <a:xfrm>
              <a:off x="3657559" y="604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9" name="addition-symbol_2654"/>
            <p:cNvSpPr>
              <a:spLocks noChangeAspect="1"/>
            </p:cNvSpPr>
            <p:nvPr/>
          </p:nvSpPr>
          <p:spPr bwMode="auto">
            <a:xfrm>
              <a:off x="3497230" y="96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10" name="addition-symbol_2654"/>
            <p:cNvSpPr>
              <a:spLocks noChangeAspect="1"/>
            </p:cNvSpPr>
            <p:nvPr/>
          </p:nvSpPr>
          <p:spPr bwMode="auto">
            <a:xfrm>
              <a:off x="660359" y="4335100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11" name="addition-symbol_2654"/>
            <p:cNvSpPr>
              <a:spLocks noChangeAspect="1"/>
            </p:cNvSpPr>
            <p:nvPr/>
          </p:nvSpPr>
          <p:spPr bwMode="auto">
            <a:xfrm>
              <a:off x="11391859" y="6042659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407869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 bwMode="auto">
          <a:xfrm>
            <a:off x="0" y="2528900"/>
            <a:ext cx="6720257" cy="4329100"/>
          </a:xfrm>
          <a:prstGeom prst="parallelogram">
            <a:avLst>
              <a:gd name="adj" fmla="val 39904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576000" tIns="144000" rIns="576000" bIns="14400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</a:rPr>
              <a:t>此部分内容作为文字排版占位显示（建议使用主题字体）。如需更改请在（设置形状格式）菜单下（文本选项）中调整。此部分内容作为文字排版占位显示（建议使用主题字体）。如需更改请在（设置形状格式）菜单下（文本选项）中调整</a:t>
            </a:r>
          </a:p>
        </p:txBody>
      </p:sp>
      <p:sp>
        <p:nvSpPr>
          <p:cNvPr id="5" name="平行四边形 4"/>
          <p:cNvSpPr/>
          <p:nvPr/>
        </p:nvSpPr>
        <p:spPr bwMode="auto">
          <a:xfrm>
            <a:off x="4979876" y="0"/>
            <a:ext cx="7212124" cy="6858000"/>
          </a:xfrm>
          <a:prstGeom prst="parallelogram">
            <a:avLst>
              <a:gd name="adj" fmla="val 39904"/>
            </a:avLst>
          </a:prstGeom>
          <a:blipFill dpi="0" rotWithShape="1">
            <a:blip r:embed="rId3"/>
            <a:srcRect/>
            <a:tile tx="-1270000" ty="0" sx="70000" sy="7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平行四边形 5"/>
          <p:cNvSpPr/>
          <p:nvPr/>
        </p:nvSpPr>
        <p:spPr bwMode="auto">
          <a:xfrm>
            <a:off x="6713114" y="0"/>
            <a:ext cx="1728192" cy="2528900"/>
          </a:xfrm>
          <a:prstGeom prst="parallelogram">
            <a:avLst>
              <a:gd name="adj" fmla="val 57936"/>
            </a:avLst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" name="组合 1"/>
          <p:cNvGrpSpPr/>
          <p:nvPr/>
        </p:nvGrpSpPr>
        <p:grpSpPr>
          <a:xfrm>
            <a:off x="1883532" y="1208541"/>
            <a:ext cx="4521025" cy="1249742"/>
            <a:chOff x="1883532" y="1208541"/>
            <a:chExt cx="4521025" cy="1249742"/>
          </a:xfrm>
        </p:grpSpPr>
        <p:sp>
          <p:nvSpPr>
            <p:cNvPr id="7" name="文本框 4"/>
            <p:cNvSpPr txBox="1"/>
            <p:nvPr/>
          </p:nvSpPr>
          <p:spPr>
            <a:xfrm>
              <a:off x="1883532" y="1988840"/>
              <a:ext cx="4212468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8" name="文本框 5"/>
            <p:cNvSpPr txBox="1"/>
            <p:nvPr/>
          </p:nvSpPr>
          <p:spPr>
            <a:xfrm>
              <a:off x="1883532" y="2255792"/>
              <a:ext cx="4212468" cy="20249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此部分内容作为文字排版占位显示（建议使用主题字体）。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136688" y="1208541"/>
              <a:ext cx="4267869" cy="707886"/>
              <a:chOff x="366622" y="748322"/>
              <a:chExt cx="4267869" cy="707886"/>
            </a:xfrm>
          </p:grpSpPr>
          <p:sp>
            <p:nvSpPr>
              <p:cNvPr id="10" name="文本框 25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79C576B4-6CFA-4D2E-96EC-7D3E1F12F2D1}"/>
                  </a:ext>
                </a:extLst>
              </p:cNvPr>
              <p:cNvSpPr txBox="1"/>
              <p:nvPr/>
            </p:nvSpPr>
            <p:spPr>
              <a:xfrm>
                <a:off x="366622" y="870857"/>
                <a:ext cx="582666" cy="484626"/>
              </a:xfrm>
              <a:prstGeom prst="rect">
                <a:avLst/>
              </a:prstGeom>
              <a:noFill/>
            </p:spPr>
            <p:txBody>
              <a:bodyPr wrap="none" lIns="117208" tIns="58604" rIns="117208" bIns="58604">
                <a:prstTxWarp prst="textPlain">
                  <a:avLst/>
                </a:prstTxWarp>
                <a:normAutofit fontScale="62500" lnSpcReduction="20000"/>
              </a:bodyPr>
              <a:lstStyle/>
              <a:p>
                <a:r>
                  <a:rPr lang="en-US" sz="4800" dirty="0">
                    <a:solidFill>
                      <a:schemeClr val="accent1"/>
                    </a:solidFill>
                  </a:rPr>
                  <a:t>“</a:t>
                </a: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657955" y="748322"/>
                <a:ext cx="39765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此处输入标题</a:t>
                </a:r>
                <a:endParaRPr lang="en-US" altLang="zh-CN" sz="4000" b="1" dirty="0" smtClean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704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0"/>
          <a:stretch/>
        </p:blipFill>
        <p:spPr>
          <a:xfrm>
            <a:off x="-41237" y="-103545"/>
            <a:ext cx="4935130" cy="70225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6968045" y="1938338"/>
            <a:ext cx="4895520" cy="3711148"/>
            <a:chOff x="6023992" y="1746266"/>
            <a:chExt cx="4439520" cy="3365468"/>
          </a:xfrm>
        </p:grpSpPr>
        <p:grpSp>
          <p:nvGrpSpPr>
            <p:cNvPr id="6" name="组合 5"/>
            <p:cNvGrpSpPr/>
            <p:nvPr/>
          </p:nvGrpSpPr>
          <p:grpSpPr>
            <a:xfrm>
              <a:off x="6023992" y="1776906"/>
              <a:ext cx="399214" cy="399214"/>
              <a:chOff x="0" y="0"/>
              <a:chExt cx="767929" cy="767929"/>
            </a:xfrm>
          </p:grpSpPr>
          <p:sp>
            <p:nvSpPr>
              <p:cNvPr id="28" name="任意多边形: 形状 14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15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423205" y="1746266"/>
              <a:ext cx="4029279" cy="700515"/>
              <a:chOff x="6729846" y="3935367"/>
              <a:chExt cx="3561227" cy="70051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729846" y="3935367"/>
                <a:ext cx="3561227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023992" y="2713070"/>
              <a:ext cx="399214" cy="399214"/>
              <a:chOff x="0" y="0"/>
              <a:chExt cx="767929" cy="767929"/>
            </a:xfrm>
          </p:grpSpPr>
          <p:sp>
            <p:nvSpPr>
              <p:cNvPr id="24" name="任意多边形: 形状 20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任意多边形: 形状 21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434233" y="2634584"/>
              <a:ext cx="4029279" cy="700515"/>
              <a:chOff x="6729846" y="3935367"/>
              <a:chExt cx="3561227" cy="70051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6729846" y="3935367"/>
                <a:ext cx="3561227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023992" y="3522902"/>
              <a:ext cx="399214" cy="399214"/>
              <a:chOff x="0" y="0"/>
              <a:chExt cx="767929" cy="767929"/>
            </a:xfrm>
          </p:grpSpPr>
          <p:sp>
            <p:nvSpPr>
              <p:cNvPr id="20" name="任意多边形: 形状 26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7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423205" y="3522902"/>
              <a:ext cx="4029279" cy="700515"/>
              <a:chOff x="6729846" y="3935367"/>
              <a:chExt cx="3561227" cy="70051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6729846" y="3935367"/>
                <a:ext cx="3561227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023992" y="4411219"/>
              <a:ext cx="399214" cy="399214"/>
              <a:chOff x="0" y="0"/>
              <a:chExt cx="767929" cy="767929"/>
            </a:xfrm>
          </p:grpSpPr>
          <p:sp>
            <p:nvSpPr>
              <p:cNvPr id="16" name="任意多边形: 形状 32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: 形状 33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423205" y="4411219"/>
              <a:ext cx="4029279" cy="700515"/>
              <a:chOff x="6729846" y="3935367"/>
              <a:chExt cx="3561227" cy="700515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6729846" y="3935367"/>
                <a:ext cx="3561227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044222" y="1319720"/>
            <a:ext cx="3699342" cy="3715782"/>
            <a:chOff x="3044222" y="1319720"/>
            <a:chExt cx="3699342" cy="37157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4222" y="1319720"/>
              <a:ext cx="3699342" cy="3715782"/>
            </a:xfrm>
            <a:prstGeom prst="rect">
              <a:avLst/>
            </a:prstGeom>
          </p:spPr>
        </p:pic>
        <p:sp>
          <p:nvSpPr>
            <p:cNvPr id="31" name="map-pin_74627"/>
            <p:cNvSpPr>
              <a:spLocks noChangeAspect="1"/>
            </p:cNvSpPr>
            <p:nvPr/>
          </p:nvSpPr>
          <p:spPr bwMode="auto">
            <a:xfrm>
              <a:off x="4290785" y="2461894"/>
              <a:ext cx="1200230" cy="1431434"/>
            </a:xfrm>
            <a:custGeom>
              <a:avLst/>
              <a:gdLst>
                <a:gd name="T0" fmla="*/ 2064 w 4128"/>
                <a:gd name="T1" fmla="*/ 0 h 4930"/>
                <a:gd name="T2" fmla="*/ 0 w 4128"/>
                <a:gd name="T3" fmla="*/ 2064 h 4930"/>
                <a:gd name="T4" fmla="*/ 2064 w 4128"/>
                <a:gd name="T5" fmla="*/ 4930 h 4930"/>
                <a:gd name="T6" fmla="*/ 4128 w 4128"/>
                <a:gd name="T7" fmla="*/ 2064 h 4930"/>
                <a:gd name="T8" fmla="*/ 2064 w 4128"/>
                <a:gd name="T9" fmla="*/ 0 h 4930"/>
                <a:gd name="T10" fmla="*/ 2064 w 4128"/>
                <a:gd name="T11" fmla="*/ 2758 h 4930"/>
                <a:gd name="T12" fmla="*/ 1153 w 4128"/>
                <a:gd name="T13" fmla="*/ 1848 h 4930"/>
                <a:gd name="T14" fmla="*/ 2064 w 4128"/>
                <a:gd name="T15" fmla="*/ 937 h 4930"/>
                <a:gd name="T16" fmla="*/ 2974 w 4128"/>
                <a:gd name="T17" fmla="*/ 1848 h 4930"/>
                <a:gd name="T18" fmla="*/ 2064 w 4128"/>
                <a:gd name="T19" fmla="*/ 2758 h 4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28" h="4930">
                  <a:moveTo>
                    <a:pt x="2064" y="0"/>
                  </a:moveTo>
                  <a:cubicBezTo>
                    <a:pt x="924" y="0"/>
                    <a:pt x="0" y="924"/>
                    <a:pt x="0" y="2064"/>
                  </a:cubicBezTo>
                  <a:cubicBezTo>
                    <a:pt x="0" y="3204"/>
                    <a:pt x="2064" y="4930"/>
                    <a:pt x="2064" y="4930"/>
                  </a:cubicBezTo>
                  <a:cubicBezTo>
                    <a:pt x="2064" y="4930"/>
                    <a:pt x="4128" y="3204"/>
                    <a:pt x="4128" y="2064"/>
                  </a:cubicBezTo>
                  <a:cubicBezTo>
                    <a:pt x="4128" y="924"/>
                    <a:pt x="3204" y="0"/>
                    <a:pt x="2064" y="0"/>
                  </a:cubicBezTo>
                  <a:close/>
                  <a:moveTo>
                    <a:pt x="2064" y="2758"/>
                  </a:moveTo>
                  <a:cubicBezTo>
                    <a:pt x="1561" y="2758"/>
                    <a:pt x="1153" y="2351"/>
                    <a:pt x="1153" y="1848"/>
                  </a:cubicBezTo>
                  <a:cubicBezTo>
                    <a:pt x="1153" y="1345"/>
                    <a:pt x="1561" y="937"/>
                    <a:pt x="2064" y="937"/>
                  </a:cubicBezTo>
                  <a:cubicBezTo>
                    <a:pt x="2567" y="937"/>
                    <a:pt x="2974" y="1345"/>
                    <a:pt x="2974" y="1848"/>
                  </a:cubicBezTo>
                  <a:cubicBezTo>
                    <a:pt x="2974" y="2351"/>
                    <a:pt x="2567" y="2758"/>
                    <a:pt x="2064" y="27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3" name="组合 32"/>
          <p:cNvGrpSpPr/>
          <p:nvPr/>
        </p:nvGrpSpPr>
        <p:grpSpPr>
          <a:xfrm>
            <a:off x="6968045" y="965777"/>
            <a:ext cx="4267869" cy="707886"/>
            <a:chOff x="366622" y="748322"/>
            <a:chExt cx="4267869" cy="707886"/>
          </a:xfrm>
        </p:grpSpPr>
        <p:sp>
          <p:nvSpPr>
            <p:cNvPr id="34" name="文本框 25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79C576B4-6CFA-4D2E-96EC-7D3E1F12F2D1}"/>
                </a:ext>
              </a:extLst>
            </p:cNvPr>
            <p:cNvSpPr txBox="1"/>
            <p:nvPr/>
          </p:nvSpPr>
          <p:spPr>
            <a:xfrm>
              <a:off x="366622" y="870857"/>
              <a:ext cx="582666" cy="484626"/>
            </a:xfrm>
            <a:prstGeom prst="rect">
              <a:avLst/>
            </a:prstGeom>
            <a:noFill/>
          </p:spPr>
          <p:txBody>
            <a:bodyPr wrap="none" lIns="117208" tIns="58604" rIns="117208" bIns="58604">
              <a:prstTxWarp prst="textPlain">
                <a:avLst/>
              </a:prstTxWarp>
              <a:normAutofit fontScale="62500" lnSpcReduction="20000"/>
            </a:bodyPr>
            <a:lstStyle/>
            <a:p>
              <a:r>
                <a:rPr lang="en-US" sz="4800" dirty="0">
                  <a:solidFill>
                    <a:schemeClr val="accent1"/>
                  </a:solidFill>
                </a:rPr>
                <a:t>“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57955" y="748322"/>
              <a:ext cx="3976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74378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213360"/>
            <a:ext cx="12192000" cy="719328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0764" y="2064123"/>
            <a:ext cx="4828396" cy="2264037"/>
          </a:xfrm>
          <a:prstGeom prst="rect">
            <a:avLst/>
          </a:prstGeom>
          <a:noFill/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86201" y="2254201"/>
            <a:ext cx="4424082" cy="1942295"/>
            <a:chOff x="3886201" y="2254201"/>
            <a:chExt cx="4424082" cy="1942295"/>
          </a:xfrm>
        </p:grpSpPr>
        <p:sp>
          <p:nvSpPr>
            <p:cNvPr id="6" name="文本框 5"/>
            <p:cNvSpPr txBox="1"/>
            <p:nvPr/>
          </p:nvSpPr>
          <p:spPr>
            <a:xfrm>
              <a:off x="3886201" y="2254201"/>
              <a:ext cx="442408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感谢观看</a:t>
              </a:r>
              <a:endParaRPr lang="zh-CN" altLang="en-US" sz="7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886202" y="3380888"/>
              <a:ext cx="4424080" cy="815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THANK YOU</a:t>
              </a:r>
              <a:endParaRPr lang="zh-CN" altLang="en-US" sz="4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265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3000">
        <p:checker/>
      </p:transition>
    </mc:Choice>
    <mc:Fallback xmlns="">
      <p:transition spd="slow" advClick="0" advTm="3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ddition-symbol_2654"/>
          <p:cNvSpPr>
            <a:spLocks noChangeAspect="1"/>
          </p:cNvSpPr>
          <p:nvPr/>
        </p:nvSpPr>
        <p:spPr bwMode="auto">
          <a:xfrm>
            <a:off x="5232358" y="2632401"/>
            <a:ext cx="609685" cy="608514"/>
          </a:xfrm>
          <a:custGeom>
            <a:avLst/>
            <a:gdLst>
              <a:gd name="T0" fmla="*/ 334 w 334"/>
              <a:gd name="T1" fmla="*/ 215 h 334"/>
              <a:gd name="T2" fmla="*/ 218 w 334"/>
              <a:gd name="T3" fmla="*/ 215 h 334"/>
              <a:gd name="T4" fmla="*/ 218 w 334"/>
              <a:gd name="T5" fmla="*/ 334 h 334"/>
              <a:gd name="T6" fmla="*/ 117 w 334"/>
              <a:gd name="T7" fmla="*/ 334 h 334"/>
              <a:gd name="T8" fmla="*/ 117 w 334"/>
              <a:gd name="T9" fmla="*/ 215 h 334"/>
              <a:gd name="T10" fmla="*/ 0 w 334"/>
              <a:gd name="T11" fmla="*/ 215 h 334"/>
              <a:gd name="T12" fmla="*/ 0 w 334"/>
              <a:gd name="T13" fmla="*/ 115 h 334"/>
              <a:gd name="T14" fmla="*/ 117 w 334"/>
              <a:gd name="T15" fmla="*/ 115 h 334"/>
              <a:gd name="T16" fmla="*/ 117 w 334"/>
              <a:gd name="T17" fmla="*/ 0 h 334"/>
              <a:gd name="T18" fmla="*/ 218 w 334"/>
              <a:gd name="T19" fmla="*/ 0 h 334"/>
              <a:gd name="T20" fmla="*/ 218 w 334"/>
              <a:gd name="T21" fmla="*/ 115 h 334"/>
              <a:gd name="T22" fmla="*/ 334 w 334"/>
              <a:gd name="T23" fmla="*/ 115 h 334"/>
              <a:gd name="T24" fmla="*/ 334 w 334"/>
              <a:gd name="T25" fmla="*/ 215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4" h="334">
                <a:moveTo>
                  <a:pt x="334" y="215"/>
                </a:moveTo>
                <a:lnTo>
                  <a:pt x="218" y="215"/>
                </a:lnTo>
                <a:lnTo>
                  <a:pt x="218" y="334"/>
                </a:lnTo>
                <a:lnTo>
                  <a:pt x="117" y="334"/>
                </a:lnTo>
                <a:lnTo>
                  <a:pt x="117" y="215"/>
                </a:lnTo>
                <a:lnTo>
                  <a:pt x="0" y="215"/>
                </a:lnTo>
                <a:lnTo>
                  <a:pt x="0" y="115"/>
                </a:lnTo>
                <a:lnTo>
                  <a:pt x="117" y="115"/>
                </a:lnTo>
                <a:lnTo>
                  <a:pt x="117" y="0"/>
                </a:lnTo>
                <a:lnTo>
                  <a:pt x="218" y="0"/>
                </a:lnTo>
                <a:lnTo>
                  <a:pt x="218" y="115"/>
                </a:lnTo>
                <a:lnTo>
                  <a:pt x="334" y="115"/>
                </a:lnTo>
                <a:lnTo>
                  <a:pt x="334" y="215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</p:sp>
      <p:sp>
        <p:nvSpPr>
          <p:cNvPr id="3" name="wifi_159076"/>
          <p:cNvSpPr>
            <a:spLocks noChangeAspect="1"/>
          </p:cNvSpPr>
          <p:nvPr/>
        </p:nvSpPr>
        <p:spPr bwMode="auto">
          <a:xfrm>
            <a:off x="6502358" y="2632401"/>
            <a:ext cx="609685" cy="460618"/>
          </a:xfrm>
          <a:custGeom>
            <a:avLst/>
            <a:gdLst>
              <a:gd name="connsiteX0" fmla="*/ 303696 w 607675"/>
              <a:gd name="connsiteY0" fmla="*/ 372374 h 459100"/>
              <a:gd name="connsiteX1" fmla="*/ 347129 w 607675"/>
              <a:gd name="connsiteY1" fmla="*/ 415737 h 459100"/>
              <a:gd name="connsiteX2" fmla="*/ 303696 w 607675"/>
              <a:gd name="connsiteY2" fmla="*/ 459100 h 459100"/>
              <a:gd name="connsiteX3" fmla="*/ 260263 w 607675"/>
              <a:gd name="connsiteY3" fmla="*/ 415737 h 459100"/>
              <a:gd name="connsiteX4" fmla="*/ 303696 w 607675"/>
              <a:gd name="connsiteY4" fmla="*/ 372374 h 459100"/>
              <a:gd name="connsiteX5" fmla="*/ 303661 w 607675"/>
              <a:gd name="connsiteY5" fmla="*/ 250366 h 459100"/>
              <a:gd name="connsiteX6" fmla="*/ 420639 w 607675"/>
              <a:gd name="connsiteY6" fmla="*/ 298893 h 459100"/>
              <a:gd name="connsiteX7" fmla="*/ 420639 w 607675"/>
              <a:gd name="connsiteY7" fmla="*/ 344750 h 459100"/>
              <a:gd name="connsiteX8" fmla="*/ 397686 w 607675"/>
              <a:gd name="connsiteY8" fmla="*/ 354234 h 459100"/>
              <a:gd name="connsiteX9" fmla="*/ 374733 w 607675"/>
              <a:gd name="connsiteY9" fmla="*/ 344658 h 459100"/>
              <a:gd name="connsiteX10" fmla="*/ 303661 w 607675"/>
              <a:gd name="connsiteY10" fmla="*/ 315284 h 459100"/>
              <a:gd name="connsiteX11" fmla="*/ 232589 w 607675"/>
              <a:gd name="connsiteY11" fmla="*/ 344658 h 459100"/>
              <a:gd name="connsiteX12" fmla="*/ 186683 w 607675"/>
              <a:gd name="connsiteY12" fmla="*/ 344658 h 459100"/>
              <a:gd name="connsiteX13" fmla="*/ 186683 w 607675"/>
              <a:gd name="connsiteY13" fmla="*/ 298709 h 459100"/>
              <a:gd name="connsiteX14" fmla="*/ 303661 w 607675"/>
              <a:gd name="connsiteY14" fmla="*/ 250366 h 459100"/>
              <a:gd name="connsiteX15" fmla="*/ 303697 w 607675"/>
              <a:gd name="connsiteY15" fmla="*/ 126320 h 459100"/>
              <a:gd name="connsiteX16" fmla="*/ 508726 w 607675"/>
              <a:gd name="connsiteY16" fmla="*/ 211021 h 459100"/>
              <a:gd name="connsiteX17" fmla="*/ 508726 w 607675"/>
              <a:gd name="connsiteY17" fmla="*/ 256950 h 459100"/>
              <a:gd name="connsiteX18" fmla="*/ 485771 w 607675"/>
              <a:gd name="connsiteY18" fmla="*/ 266523 h 459100"/>
              <a:gd name="connsiteX19" fmla="*/ 462724 w 607675"/>
              <a:gd name="connsiteY19" fmla="*/ 256950 h 459100"/>
              <a:gd name="connsiteX20" fmla="*/ 144670 w 607675"/>
              <a:gd name="connsiteY20" fmla="*/ 256950 h 459100"/>
              <a:gd name="connsiteX21" fmla="*/ 98668 w 607675"/>
              <a:gd name="connsiteY21" fmla="*/ 256950 h 459100"/>
              <a:gd name="connsiteX22" fmla="*/ 98668 w 607675"/>
              <a:gd name="connsiteY22" fmla="*/ 211021 h 459100"/>
              <a:gd name="connsiteX23" fmla="*/ 303697 w 607675"/>
              <a:gd name="connsiteY23" fmla="*/ 126320 h 459100"/>
              <a:gd name="connsiteX24" fmla="*/ 303791 w 607675"/>
              <a:gd name="connsiteY24" fmla="*/ 0 h 459100"/>
              <a:gd name="connsiteX25" fmla="*/ 598204 w 607675"/>
              <a:gd name="connsiteY25" fmla="*/ 121809 h 459100"/>
              <a:gd name="connsiteX26" fmla="*/ 598204 w 607675"/>
              <a:gd name="connsiteY26" fmla="*/ 167659 h 459100"/>
              <a:gd name="connsiteX27" fmla="*/ 575067 w 607675"/>
              <a:gd name="connsiteY27" fmla="*/ 177235 h 459100"/>
              <a:gd name="connsiteX28" fmla="*/ 552115 w 607675"/>
              <a:gd name="connsiteY28" fmla="*/ 167659 h 459100"/>
              <a:gd name="connsiteX29" fmla="*/ 55467 w 607675"/>
              <a:gd name="connsiteY29" fmla="*/ 167659 h 459100"/>
              <a:gd name="connsiteX30" fmla="*/ 9471 w 607675"/>
              <a:gd name="connsiteY30" fmla="*/ 167659 h 459100"/>
              <a:gd name="connsiteX31" fmla="*/ 9471 w 607675"/>
              <a:gd name="connsiteY31" fmla="*/ 121809 h 459100"/>
              <a:gd name="connsiteX32" fmla="*/ 303791 w 607675"/>
              <a:gd name="connsiteY32" fmla="*/ 0 h 45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7675" h="459100">
                <a:moveTo>
                  <a:pt x="303696" y="372374"/>
                </a:moveTo>
                <a:cubicBezTo>
                  <a:pt x="327683" y="372374"/>
                  <a:pt x="347129" y="391788"/>
                  <a:pt x="347129" y="415737"/>
                </a:cubicBezTo>
                <a:cubicBezTo>
                  <a:pt x="347129" y="439686"/>
                  <a:pt x="327683" y="459100"/>
                  <a:pt x="303696" y="459100"/>
                </a:cubicBezTo>
                <a:cubicBezTo>
                  <a:pt x="279709" y="459100"/>
                  <a:pt x="260263" y="439686"/>
                  <a:pt x="260263" y="415737"/>
                </a:cubicBezTo>
                <a:cubicBezTo>
                  <a:pt x="260263" y="391788"/>
                  <a:pt x="279709" y="372374"/>
                  <a:pt x="303696" y="372374"/>
                </a:cubicBezTo>
                <a:close/>
                <a:moveTo>
                  <a:pt x="303661" y="250366"/>
                </a:moveTo>
                <a:cubicBezTo>
                  <a:pt x="347908" y="250366"/>
                  <a:pt x="389482" y="267585"/>
                  <a:pt x="420639" y="298893"/>
                </a:cubicBezTo>
                <a:cubicBezTo>
                  <a:pt x="433360" y="311508"/>
                  <a:pt x="433360" y="332135"/>
                  <a:pt x="420639" y="344750"/>
                </a:cubicBezTo>
                <a:cubicBezTo>
                  <a:pt x="414371" y="351011"/>
                  <a:pt x="406074" y="354234"/>
                  <a:pt x="397686" y="354234"/>
                </a:cubicBezTo>
                <a:cubicBezTo>
                  <a:pt x="389297" y="354234"/>
                  <a:pt x="381093" y="351011"/>
                  <a:pt x="374733" y="344658"/>
                </a:cubicBezTo>
                <a:cubicBezTo>
                  <a:pt x="355743" y="325781"/>
                  <a:pt x="330486" y="315284"/>
                  <a:pt x="303661" y="315284"/>
                </a:cubicBezTo>
                <a:cubicBezTo>
                  <a:pt x="276836" y="315284"/>
                  <a:pt x="251579" y="325781"/>
                  <a:pt x="232589" y="344658"/>
                </a:cubicBezTo>
                <a:cubicBezTo>
                  <a:pt x="219960" y="357273"/>
                  <a:pt x="199312" y="357273"/>
                  <a:pt x="186683" y="344658"/>
                </a:cubicBezTo>
                <a:cubicBezTo>
                  <a:pt x="173962" y="332043"/>
                  <a:pt x="173962" y="311416"/>
                  <a:pt x="186683" y="298709"/>
                </a:cubicBezTo>
                <a:cubicBezTo>
                  <a:pt x="217840" y="267585"/>
                  <a:pt x="259414" y="250366"/>
                  <a:pt x="303661" y="250366"/>
                </a:cubicBezTo>
                <a:close/>
                <a:moveTo>
                  <a:pt x="303697" y="126320"/>
                </a:moveTo>
                <a:cubicBezTo>
                  <a:pt x="377933" y="126320"/>
                  <a:pt x="452168" y="154554"/>
                  <a:pt x="508726" y="211021"/>
                </a:cubicBezTo>
                <a:cubicBezTo>
                  <a:pt x="521356" y="223631"/>
                  <a:pt x="521356" y="244248"/>
                  <a:pt x="508726" y="256950"/>
                </a:cubicBezTo>
                <a:cubicBezTo>
                  <a:pt x="502365" y="263301"/>
                  <a:pt x="493976" y="266523"/>
                  <a:pt x="485771" y="266523"/>
                </a:cubicBezTo>
                <a:cubicBezTo>
                  <a:pt x="477382" y="266523"/>
                  <a:pt x="469177" y="263301"/>
                  <a:pt x="462724" y="256950"/>
                </a:cubicBezTo>
                <a:cubicBezTo>
                  <a:pt x="374959" y="169418"/>
                  <a:pt x="232435" y="169418"/>
                  <a:pt x="144670" y="256950"/>
                </a:cubicBezTo>
                <a:cubicBezTo>
                  <a:pt x="131948" y="269560"/>
                  <a:pt x="111298" y="269560"/>
                  <a:pt x="98668" y="256950"/>
                </a:cubicBezTo>
                <a:cubicBezTo>
                  <a:pt x="86038" y="244248"/>
                  <a:pt x="86038" y="223631"/>
                  <a:pt x="98668" y="211021"/>
                </a:cubicBezTo>
                <a:cubicBezTo>
                  <a:pt x="155226" y="154554"/>
                  <a:pt x="229462" y="126320"/>
                  <a:pt x="303697" y="126320"/>
                </a:cubicBezTo>
                <a:close/>
                <a:moveTo>
                  <a:pt x="303791" y="0"/>
                </a:moveTo>
                <a:cubicBezTo>
                  <a:pt x="415049" y="0"/>
                  <a:pt x="519485" y="43181"/>
                  <a:pt x="598204" y="121809"/>
                </a:cubicBezTo>
                <a:cubicBezTo>
                  <a:pt x="610832" y="134422"/>
                  <a:pt x="610832" y="155046"/>
                  <a:pt x="598204" y="167659"/>
                </a:cubicBezTo>
                <a:cubicBezTo>
                  <a:pt x="591659" y="174104"/>
                  <a:pt x="583271" y="177235"/>
                  <a:pt x="575067" y="177235"/>
                </a:cubicBezTo>
                <a:cubicBezTo>
                  <a:pt x="566679" y="177235"/>
                  <a:pt x="558476" y="174104"/>
                  <a:pt x="552115" y="167659"/>
                </a:cubicBezTo>
                <a:cubicBezTo>
                  <a:pt x="415049" y="30935"/>
                  <a:pt x="192350" y="30935"/>
                  <a:pt x="55467" y="167659"/>
                </a:cubicBezTo>
                <a:cubicBezTo>
                  <a:pt x="42747" y="180365"/>
                  <a:pt x="22099" y="180365"/>
                  <a:pt x="9471" y="167659"/>
                </a:cubicBezTo>
                <a:cubicBezTo>
                  <a:pt x="-3157" y="155046"/>
                  <a:pt x="-3157" y="134422"/>
                  <a:pt x="9471" y="121809"/>
                </a:cubicBezTo>
                <a:cubicBezTo>
                  <a:pt x="88098" y="43181"/>
                  <a:pt x="192626" y="0"/>
                  <a:pt x="30379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</p:sp>
      <p:sp>
        <p:nvSpPr>
          <p:cNvPr id="4" name="24-hour-service_71149"/>
          <p:cNvSpPr>
            <a:spLocks noChangeAspect="1"/>
          </p:cNvSpPr>
          <p:nvPr/>
        </p:nvSpPr>
        <p:spPr bwMode="auto">
          <a:xfrm>
            <a:off x="7772358" y="2632401"/>
            <a:ext cx="609685" cy="597949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94321" h="582881">
                <a:moveTo>
                  <a:pt x="418375" y="222528"/>
                </a:moveTo>
                <a:lnTo>
                  <a:pt x="384902" y="272673"/>
                </a:lnTo>
                <a:lnTo>
                  <a:pt x="418375" y="272673"/>
                </a:lnTo>
                <a:close/>
                <a:moveTo>
                  <a:pt x="425069" y="169041"/>
                </a:moveTo>
                <a:lnTo>
                  <a:pt x="448978" y="169041"/>
                </a:lnTo>
                <a:lnTo>
                  <a:pt x="448978" y="272673"/>
                </a:lnTo>
                <a:lnTo>
                  <a:pt x="470496" y="272673"/>
                </a:lnTo>
                <a:lnTo>
                  <a:pt x="470496" y="300372"/>
                </a:lnTo>
                <a:lnTo>
                  <a:pt x="448978" y="300372"/>
                </a:lnTo>
                <a:lnTo>
                  <a:pt x="448978" y="337622"/>
                </a:lnTo>
                <a:lnTo>
                  <a:pt x="418375" y="337622"/>
                </a:lnTo>
                <a:lnTo>
                  <a:pt x="418375" y="300372"/>
                </a:lnTo>
                <a:lnTo>
                  <a:pt x="351430" y="300372"/>
                </a:lnTo>
                <a:lnTo>
                  <a:pt x="351430" y="276016"/>
                </a:lnTo>
                <a:close/>
                <a:moveTo>
                  <a:pt x="280632" y="168581"/>
                </a:moveTo>
                <a:cubicBezTo>
                  <a:pt x="289241" y="168581"/>
                  <a:pt x="296894" y="169536"/>
                  <a:pt x="303589" y="171924"/>
                </a:cubicBezTo>
                <a:cubicBezTo>
                  <a:pt x="310763" y="174789"/>
                  <a:pt x="316024" y="178131"/>
                  <a:pt x="320807" y="182429"/>
                </a:cubicBezTo>
                <a:cubicBezTo>
                  <a:pt x="325590" y="186727"/>
                  <a:pt x="328937" y="191979"/>
                  <a:pt x="331329" y="198187"/>
                </a:cubicBezTo>
                <a:cubicBezTo>
                  <a:pt x="333720" y="203917"/>
                  <a:pt x="334677" y="210603"/>
                  <a:pt x="334677" y="217288"/>
                </a:cubicBezTo>
                <a:cubicBezTo>
                  <a:pt x="334677" y="223973"/>
                  <a:pt x="334198" y="229703"/>
                  <a:pt x="332285" y="234956"/>
                </a:cubicBezTo>
                <a:cubicBezTo>
                  <a:pt x="330372" y="240686"/>
                  <a:pt x="327981" y="245461"/>
                  <a:pt x="324633" y="250714"/>
                </a:cubicBezTo>
                <a:cubicBezTo>
                  <a:pt x="321285" y="255012"/>
                  <a:pt x="316503" y="260264"/>
                  <a:pt x="309807" y="266472"/>
                </a:cubicBezTo>
                <a:cubicBezTo>
                  <a:pt x="303589" y="273157"/>
                  <a:pt x="295459" y="279842"/>
                  <a:pt x="285893" y="287960"/>
                </a:cubicBezTo>
                <a:cubicBezTo>
                  <a:pt x="280632" y="292735"/>
                  <a:pt x="275850" y="296556"/>
                  <a:pt x="271545" y="300376"/>
                </a:cubicBezTo>
                <a:cubicBezTo>
                  <a:pt x="267719" y="304196"/>
                  <a:pt x="264850" y="307061"/>
                  <a:pt x="262937" y="309449"/>
                </a:cubicBezTo>
                <a:lnTo>
                  <a:pt x="335155" y="309449"/>
                </a:lnTo>
                <a:lnTo>
                  <a:pt x="335155" y="337622"/>
                </a:lnTo>
                <a:lnTo>
                  <a:pt x="220849" y="337622"/>
                </a:lnTo>
                <a:cubicBezTo>
                  <a:pt x="220849" y="324252"/>
                  <a:pt x="224197" y="312314"/>
                  <a:pt x="230414" y="302763"/>
                </a:cubicBezTo>
                <a:cubicBezTo>
                  <a:pt x="233762" y="297988"/>
                  <a:pt x="238067" y="293213"/>
                  <a:pt x="243806" y="287483"/>
                </a:cubicBezTo>
                <a:cubicBezTo>
                  <a:pt x="249067" y="282230"/>
                  <a:pt x="256241" y="276022"/>
                  <a:pt x="264371" y="269337"/>
                </a:cubicBezTo>
                <a:cubicBezTo>
                  <a:pt x="271545" y="263607"/>
                  <a:pt x="277763" y="258354"/>
                  <a:pt x="283024" y="253579"/>
                </a:cubicBezTo>
                <a:cubicBezTo>
                  <a:pt x="287806" y="249281"/>
                  <a:pt x="292111" y="244984"/>
                  <a:pt x="294980" y="241164"/>
                </a:cubicBezTo>
                <a:cubicBezTo>
                  <a:pt x="298328" y="237343"/>
                  <a:pt x="300241" y="233523"/>
                  <a:pt x="301676" y="229703"/>
                </a:cubicBezTo>
                <a:cubicBezTo>
                  <a:pt x="303111" y="225883"/>
                  <a:pt x="303589" y="221585"/>
                  <a:pt x="303589" y="216810"/>
                </a:cubicBezTo>
                <a:cubicBezTo>
                  <a:pt x="303589" y="209647"/>
                  <a:pt x="301676" y="203917"/>
                  <a:pt x="297372" y="200097"/>
                </a:cubicBezTo>
                <a:cubicBezTo>
                  <a:pt x="293546" y="196277"/>
                  <a:pt x="287806" y="194367"/>
                  <a:pt x="280154" y="194367"/>
                </a:cubicBezTo>
                <a:cubicBezTo>
                  <a:pt x="277285" y="194367"/>
                  <a:pt x="273937" y="194844"/>
                  <a:pt x="271067" y="195799"/>
                </a:cubicBezTo>
                <a:cubicBezTo>
                  <a:pt x="268197" y="197232"/>
                  <a:pt x="265806" y="199142"/>
                  <a:pt x="263893" y="201530"/>
                </a:cubicBezTo>
                <a:cubicBezTo>
                  <a:pt x="261502" y="203917"/>
                  <a:pt x="259589" y="207260"/>
                  <a:pt x="258154" y="210603"/>
                </a:cubicBezTo>
                <a:cubicBezTo>
                  <a:pt x="256719" y="214423"/>
                  <a:pt x="255763" y="218720"/>
                  <a:pt x="255763" y="223495"/>
                </a:cubicBezTo>
                <a:lnTo>
                  <a:pt x="224197" y="223495"/>
                </a:lnTo>
                <a:cubicBezTo>
                  <a:pt x="224675" y="215378"/>
                  <a:pt x="226588" y="207737"/>
                  <a:pt x="229458" y="201052"/>
                </a:cubicBezTo>
                <a:cubicBezTo>
                  <a:pt x="232806" y="193889"/>
                  <a:pt x="236632" y="188159"/>
                  <a:pt x="241415" y="183384"/>
                </a:cubicBezTo>
                <a:cubicBezTo>
                  <a:pt x="246197" y="178609"/>
                  <a:pt x="251936" y="174789"/>
                  <a:pt x="258632" y="172401"/>
                </a:cubicBezTo>
                <a:cubicBezTo>
                  <a:pt x="265328" y="169536"/>
                  <a:pt x="272502" y="168581"/>
                  <a:pt x="280632" y="168581"/>
                </a:cubicBezTo>
                <a:close/>
                <a:moveTo>
                  <a:pt x="107583" y="110843"/>
                </a:moveTo>
                <a:cubicBezTo>
                  <a:pt x="128620" y="114185"/>
                  <a:pt x="145833" y="142833"/>
                  <a:pt x="155873" y="159544"/>
                </a:cubicBezTo>
                <a:cubicBezTo>
                  <a:pt x="166870" y="178642"/>
                  <a:pt x="181213" y="206812"/>
                  <a:pt x="178344" y="227820"/>
                </a:cubicBezTo>
                <a:cubicBezTo>
                  <a:pt x="176910" y="241666"/>
                  <a:pt x="165913" y="251693"/>
                  <a:pt x="156351" y="259332"/>
                </a:cubicBezTo>
                <a:cubicBezTo>
                  <a:pt x="150614" y="264107"/>
                  <a:pt x="142486" y="270314"/>
                  <a:pt x="135314" y="274611"/>
                </a:cubicBezTo>
                <a:cubicBezTo>
                  <a:pt x="126230" y="280340"/>
                  <a:pt x="116189" y="286547"/>
                  <a:pt x="112843" y="296574"/>
                </a:cubicBezTo>
                <a:cubicBezTo>
                  <a:pt x="106149" y="317105"/>
                  <a:pt x="117146" y="337635"/>
                  <a:pt x="125752" y="352437"/>
                </a:cubicBezTo>
                <a:cubicBezTo>
                  <a:pt x="143920" y="383949"/>
                  <a:pt x="166870" y="412119"/>
                  <a:pt x="192210" y="435514"/>
                </a:cubicBezTo>
                <a:cubicBezTo>
                  <a:pt x="203207" y="445541"/>
                  <a:pt x="224244" y="463207"/>
                  <a:pt x="246237" y="461297"/>
                </a:cubicBezTo>
                <a:cubicBezTo>
                  <a:pt x="257712" y="460342"/>
                  <a:pt x="267274" y="449838"/>
                  <a:pt x="275880" y="441244"/>
                </a:cubicBezTo>
                <a:cubicBezTo>
                  <a:pt x="275880" y="441244"/>
                  <a:pt x="276358" y="441244"/>
                  <a:pt x="276358" y="441244"/>
                </a:cubicBezTo>
                <a:cubicBezTo>
                  <a:pt x="277793" y="439811"/>
                  <a:pt x="279227" y="437902"/>
                  <a:pt x="281139" y="436947"/>
                </a:cubicBezTo>
                <a:cubicBezTo>
                  <a:pt x="281139" y="436469"/>
                  <a:pt x="281618" y="436469"/>
                  <a:pt x="281618" y="435992"/>
                </a:cubicBezTo>
                <a:lnTo>
                  <a:pt x="281618" y="436469"/>
                </a:lnTo>
                <a:cubicBezTo>
                  <a:pt x="289267" y="429785"/>
                  <a:pt x="295483" y="425010"/>
                  <a:pt x="299786" y="422146"/>
                </a:cubicBezTo>
                <a:cubicBezTo>
                  <a:pt x="301220" y="421191"/>
                  <a:pt x="302655" y="420236"/>
                  <a:pt x="303611" y="419758"/>
                </a:cubicBezTo>
                <a:lnTo>
                  <a:pt x="304567" y="419281"/>
                </a:lnTo>
                <a:cubicBezTo>
                  <a:pt x="310783" y="415461"/>
                  <a:pt x="316998" y="412596"/>
                  <a:pt x="324648" y="412119"/>
                </a:cubicBezTo>
                <a:cubicBezTo>
                  <a:pt x="348076" y="411641"/>
                  <a:pt x="379153" y="436947"/>
                  <a:pt x="393497" y="449838"/>
                </a:cubicBezTo>
                <a:cubicBezTo>
                  <a:pt x="407840" y="463207"/>
                  <a:pt x="431268" y="488512"/>
                  <a:pt x="427921" y="508565"/>
                </a:cubicBezTo>
                <a:cubicBezTo>
                  <a:pt x="426965" y="515250"/>
                  <a:pt x="422662" y="520502"/>
                  <a:pt x="418837" y="524799"/>
                </a:cubicBezTo>
                <a:cubicBezTo>
                  <a:pt x="418837" y="524799"/>
                  <a:pt x="418359" y="524799"/>
                  <a:pt x="418359" y="524799"/>
                </a:cubicBezTo>
                <a:cubicBezTo>
                  <a:pt x="416446" y="527186"/>
                  <a:pt x="414056" y="528619"/>
                  <a:pt x="412143" y="530529"/>
                </a:cubicBezTo>
                <a:cubicBezTo>
                  <a:pt x="404972" y="536735"/>
                  <a:pt x="392541" y="547240"/>
                  <a:pt x="377241" y="557744"/>
                </a:cubicBezTo>
                <a:cubicBezTo>
                  <a:pt x="376763" y="557744"/>
                  <a:pt x="376763" y="557744"/>
                  <a:pt x="376763" y="557744"/>
                </a:cubicBezTo>
                <a:cubicBezTo>
                  <a:pt x="349510" y="576365"/>
                  <a:pt x="318911" y="587346"/>
                  <a:pt x="275402" y="581139"/>
                </a:cubicBezTo>
                <a:cubicBezTo>
                  <a:pt x="235718" y="575887"/>
                  <a:pt x="209422" y="561086"/>
                  <a:pt x="182648" y="542942"/>
                </a:cubicBezTo>
                <a:cubicBezTo>
                  <a:pt x="134836" y="510475"/>
                  <a:pt x="94196" y="465117"/>
                  <a:pt x="62640" y="420713"/>
                </a:cubicBezTo>
                <a:cubicBezTo>
                  <a:pt x="32997" y="378697"/>
                  <a:pt x="485" y="325222"/>
                  <a:pt x="7" y="257900"/>
                </a:cubicBezTo>
                <a:cubicBezTo>
                  <a:pt x="-471" y="208722"/>
                  <a:pt x="20566" y="173390"/>
                  <a:pt x="46384" y="148562"/>
                </a:cubicBezTo>
                <a:cubicBezTo>
                  <a:pt x="48297" y="146652"/>
                  <a:pt x="50209" y="145220"/>
                  <a:pt x="51644" y="143787"/>
                </a:cubicBezTo>
                <a:cubicBezTo>
                  <a:pt x="52122" y="143310"/>
                  <a:pt x="52600" y="142833"/>
                  <a:pt x="53078" y="142833"/>
                </a:cubicBezTo>
                <a:cubicBezTo>
                  <a:pt x="64553" y="132328"/>
                  <a:pt x="77940" y="122302"/>
                  <a:pt x="82721" y="118960"/>
                </a:cubicBezTo>
                <a:cubicBezTo>
                  <a:pt x="89893" y="113230"/>
                  <a:pt x="98021" y="108933"/>
                  <a:pt x="107583" y="110843"/>
                </a:cubicBezTo>
                <a:close/>
                <a:moveTo>
                  <a:pt x="339460" y="0"/>
                </a:moveTo>
                <a:cubicBezTo>
                  <a:pt x="480040" y="0"/>
                  <a:pt x="594321" y="114119"/>
                  <a:pt x="594321" y="254978"/>
                </a:cubicBezTo>
                <a:cubicBezTo>
                  <a:pt x="594321" y="355727"/>
                  <a:pt x="535507" y="443107"/>
                  <a:pt x="449916" y="484171"/>
                </a:cubicBezTo>
                <a:cubicBezTo>
                  <a:pt x="446090" y="472711"/>
                  <a:pt x="438440" y="461252"/>
                  <a:pt x="430311" y="451224"/>
                </a:cubicBezTo>
                <a:cubicBezTo>
                  <a:pt x="504426" y="416845"/>
                  <a:pt x="556068" y="341880"/>
                  <a:pt x="556068" y="254978"/>
                </a:cubicBezTo>
                <a:cubicBezTo>
                  <a:pt x="556068" y="135606"/>
                  <a:pt x="459001" y="38199"/>
                  <a:pt x="339460" y="38199"/>
                </a:cubicBezTo>
                <a:cubicBezTo>
                  <a:pt x="268213" y="38199"/>
                  <a:pt x="204618" y="73055"/>
                  <a:pt x="164930" y="126534"/>
                </a:cubicBezTo>
                <a:cubicBezTo>
                  <a:pt x="157758" y="116029"/>
                  <a:pt x="149151" y="105524"/>
                  <a:pt x="138631" y="97885"/>
                </a:cubicBezTo>
                <a:cubicBezTo>
                  <a:pt x="185491" y="38199"/>
                  <a:pt x="258172" y="0"/>
                  <a:pt x="33946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</p:sp>
      <p:sp>
        <p:nvSpPr>
          <p:cNvPr id="5" name="phone-call_154487"/>
          <p:cNvSpPr>
            <a:spLocks noChangeAspect="1"/>
          </p:cNvSpPr>
          <p:nvPr/>
        </p:nvSpPr>
        <p:spPr bwMode="auto">
          <a:xfrm>
            <a:off x="9042358" y="2632401"/>
            <a:ext cx="609685" cy="608583"/>
          </a:xfrm>
          <a:custGeom>
            <a:avLst/>
            <a:gdLst>
              <a:gd name="connsiteX0" fmla="*/ 293121 w 604143"/>
              <a:gd name="connsiteY0" fmla="*/ 106060 h 603052"/>
              <a:gd name="connsiteX1" fmla="*/ 320579 w 604143"/>
              <a:gd name="connsiteY1" fmla="*/ 133472 h 603052"/>
              <a:gd name="connsiteX2" fmla="*/ 293121 w 604143"/>
              <a:gd name="connsiteY2" fmla="*/ 160885 h 603052"/>
              <a:gd name="connsiteX3" fmla="*/ 161187 w 604143"/>
              <a:gd name="connsiteY3" fmla="*/ 292602 h 603052"/>
              <a:gd name="connsiteX4" fmla="*/ 133730 w 604143"/>
              <a:gd name="connsiteY4" fmla="*/ 320014 h 603052"/>
              <a:gd name="connsiteX5" fmla="*/ 106272 w 604143"/>
              <a:gd name="connsiteY5" fmla="*/ 292602 h 603052"/>
              <a:gd name="connsiteX6" fmla="*/ 293121 w 604143"/>
              <a:gd name="connsiteY6" fmla="*/ 106060 h 603052"/>
              <a:gd name="connsiteX7" fmla="*/ 476472 w 604143"/>
              <a:gd name="connsiteY7" fmla="*/ 73097 h 603052"/>
              <a:gd name="connsiteX8" fmla="*/ 495899 w 604143"/>
              <a:gd name="connsiteY8" fmla="*/ 81115 h 603052"/>
              <a:gd name="connsiteX9" fmla="*/ 570861 w 604143"/>
              <a:gd name="connsiteY9" fmla="*/ 156089 h 603052"/>
              <a:gd name="connsiteX10" fmla="*/ 593651 w 604143"/>
              <a:gd name="connsiteY10" fmla="*/ 309188 h 603052"/>
              <a:gd name="connsiteX11" fmla="*/ 483268 w 604143"/>
              <a:gd name="connsiteY11" fmla="*/ 482573 h 603052"/>
              <a:gd name="connsiteX12" fmla="*/ 244929 w 604143"/>
              <a:gd name="connsiteY12" fmla="*/ 603052 h 603052"/>
              <a:gd name="connsiteX13" fmla="*/ 156375 w 604143"/>
              <a:gd name="connsiteY13" fmla="*/ 570020 h 603052"/>
              <a:gd name="connsiteX14" fmla="*/ 81276 w 604143"/>
              <a:gd name="connsiteY14" fmla="*/ 495046 h 603052"/>
              <a:gd name="connsiteX15" fmla="*/ 73176 w 604143"/>
              <a:gd name="connsiteY15" fmla="*/ 475720 h 603052"/>
              <a:gd name="connsiteX16" fmla="*/ 81276 w 604143"/>
              <a:gd name="connsiteY16" fmla="*/ 456257 h 603052"/>
              <a:gd name="connsiteX17" fmla="*/ 193581 w 604143"/>
              <a:gd name="connsiteY17" fmla="*/ 344139 h 603052"/>
              <a:gd name="connsiteX18" fmla="*/ 232435 w 604143"/>
              <a:gd name="connsiteY18" fmla="*/ 344139 h 603052"/>
              <a:gd name="connsiteX19" fmla="*/ 288176 w 604143"/>
              <a:gd name="connsiteY19" fmla="*/ 399787 h 603052"/>
              <a:gd name="connsiteX20" fmla="*/ 400481 w 604143"/>
              <a:gd name="connsiteY20" fmla="*/ 287669 h 603052"/>
              <a:gd name="connsiteX21" fmla="*/ 344740 w 604143"/>
              <a:gd name="connsiteY21" fmla="*/ 232022 h 603052"/>
              <a:gd name="connsiteX22" fmla="*/ 336640 w 604143"/>
              <a:gd name="connsiteY22" fmla="*/ 212696 h 603052"/>
              <a:gd name="connsiteX23" fmla="*/ 344740 w 604143"/>
              <a:gd name="connsiteY23" fmla="*/ 193233 h 603052"/>
              <a:gd name="connsiteX24" fmla="*/ 457045 w 604143"/>
              <a:gd name="connsiteY24" fmla="*/ 81115 h 603052"/>
              <a:gd name="connsiteX25" fmla="*/ 476472 w 604143"/>
              <a:gd name="connsiteY25" fmla="*/ 73097 h 603052"/>
              <a:gd name="connsiteX26" fmla="*/ 293120 w 604143"/>
              <a:gd name="connsiteY26" fmla="*/ 0 h 603052"/>
              <a:gd name="connsiteX27" fmla="*/ 320579 w 604143"/>
              <a:gd name="connsiteY27" fmla="*/ 27410 h 603052"/>
              <a:gd name="connsiteX28" fmla="*/ 293120 w 604143"/>
              <a:gd name="connsiteY28" fmla="*/ 54820 h 603052"/>
              <a:gd name="connsiteX29" fmla="*/ 124662 w 604143"/>
              <a:gd name="connsiteY29" fmla="*/ 124442 h 603052"/>
              <a:gd name="connsiteX30" fmla="*/ 54917 w 604143"/>
              <a:gd name="connsiteY30" fmla="*/ 292604 h 603052"/>
              <a:gd name="connsiteX31" fmla="*/ 27459 w 604143"/>
              <a:gd name="connsiteY31" fmla="*/ 320014 h 603052"/>
              <a:gd name="connsiteX32" fmla="*/ 0 w 604143"/>
              <a:gd name="connsiteY32" fmla="*/ 292604 h 603052"/>
              <a:gd name="connsiteX33" fmla="*/ 85808 w 604143"/>
              <a:gd name="connsiteY33" fmla="*/ 85794 h 603052"/>
              <a:gd name="connsiteX34" fmla="*/ 293120 w 604143"/>
              <a:gd name="connsiteY34" fmla="*/ 0 h 60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4143" h="603052">
                <a:moveTo>
                  <a:pt x="293121" y="106060"/>
                </a:moveTo>
                <a:cubicBezTo>
                  <a:pt x="308360" y="106060"/>
                  <a:pt x="320579" y="118396"/>
                  <a:pt x="320579" y="133472"/>
                </a:cubicBezTo>
                <a:cubicBezTo>
                  <a:pt x="320579" y="148686"/>
                  <a:pt x="308360" y="160885"/>
                  <a:pt x="293121" y="160885"/>
                </a:cubicBezTo>
                <a:cubicBezTo>
                  <a:pt x="220359" y="160885"/>
                  <a:pt x="161187" y="219959"/>
                  <a:pt x="161187" y="292602"/>
                </a:cubicBezTo>
                <a:cubicBezTo>
                  <a:pt x="161187" y="307816"/>
                  <a:pt x="148969" y="320014"/>
                  <a:pt x="133730" y="320014"/>
                </a:cubicBezTo>
                <a:cubicBezTo>
                  <a:pt x="118628" y="320014"/>
                  <a:pt x="106272" y="307816"/>
                  <a:pt x="106272" y="292602"/>
                </a:cubicBezTo>
                <a:cubicBezTo>
                  <a:pt x="106272" y="189805"/>
                  <a:pt x="190155" y="106060"/>
                  <a:pt x="293121" y="106060"/>
                </a:cubicBezTo>
                <a:close/>
                <a:moveTo>
                  <a:pt x="476472" y="73097"/>
                </a:moveTo>
                <a:cubicBezTo>
                  <a:pt x="483508" y="73097"/>
                  <a:pt x="490545" y="75769"/>
                  <a:pt x="495899" y="81115"/>
                </a:cubicBezTo>
                <a:lnTo>
                  <a:pt x="570861" y="156089"/>
                </a:lnTo>
                <a:cubicBezTo>
                  <a:pt x="605184" y="190354"/>
                  <a:pt x="613284" y="244632"/>
                  <a:pt x="593651" y="309188"/>
                </a:cubicBezTo>
                <a:cubicBezTo>
                  <a:pt x="575803" y="367714"/>
                  <a:pt x="536675" y="429256"/>
                  <a:pt x="483268" y="482573"/>
                </a:cubicBezTo>
                <a:cubicBezTo>
                  <a:pt x="408856" y="556862"/>
                  <a:pt x="317556" y="603052"/>
                  <a:pt x="244929" y="603052"/>
                </a:cubicBezTo>
                <a:cubicBezTo>
                  <a:pt x="208684" y="603052"/>
                  <a:pt x="178067" y="591676"/>
                  <a:pt x="156375" y="570020"/>
                </a:cubicBezTo>
                <a:lnTo>
                  <a:pt x="81276" y="495046"/>
                </a:lnTo>
                <a:cubicBezTo>
                  <a:pt x="76059" y="489975"/>
                  <a:pt x="73176" y="482985"/>
                  <a:pt x="73176" y="475720"/>
                </a:cubicBezTo>
                <a:cubicBezTo>
                  <a:pt x="73176" y="468456"/>
                  <a:pt x="76059" y="461466"/>
                  <a:pt x="81276" y="456257"/>
                </a:cubicBezTo>
                <a:lnTo>
                  <a:pt x="193581" y="344139"/>
                </a:lnTo>
                <a:cubicBezTo>
                  <a:pt x="204290" y="333449"/>
                  <a:pt x="221726" y="333449"/>
                  <a:pt x="232435" y="344139"/>
                </a:cubicBezTo>
                <a:lnTo>
                  <a:pt x="288176" y="399787"/>
                </a:lnTo>
                <a:lnTo>
                  <a:pt x="400481" y="287669"/>
                </a:lnTo>
                <a:lnTo>
                  <a:pt x="344740" y="232022"/>
                </a:lnTo>
                <a:cubicBezTo>
                  <a:pt x="339523" y="226950"/>
                  <a:pt x="336640" y="219960"/>
                  <a:pt x="336640" y="212696"/>
                </a:cubicBezTo>
                <a:cubicBezTo>
                  <a:pt x="336640" y="205431"/>
                  <a:pt x="339523" y="198441"/>
                  <a:pt x="344740" y="193233"/>
                </a:cubicBezTo>
                <a:lnTo>
                  <a:pt x="457045" y="81115"/>
                </a:lnTo>
                <a:cubicBezTo>
                  <a:pt x="462400" y="75769"/>
                  <a:pt x="469436" y="73097"/>
                  <a:pt x="476472" y="73097"/>
                </a:cubicBezTo>
                <a:close/>
                <a:moveTo>
                  <a:pt x="293120" y="0"/>
                </a:moveTo>
                <a:cubicBezTo>
                  <a:pt x="308360" y="0"/>
                  <a:pt x="320579" y="12335"/>
                  <a:pt x="320579" y="27410"/>
                </a:cubicBezTo>
                <a:cubicBezTo>
                  <a:pt x="320579" y="42623"/>
                  <a:pt x="308360" y="54820"/>
                  <a:pt x="293120" y="54820"/>
                </a:cubicBezTo>
                <a:cubicBezTo>
                  <a:pt x="229554" y="54820"/>
                  <a:pt x="169694" y="79627"/>
                  <a:pt x="124662" y="124442"/>
                </a:cubicBezTo>
                <a:cubicBezTo>
                  <a:pt x="79630" y="169395"/>
                  <a:pt x="54917" y="229149"/>
                  <a:pt x="54917" y="292604"/>
                </a:cubicBezTo>
                <a:cubicBezTo>
                  <a:pt x="54917" y="307817"/>
                  <a:pt x="42561" y="320014"/>
                  <a:pt x="27459" y="320014"/>
                </a:cubicBezTo>
                <a:cubicBezTo>
                  <a:pt x="12356" y="320014"/>
                  <a:pt x="0" y="307817"/>
                  <a:pt x="0" y="292604"/>
                </a:cubicBezTo>
                <a:cubicBezTo>
                  <a:pt x="0" y="214485"/>
                  <a:pt x="30479" y="141026"/>
                  <a:pt x="85808" y="85794"/>
                </a:cubicBezTo>
                <a:cubicBezTo>
                  <a:pt x="141274" y="30425"/>
                  <a:pt x="214863" y="0"/>
                  <a:pt x="293120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</p:sp>
      <p:sp>
        <p:nvSpPr>
          <p:cNvPr id="6" name="black-envelope_73290"/>
          <p:cNvSpPr>
            <a:spLocks noChangeAspect="1"/>
          </p:cNvSpPr>
          <p:nvPr/>
        </p:nvSpPr>
        <p:spPr bwMode="auto">
          <a:xfrm>
            <a:off x="10312358" y="2632401"/>
            <a:ext cx="609685" cy="396412"/>
          </a:xfrm>
          <a:custGeom>
            <a:avLst/>
            <a:gdLst>
              <a:gd name="T0" fmla="*/ 43882 w 269348"/>
              <a:gd name="T1" fmla="*/ 43882 w 269348"/>
              <a:gd name="T2" fmla="*/ 43882 w 269348"/>
              <a:gd name="T3" fmla="*/ 43882 w 269348"/>
              <a:gd name="T4" fmla="*/ 43882 w 269348"/>
              <a:gd name="T5" fmla="*/ 43882 w 269348"/>
              <a:gd name="T6" fmla="*/ 43882 w 269348"/>
              <a:gd name="T7" fmla="*/ 43882 w 269348"/>
              <a:gd name="T8" fmla="*/ 43882 w 269348"/>
              <a:gd name="T9" fmla="*/ 43882 w 269348"/>
              <a:gd name="T10" fmla="*/ 43882 w 269348"/>
              <a:gd name="T11" fmla="*/ 43882 w 269348"/>
              <a:gd name="T12" fmla="*/ 43882 w 269348"/>
              <a:gd name="T13" fmla="*/ 43882 w 269348"/>
              <a:gd name="T14" fmla="*/ 43882 w 269348"/>
              <a:gd name="T15" fmla="*/ 43882 w 269348"/>
              <a:gd name="T16" fmla="*/ 43882 w 269348"/>
              <a:gd name="T17" fmla="*/ 43882 w 269348"/>
              <a:gd name="T18" fmla="*/ 43882 w 269348"/>
              <a:gd name="T19" fmla="*/ 43882 w 269348"/>
              <a:gd name="T20" fmla="*/ 43882 w 269348"/>
              <a:gd name="T21" fmla="*/ 43882 w 269348"/>
              <a:gd name="T22" fmla="*/ 43882 w 269348"/>
              <a:gd name="T23" fmla="*/ 43882 w 269348"/>
              <a:gd name="T24" fmla="*/ 43882 w 269348"/>
              <a:gd name="T25" fmla="*/ 43882 w 269348"/>
              <a:gd name="T26" fmla="*/ 43882 w 269348"/>
              <a:gd name="T27" fmla="*/ 43882 w 269348"/>
              <a:gd name="T28" fmla="*/ 43882 w 269348"/>
              <a:gd name="T29" fmla="*/ 43882 w 269348"/>
              <a:gd name="T30" fmla="*/ 43882 w 269348"/>
              <a:gd name="T31" fmla="*/ 43882 w 269348"/>
              <a:gd name="T32" fmla="*/ 43882 w 269348"/>
              <a:gd name="T33" fmla="*/ 43882 w 269348"/>
              <a:gd name="T34" fmla="*/ 43882 w 269348"/>
              <a:gd name="T35" fmla="*/ 43882 w 269348"/>
              <a:gd name="T36" fmla="*/ 43882 w 269348"/>
              <a:gd name="T37" fmla="*/ 43882 w 269348"/>
              <a:gd name="T38" fmla="*/ 43882 w 269348"/>
              <a:gd name="T39" fmla="*/ 43882 w 269348"/>
              <a:gd name="T40" fmla="*/ 43882 w 269348"/>
              <a:gd name="T41" fmla="*/ 43882 w 269348"/>
              <a:gd name="T42" fmla="*/ 43882 w 269348"/>
              <a:gd name="T43" fmla="*/ 43882 w 269348"/>
              <a:gd name="T44" fmla="*/ 43882 w 269348"/>
              <a:gd name="T45" fmla="*/ 43882 w 269348"/>
              <a:gd name="T46" fmla="*/ 43882 w 269348"/>
              <a:gd name="T47" fmla="*/ 43882 w 269348"/>
              <a:gd name="T48" fmla="*/ 43882 w 269348"/>
              <a:gd name="T49" fmla="*/ 43882 w 269348"/>
              <a:gd name="T50" fmla="*/ 43882 w 269348"/>
              <a:gd name="T51" fmla="*/ 43882 w 269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56" h="1534">
                <a:moveTo>
                  <a:pt x="857" y="765"/>
                </a:moveTo>
                <a:lnTo>
                  <a:pt x="0" y="1394"/>
                </a:lnTo>
                <a:lnTo>
                  <a:pt x="0" y="143"/>
                </a:lnTo>
                <a:lnTo>
                  <a:pt x="857" y="765"/>
                </a:lnTo>
                <a:close/>
                <a:moveTo>
                  <a:pt x="1385" y="848"/>
                </a:moveTo>
                <a:lnTo>
                  <a:pt x="1217" y="970"/>
                </a:lnTo>
                <a:cubicBezTo>
                  <a:pt x="1206" y="979"/>
                  <a:pt x="1192" y="983"/>
                  <a:pt x="1178" y="983"/>
                </a:cubicBezTo>
                <a:cubicBezTo>
                  <a:pt x="1164" y="983"/>
                  <a:pt x="1150" y="979"/>
                  <a:pt x="1139" y="970"/>
                </a:cubicBezTo>
                <a:lnTo>
                  <a:pt x="970" y="848"/>
                </a:lnTo>
                <a:lnTo>
                  <a:pt x="49" y="1523"/>
                </a:lnTo>
                <a:cubicBezTo>
                  <a:pt x="62" y="1530"/>
                  <a:pt x="77" y="1534"/>
                  <a:pt x="93" y="1534"/>
                </a:cubicBezTo>
                <a:lnTo>
                  <a:pt x="2264" y="1534"/>
                </a:lnTo>
                <a:cubicBezTo>
                  <a:pt x="2279" y="1534"/>
                  <a:pt x="2294" y="1531"/>
                  <a:pt x="2306" y="1524"/>
                </a:cubicBezTo>
                <a:lnTo>
                  <a:pt x="1385" y="848"/>
                </a:lnTo>
                <a:close/>
                <a:moveTo>
                  <a:pt x="1498" y="765"/>
                </a:moveTo>
                <a:lnTo>
                  <a:pt x="2356" y="1395"/>
                </a:lnTo>
                <a:lnTo>
                  <a:pt x="2356" y="139"/>
                </a:lnTo>
                <a:lnTo>
                  <a:pt x="1498" y="765"/>
                </a:lnTo>
                <a:close/>
                <a:moveTo>
                  <a:pt x="2304" y="12"/>
                </a:moveTo>
                <a:cubicBezTo>
                  <a:pt x="2292" y="5"/>
                  <a:pt x="2279" y="0"/>
                  <a:pt x="2264" y="0"/>
                </a:cubicBezTo>
                <a:lnTo>
                  <a:pt x="93" y="0"/>
                </a:lnTo>
                <a:cubicBezTo>
                  <a:pt x="88" y="0"/>
                  <a:pt x="84" y="0"/>
                  <a:pt x="80" y="1"/>
                </a:cubicBezTo>
                <a:cubicBezTo>
                  <a:pt x="80" y="1"/>
                  <a:pt x="79" y="1"/>
                  <a:pt x="78" y="1"/>
                </a:cubicBezTo>
                <a:cubicBezTo>
                  <a:pt x="66" y="3"/>
                  <a:pt x="56" y="7"/>
                  <a:pt x="48" y="13"/>
                </a:cubicBezTo>
                <a:lnTo>
                  <a:pt x="1178" y="834"/>
                </a:lnTo>
                <a:lnTo>
                  <a:pt x="2304" y="12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</p:sp>
      <p:sp>
        <p:nvSpPr>
          <p:cNvPr id="7" name="map-pin_74627"/>
          <p:cNvSpPr>
            <a:spLocks noChangeAspect="1"/>
          </p:cNvSpPr>
          <p:nvPr/>
        </p:nvSpPr>
        <p:spPr bwMode="auto">
          <a:xfrm>
            <a:off x="5232358" y="3902401"/>
            <a:ext cx="511210" cy="609685"/>
          </a:xfrm>
          <a:custGeom>
            <a:avLst/>
            <a:gdLst>
              <a:gd name="T0" fmla="*/ 2064 w 4128"/>
              <a:gd name="T1" fmla="*/ 0 h 4930"/>
              <a:gd name="T2" fmla="*/ 0 w 4128"/>
              <a:gd name="T3" fmla="*/ 2064 h 4930"/>
              <a:gd name="T4" fmla="*/ 2064 w 4128"/>
              <a:gd name="T5" fmla="*/ 4930 h 4930"/>
              <a:gd name="T6" fmla="*/ 4128 w 4128"/>
              <a:gd name="T7" fmla="*/ 2064 h 4930"/>
              <a:gd name="T8" fmla="*/ 2064 w 4128"/>
              <a:gd name="T9" fmla="*/ 0 h 4930"/>
              <a:gd name="T10" fmla="*/ 2064 w 4128"/>
              <a:gd name="T11" fmla="*/ 2758 h 4930"/>
              <a:gd name="T12" fmla="*/ 1153 w 4128"/>
              <a:gd name="T13" fmla="*/ 1848 h 4930"/>
              <a:gd name="T14" fmla="*/ 2064 w 4128"/>
              <a:gd name="T15" fmla="*/ 937 h 4930"/>
              <a:gd name="T16" fmla="*/ 2974 w 4128"/>
              <a:gd name="T17" fmla="*/ 1848 h 4930"/>
              <a:gd name="T18" fmla="*/ 2064 w 4128"/>
              <a:gd name="T19" fmla="*/ 2758 h 49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28" h="4930">
                <a:moveTo>
                  <a:pt x="2064" y="0"/>
                </a:moveTo>
                <a:cubicBezTo>
                  <a:pt x="924" y="0"/>
                  <a:pt x="0" y="924"/>
                  <a:pt x="0" y="2064"/>
                </a:cubicBezTo>
                <a:cubicBezTo>
                  <a:pt x="0" y="3204"/>
                  <a:pt x="2064" y="4930"/>
                  <a:pt x="2064" y="4930"/>
                </a:cubicBezTo>
                <a:cubicBezTo>
                  <a:pt x="2064" y="4930"/>
                  <a:pt x="4128" y="3204"/>
                  <a:pt x="4128" y="2064"/>
                </a:cubicBezTo>
                <a:cubicBezTo>
                  <a:pt x="4128" y="924"/>
                  <a:pt x="3204" y="0"/>
                  <a:pt x="2064" y="0"/>
                </a:cubicBezTo>
                <a:close/>
                <a:moveTo>
                  <a:pt x="2064" y="2758"/>
                </a:moveTo>
                <a:cubicBezTo>
                  <a:pt x="1561" y="2758"/>
                  <a:pt x="1153" y="2351"/>
                  <a:pt x="1153" y="1848"/>
                </a:cubicBezTo>
                <a:cubicBezTo>
                  <a:pt x="1153" y="1345"/>
                  <a:pt x="1561" y="937"/>
                  <a:pt x="2064" y="937"/>
                </a:cubicBezTo>
                <a:cubicBezTo>
                  <a:pt x="2567" y="937"/>
                  <a:pt x="2974" y="1345"/>
                  <a:pt x="2974" y="1848"/>
                </a:cubicBezTo>
                <a:cubicBezTo>
                  <a:pt x="2974" y="2351"/>
                  <a:pt x="2567" y="2758"/>
                  <a:pt x="2064" y="2758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</p:sp>
      <p:sp>
        <p:nvSpPr>
          <p:cNvPr id="8" name="paper-bag-with-dollar-sign_20951"/>
          <p:cNvSpPr>
            <a:spLocks noChangeAspect="1"/>
          </p:cNvSpPr>
          <p:nvPr/>
        </p:nvSpPr>
        <p:spPr bwMode="auto">
          <a:xfrm>
            <a:off x="6502358" y="3902401"/>
            <a:ext cx="503031" cy="609685"/>
          </a:xfrm>
          <a:custGeom>
            <a:avLst/>
            <a:gdLst>
              <a:gd name="T0" fmla="*/ 1265 w 2068"/>
              <a:gd name="T1" fmla="*/ 1672 h 2510"/>
              <a:gd name="T2" fmla="*/ 1238 w 2068"/>
              <a:gd name="T3" fmla="*/ 1780 h 2510"/>
              <a:gd name="T4" fmla="*/ 1056 w 2068"/>
              <a:gd name="T5" fmla="*/ 1876 h 2510"/>
              <a:gd name="T6" fmla="*/ 1056 w 2068"/>
              <a:gd name="T7" fmla="*/ 1469 h 2510"/>
              <a:gd name="T8" fmla="*/ 1194 w 2068"/>
              <a:gd name="T9" fmla="*/ 1525 h 2510"/>
              <a:gd name="T10" fmla="*/ 1265 w 2068"/>
              <a:gd name="T11" fmla="*/ 1672 h 2510"/>
              <a:gd name="T12" fmla="*/ 837 w 2068"/>
              <a:gd name="T13" fmla="*/ 1008 h 2510"/>
              <a:gd name="T14" fmla="*/ 793 w 2068"/>
              <a:gd name="T15" fmla="*/ 1129 h 2510"/>
              <a:gd name="T16" fmla="*/ 844 w 2068"/>
              <a:gd name="T17" fmla="*/ 1249 h 2510"/>
              <a:gd name="T18" fmla="*/ 982 w 2068"/>
              <a:gd name="T19" fmla="*/ 1310 h 2510"/>
              <a:gd name="T20" fmla="*/ 982 w 2068"/>
              <a:gd name="T21" fmla="*/ 946 h 2510"/>
              <a:gd name="T22" fmla="*/ 837 w 2068"/>
              <a:gd name="T23" fmla="*/ 1008 h 2510"/>
              <a:gd name="T24" fmla="*/ 529 w 2068"/>
              <a:gd name="T25" fmla="*/ 483 h 2510"/>
              <a:gd name="T26" fmla="*/ 1034 w 2068"/>
              <a:gd name="T27" fmla="*/ 0 h 2510"/>
              <a:gd name="T28" fmla="*/ 1539 w 2068"/>
              <a:gd name="T29" fmla="*/ 483 h 2510"/>
              <a:gd name="T30" fmla="*/ 1989 w 2068"/>
              <a:gd name="T31" fmla="*/ 483 h 2510"/>
              <a:gd name="T32" fmla="*/ 2068 w 2068"/>
              <a:gd name="T33" fmla="*/ 2510 h 2510"/>
              <a:gd name="T34" fmla="*/ 0 w 2068"/>
              <a:gd name="T35" fmla="*/ 2510 h 2510"/>
              <a:gd name="T36" fmla="*/ 78 w 2068"/>
              <a:gd name="T37" fmla="*/ 482 h 2510"/>
              <a:gd name="T38" fmla="*/ 529 w 2068"/>
              <a:gd name="T39" fmla="*/ 482 h 2510"/>
              <a:gd name="T40" fmla="*/ 529 w 2068"/>
              <a:gd name="T41" fmla="*/ 483 h 2510"/>
              <a:gd name="T42" fmla="*/ 1404 w 2068"/>
              <a:gd name="T43" fmla="*/ 1634 h 2510"/>
              <a:gd name="T44" fmla="*/ 1300 w 2068"/>
              <a:gd name="T45" fmla="*/ 1419 h 2510"/>
              <a:gd name="T46" fmla="*/ 1056 w 2068"/>
              <a:gd name="T47" fmla="*/ 1324 h 2510"/>
              <a:gd name="T48" fmla="*/ 1056 w 2068"/>
              <a:gd name="T49" fmla="*/ 947 h 2510"/>
              <a:gd name="T50" fmla="*/ 1211 w 2068"/>
              <a:gd name="T51" fmla="*/ 1029 h 2510"/>
              <a:gd name="T52" fmla="*/ 1243 w 2068"/>
              <a:gd name="T53" fmla="*/ 1131 h 2510"/>
              <a:gd name="T54" fmla="*/ 1379 w 2068"/>
              <a:gd name="T55" fmla="*/ 1131 h 2510"/>
              <a:gd name="T56" fmla="*/ 1292 w 2068"/>
              <a:gd name="T57" fmla="*/ 919 h 2510"/>
              <a:gd name="T58" fmla="*/ 1056 w 2068"/>
              <a:gd name="T59" fmla="*/ 829 h 2510"/>
              <a:gd name="T60" fmla="*/ 1056 w 2068"/>
              <a:gd name="T61" fmla="*/ 727 h 2510"/>
              <a:gd name="T62" fmla="*/ 982 w 2068"/>
              <a:gd name="T63" fmla="*/ 727 h 2510"/>
              <a:gd name="T64" fmla="*/ 982 w 2068"/>
              <a:gd name="T65" fmla="*/ 830 h 2510"/>
              <a:gd name="T66" fmla="*/ 740 w 2068"/>
              <a:gd name="T67" fmla="*/ 926 h 2510"/>
              <a:gd name="T68" fmla="*/ 654 w 2068"/>
              <a:gd name="T69" fmla="*/ 1138 h 2510"/>
              <a:gd name="T70" fmla="*/ 734 w 2068"/>
              <a:gd name="T71" fmla="*/ 1344 h 2510"/>
              <a:gd name="T72" fmla="*/ 982 w 2068"/>
              <a:gd name="T73" fmla="*/ 1451 h 2510"/>
              <a:gd name="T74" fmla="*/ 982 w 2068"/>
              <a:gd name="T75" fmla="*/ 1873 h 2510"/>
              <a:gd name="T76" fmla="*/ 803 w 2068"/>
              <a:gd name="T77" fmla="*/ 1774 h 2510"/>
              <a:gd name="T78" fmla="*/ 769 w 2068"/>
              <a:gd name="T79" fmla="*/ 1619 h 2510"/>
              <a:gd name="T80" fmla="*/ 632 w 2068"/>
              <a:gd name="T81" fmla="*/ 1619 h 2510"/>
              <a:gd name="T82" fmla="*/ 676 w 2068"/>
              <a:gd name="T83" fmla="*/ 1831 h 2510"/>
              <a:gd name="T84" fmla="*/ 982 w 2068"/>
              <a:gd name="T85" fmla="*/ 1990 h 2510"/>
              <a:gd name="T86" fmla="*/ 982 w 2068"/>
              <a:gd name="T87" fmla="*/ 2141 h 2510"/>
              <a:gd name="T88" fmla="*/ 1056 w 2068"/>
              <a:gd name="T89" fmla="*/ 2141 h 2510"/>
              <a:gd name="T90" fmla="*/ 1056 w 2068"/>
              <a:gd name="T91" fmla="*/ 1990 h 2510"/>
              <a:gd name="T92" fmla="*/ 1270 w 2068"/>
              <a:gd name="T93" fmla="*/ 1927 h 2510"/>
              <a:gd name="T94" fmla="*/ 1404 w 2068"/>
              <a:gd name="T95" fmla="*/ 1634 h 2510"/>
              <a:gd name="T96" fmla="*/ 610 w 2068"/>
              <a:gd name="T97" fmla="*/ 483 h 2510"/>
              <a:gd name="T98" fmla="*/ 1458 w 2068"/>
              <a:gd name="T99" fmla="*/ 483 h 2510"/>
              <a:gd name="T100" fmla="*/ 1034 w 2068"/>
              <a:gd name="T101" fmla="*/ 80 h 2510"/>
              <a:gd name="T102" fmla="*/ 610 w 2068"/>
              <a:gd name="T103" fmla="*/ 483 h 2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68" h="2510">
                <a:moveTo>
                  <a:pt x="1265" y="1672"/>
                </a:moveTo>
                <a:cubicBezTo>
                  <a:pt x="1265" y="1713"/>
                  <a:pt x="1256" y="1749"/>
                  <a:pt x="1238" y="1780"/>
                </a:cubicBezTo>
                <a:cubicBezTo>
                  <a:pt x="1205" y="1840"/>
                  <a:pt x="1144" y="1872"/>
                  <a:pt x="1056" y="1876"/>
                </a:cubicBezTo>
                <a:lnTo>
                  <a:pt x="1056" y="1469"/>
                </a:lnTo>
                <a:cubicBezTo>
                  <a:pt x="1120" y="1487"/>
                  <a:pt x="1166" y="1505"/>
                  <a:pt x="1194" y="1525"/>
                </a:cubicBezTo>
                <a:cubicBezTo>
                  <a:pt x="1241" y="1558"/>
                  <a:pt x="1265" y="1607"/>
                  <a:pt x="1265" y="1672"/>
                </a:cubicBezTo>
                <a:close/>
                <a:moveTo>
                  <a:pt x="837" y="1008"/>
                </a:moveTo>
                <a:cubicBezTo>
                  <a:pt x="808" y="1046"/>
                  <a:pt x="793" y="1087"/>
                  <a:pt x="793" y="1129"/>
                </a:cubicBezTo>
                <a:cubicBezTo>
                  <a:pt x="793" y="1180"/>
                  <a:pt x="810" y="1220"/>
                  <a:pt x="844" y="1249"/>
                </a:cubicBezTo>
                <a:cubicBezTo>
                  <a:pt x="879" y="1278"/>
                  <a:pt x="924" y="1298"/>
                  <a:pt x="982" y="1310"/>
                </a:cubicBezTo>
                <a:lnTo>
                  <a:pt x="982" y="946"/>
                </a:lnTo>
                <a:cubicBezTo>
                  <a:pt x="914" y="948"/>
                  <a:pt x="865" y="969"/>
                  <a:pt x="837" y="1008"/>
                </a:cubicBezTo>
                <a:close/>
                <a:moveTo>
                  <a:pt x="529" y="483"/>
                </a:moveTo>
                <a:cubicBezTo>
                  <a:pt x="541" y="214"/>
                  <a:pt x="763" y="0"/>
                  <a:pt x="1034" y="0"/>
                </a:cubicBezTo>
                <a:cubicBezTo>
                  <a:pt x="1305" y="0"/>
                  <a:pt x="1526" y="214"/>
                  <a:pt x="1539" y="483"/>
                </a:cubicBezTo>
                <a:lnTo>
                  <a:pt x="1989" y="483"/>
                </a:lnTo>
                <a:lnTo>
                  <a:pt x="2068" y="2510"/>
                </a:lnTo>
                <a:lnTo>
                  <a:pt x="0" y="2510"/>
                </a:lnTo>
                <a:lnTo>
                  <a:pt x="78" y="482"/>
                </a:lnTo>
                <a:lnTo>
                  <a:pt x="529" y="482"/>
                </a:lnTo>
                <a:lnTo>
                  <a:pt x="529" y="483"/>
                </a:lnTo>
                <a:close/>
                <a:moveTo>
                  <a:pt x="1404" y="1634"/>
                </a:moveTo>
                <a:cubicBezTo>
                  <a:pt x="1404" y="1539"/>
                  <a:pt x="1369" y="1467"/>
                  <a:pt x="1300" y="1419"/>
                </a:cubicBezTo>
                <a:cubicBezTo>
                  <a:pt x="1257" y="1389"/>
                  <a:pt x="1175" y="1358"/>
                  <a:pt x="1056" y="1324"/>
                </a:cubicBezTo>
                <a:lnTo>
                  <a:pt x="1056" y="947"/>
                </a:lnTo>
                <a:cubicBezTo>
                  <a:pt x="1127" y="950"/>
                  <a:pt x="1179" y="977"/>
                  <a:pt x="1211" y="1029"/>
                </a:cubicBezTo>
                <a:cubicBezTo>
                  <a:pt x="1229" y="1058"/>
                  <a:pt x="1240" y="1091"/>
                  <a:pt x="1243" y="1131"/>
                </a:cubicBezTo>
                <a:lnTo>
                  <a:pt x="1379" y="1131"/>
                </a:lnTo>
                <a:cubicBezTo>
                  <a:pt x="1376" y="1043"/>
                  <a:pt x="1347" y="973"/>
                  <a:pt x="1292" y="919"/>
                </a:cubicBezTo>
                <a:cubicBezTo>
                  <a:pt x="1237" y="866"/>
                  <a:pt x="1158" y="836"/>
                  <a:pt x="1056" y="829"/>
                </a:cubicBezTo>
                <a:lnTo>
                  <a:pt x="1056" y="727"/>
                </a:lnTo>
                <a:lnTo>
                  <a:pt x="982" y="727"/>
                </a:lnTo>
                <a:lnTo>
                  <a:pt x="982" y="830"/>
                </a:lnTo>
                <a:cubicBezTo>
                  <a:pt x="878" y="831"/>
                  <a:pt x="798" y="863"/>
                  <a:pt x="740" y="926"/>
                </a:cubicBezTo>
                <a:cubicBezTo>
                  <a:pt x="682" y="989"/>
                  <a:pt x="654" y="1060"/>
                  <a:pt x="654" y="1138"/>
                </a:cubicBezTo>
                <a:cubicBezTo>
                  <a:pt x="654" y="1226"/>
                  <a:pt x="680" y="1295"/>
                  <a:pt x="734" y="1344"/>
                </a:cubicBezTo>
                <a:cubicBezTo>
                  <a:pt x="787" y="1394"/>
                  <a:pt x="870" y="1429"/>
                  <a:pt x="982" y="1451"/>
                </a:cubicBezTo>
                <a:lnTo>
                  <a:pt x="982" y="1873"/>
                </a:lnTo>
                <a:cubicBezTo>
                  <a:pt x="895" y="1865"/>
                  <a:pt x="835" y="1833"/>
                  <a:pt x="803" y="1774"/>
                </a:cubicBezTo>
                <a:cubicBezTo>
                  <a:pt x="785" y="1742"/>
                  <a:pt x="773" y="1690"/>
                  <a:pt x="769" y="1619"/>
                </a:cubicBezTo>
                <a:lnTo>
                  <a:pt x="632" y="1619"/>
                </a:lnTo>
                <a:cubicBezTo>
                  <a:pt x="632" y="1708"/>
                  <a:pt x="647" y="1779"/>
                  <a:pt x="676" y="1831"/>
                </a:cubicBezTo>
                <a:cubicBezTo>
                  <a:pt x="730" y="1927"/>
                  <a:pt x="832" y="1981"/>
                  <a:pt x="982" y="1990"/>
                </a:cubicBezTo>
                <a:lnTo>
                  <a:pt x="982" y="2141"/>
                </a:lnTo>
                <a:lnTo>
                  <a:pt x="1056" y="2141"/>
                </a:lnTo>
                <a:lnTo>
                  <a:pt x="1056" y="1990"/>
                </a:lnTo>
                <a:cubicBezTo>
                  <a:pt x="1149" y="1980"/>
                  <a:pt x="1221" y="1959"/>
                  <a:pt x="1270" y="1927"/>
                </a:cubicBezTo>
                <a:cubicBezTo>
                  <a:pt x="1359" y="1869"/>
                  <a:pt x="1404" y="1771"/>
                  <a:pt x="1404" y="1634"/>
                </a:cubicBezTo>
                <a:close/>
                <a:moveTo>
                  <a:pt x="610" y="483"/>
                </a:moveTo>
                <a:lnTo>
                  <a:pt x="1458" y="483"/>
                </a:lnTo>
                <a:cubicBezTo>
                  <a:pt x="1445" y="258"/>
                  <a:pt x="1261" y="80"/>
                  <a:pt x="1034" y="80"/>
                </a:cubicBezTo>
                <a:cubicBezTo>
                  <a:pt x="807" y="80"/>
                  <a:pt x="622" y="258"/>
                  <a:pt x="610" y="483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</p:sp>
      <p:sp>
        <p:nvSpPr>
          <p:cNvPr id="9" name="placeholder_102070"/>
          <p:cNvSpPr>
            <a:spLocks noChangeAspect="1"/>
          </p:cNvSpPr>
          <p:nvPr/>
        </p:nvSpPr>
        <p:spPr bwMode="auto">
          <a:xfrm>
            <a:off x="7772358" y="3902401"/>
            <a:ext cx="517407" cy="609685"/>
          </a:xfrm>
          <a:custGeom>
            <a:avLst/>
            <a:gdLst>
              <a:gd name="connsiteX0" fmla="*/ 319394 w 511599"/>
              <a:gd name="connsiteY0" fmla="*/ 161172 h 602841"/>
              <a:gd name="connsiteX1" fmla="*/ 337628 w 511599"/>
              <a:gd name="connsiteY1" fmla="*/ 168130 h 602841"/>
              <a:gd name="connsiteX2" fmla="*/ 354224 w 511599"/>
              <a:gd name="connsiteY2" fmla="*/ 183069 h 602841"/>
              <a:gd name="connsiteX3" fmla="*/ 356478 w 511599"/>
              <a:gd name="connsiteY3" fmla="*/ 221541 h 602841"/>
              <a:gd name="connsiteX4" fmla="*/ 264280 w 511599"/>
              <a:gd name="connsiteY4" fmla="*/ 324066 h 602841"/>
              <a:gd name="connsiteX5" fmla="*/ 243996 w 511599"/>
              <a:gd name="connsiteY5" fmla="*/ 333070 h 602841"/>
              <a:gd name="connsiteX6" fmla="*/ 225761 w 511599"/>
              <a:gd name="connsiteY6" fmla="*/ 326112 h 602841"/>
              <a:gd name="connsiteX7" fmla="*/ 157330 w 511599"/>
              <a:gd name="connsiteY7" fmla="*/ 264720 h 602841"/>
              <a:gd name="connsiteX8" fmla="*/ 148110 w 511599"/>
              <a:gd name="connsiteY8" fmla="*/ 245893 h 602841"/>
              <a:gd name="connsiteX9" fmla="*/ 155076 w 511599"/>
              <a:gd name="connsiteY9" fmla="*/ 226248 h 602841"/>
              <a:gd name="connsiteX10" fmla="*/ 170033 w 511599"/>
              <a:gd name="connsiteY10" fmla="*/ 209672 h 602841"/>
              <a:gd name="connsiteX11" fmla="*/ 190316 w 511599"/>
              <a:gd name="connsiteY11" fmla="*/ 200668 h 602841"/>
              <a:gd name="connsiteX12" fmla="*/ 208551 w 511599"/>
              <a:gd name="connsiteY12" fmla="*/ 207626 h 602841"/>
              <a:gd name="connsiteX13" fmla="*/ 240308 w 511599"/>
              <a:gd name="connsiteY13" fmla="*/ 235866 h 602841"/>
              <a:gd name="connsiteX14" fmla="*/ 299110 w 511599"/>
              <a:gd name="connsiteY14" fmla="*/ 170176 h 602841"/>
              <a:gd name="connsiteX15" fmla="*/ 319394 w 511599"/>
              <a:gd name="connsiteY15" fmla="*/ 161172 h 602841"/>
              <a:gd name="connsiteX16" fmla="*/ 256722 w 511599"/>
              <a:gd name="connsiteY16" fmla="*/ 93075 h 602841"/>
              <a:gd name="connsiteX17" fmla="*/ 96091 w 511599"/>
              <a:gd name="connsiteY17" fmla="*/ 253451 h 602841"/>
              <a:gd name="connsiteX18" fmla="*/ 256722 w 511599"/>
              <a:gd name="connsiteY18" fmla="*/ 414032 h 602841"/>
              <a:gd name="connsiteX19" fmla="*/ 417557 w 511599"/>
              <a:gd name="connsiteY19" fmla="*/ 253451 h 602841"/>
              <a:gd name="connsiteX20" fmla="*/ 256722 w 511599"/>
              <a:gd name="connsiteY20" fmla="*/ 93075 h 602841"/>
              <a:gd name="connsiteX21" fmla="*/ 255902 w 511599"/>
              <a:gd name="connsiteY21" fmla="*/ 0 h 602841"/>
              <a:gd name="connsiteX22" fmla="*/ 511599 w 511599"/>
              <a:gd name="connsiteY22" fmla="*/ 255292 h 602841"/>
              <a:gd name="connsiteX23" fmla="*/ 398502 w 511599"/>
              <a:gd name="connsiteY23" fmla="*/ 480718 h 602841"/>
              <a:gd name="connsiteX24" fmla="*/ 255902 w 511599"/>
              <a:gd name="connsiteY24" fmla="*/ 602841 h 602841"/>
              <a:gd name="connsiteX25" fmla="*/ 113302 w 511599"/>
              <a:gd name="connsiteY25" fmla="*/ 480718 h 602841"/>
              <a:gd name="connsiteX26" fmla="*/ 0 w 511599"/>
              <a:gd name="connsiteY26" fmla="*/ 255292 h 602841"/>
              <a:gd name="connsiteX27" fmla="*/ 255902 w 511599"/>
              <a:gd name="connsiteY27" fmla="*/ 0 h 602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11599" h="602841">
                <a:moveTo>
                  <a:pt x="319394" y="161172"/>
                </a:moveTo>
                <a:cubicBezTo>
                  <a:pt x="326155" y="161172"/>
                  <a:pt x="332711" y="163628"/>
                  <a:pt x="337628" y="168130"/>
                </a:cubicBezTo>
                <a:lnTo>
                  <a:pt x="354224" y="183069"/>
                </a:lnTo>
                <a:cubicBezTo>
                  <a:pt x="365493" y="193096"/>
                  <a:pt x="366517" y="210286"/>
                  <a:pt x="356478" y="221541"/>
                </a:cubicBezTo>
                <a:lnTo>
                  <a:pt x="264280" y="324066"/>
                </a:lnTo>
                <a:cubicBezTo>
                  <a:pt x="259157" y="329796"/>
                  <a:pt x="251782" y="333070"/>
                  <a:pt x="243996" y="333070"/>
                </a:cubicBezTo>
                <a:cubicBezTo>
                  <a:pt x="237235" y="333070"/>
                  <a:pt x="230883" y="330615"/>
                  <a:pt x="225761" y="326112"/>
                </a:cubicBezTo>
                <a:lnTo>
                  <a:pt x="157330" y="264720"/>
                </a:lnTo>
                <a:cubicBezTo>
                  <a:pt x="151798" y="259809"/>
                  <a:pt x="148520" y="253260"/>
                  <a:pt x="148110" y="245893"/>
                </a:cubicBezTo>
                <a:cubicBezTo>
                  <a:pt x="147905" y="238731"/>
                  <a:pt x="150364" y="231773"/>
                  <a:pt x="155076" y="226248"/>
                </a:cubicBezTo>
                <a:lnTo>
                  <a:pt x="170033" y="209672"/>
                </a:lnTo>
                <a:cubicBezTo>
                  <a:pt x="175155" y="203942"/>
                  <a:pt x="182531" y="200668"/>
                  <a:pt x="190316" y="200668"/>
                </a:cubicBezTo>
                <a:cubicBezTo>
                  <a:pt x="197077" y="200668"/>
                  <a:pt x="203634" y="203124"/>
                  <a:pt x="208551" y="207626"/>
                </a:cubicBezTo>
                <a:lnTo>
                  <a:pt x="240308" y="235866"/>
                </a:lnTo>
                <a:lnTo>
                  <a:pt x="299110" y="170176"/>
                </a:lnTo>
                <a:cubicBezTo>
                  <a:pt x="304232" y="164446"/>
                  <a:pt x="311813" y="161172"/>
                  <a:pt x="319394" y="161172"/>
                </a:cubicBezTo>
                <a:close/>
                <a:moveTo>
                  <a:pt x="256722" y="93075"/>
                </a:moveTo>
                <a:cubicBezTo>
                  <a:pt x="168211" y="93075"/>
                  <a:pt x="96091" y="165081"/>
                  <a:pt x="96091" y="253451"/>
                </a:cubicBezTo>
                <a:cubicBezTo>
                  <a:pt x="96091" y="342026"/>
                  <a:pt x="168211" y="414032"/>
                  <a:pt x="256722" y="414032"/>
                </a:cubicBezTo>
                <a:cubicBezTo>
                  <a:pt x="345437" y="414032"/>
                  <a:pt x="417557" y="342026"/>
                  <a:pt x="417557" y="253451"/>
                </a:cubicBezTo>
                <a:cubicBezTo>
                  <a:pt x="417557" y="165081"/>
                  <a:pt x="345437" y="93075"/>
                  <a:pt x="256722" y="93075"/>
                </a:cubicBezTo>
                <a:close/>
                <a:moveTo>
                  <a:pt x="255902" y="0"/>
                </a:moveTo>
                <a:cubicBezTo>
                  <a:pt x="396863" y="0"/>
                  <a:pt x="511599" y="114554"/>
                  <a:pt x="511599" y="255292"/>
                </a:cubicBezTo>
                <a:cubicBezTo>
                  <a:pt x="511599" y="335685"/>
                  <a:pt x="440709" y="431010"/>
                  <a:pt x="398502" y="480718"/>
                </a:cubicBezTo>
                <a:cubicBezTo>
                  <a:pt x="397478" y="481946"/>
                  <a:pt x="293806" y="602841"/>
                  <a:pt x="255902" y="602841"/>
                </a:cubicBezTo>
                <a:cubicBezTo>
                  <a:pt x="224350" y="602841"/>
                  <a:pt x="140347" y="512425"/>
                  <a:pt x="113302" y="480718"/>
                </a:cubicBezTo>
                <a:cubicBezTo>
                  <a:pt x="71095" y="431010"/>
                  <a:pt x="0" y="335480"/>
                  <a:pt x="0" y="255292"/>
                </a:cubicBezTo>
                <a:cubicBezTo>
                  <a:pt x="0" y="114554"/>
                  <a:pt x="114736" y="0"/>
                  <a:pt x="255902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</p:sp>
      <p:sp>
        <p:nvSpPr>
          <p:cNvPr id="10" name="checked-monitor_71723"/>
          <p:cNvSpPr>
            <a:spLocks noChangeAspect="1"/>
          </p:cNvSpPr>
          <p:nvPr/>
        </p:nvSpPr>
        <p:spPr bwMode="auto">
          <a:xfrm>
            <a:off x="9042358" y="3902401"/>
            <a:ext cx="609685" cy="521636"/>
          </a:xfrm>
          <a:custGeom>
            <a:avLst/>
            <a:gdLst>
              <a:gd name="connsiteX0" fmla="*/ 220893 w 607356"/>
              <a:gd name="connsiteY0" fmla="*/ 446115 h 519644"/>
              <a:gd name="connsiteX1" fmla="*/ 386392 w 607356"/>
              <a:gd name="connsiteY1" fmla="*/ 446115 h 519644"/>
              <a:gd name="connsiteX2" fmla="*/ 389303 w 607356"/>
              <a:gd name="connsiteY2" fmla="*/ 447252 h 519644"/>
              <a:gd name="connsiteX3" fmla="*/ 444849 w 607356"/>
              <a:gd name="connsiteY3" fmla="*/ 500693 h 519644"/>
              <a:gd name="connsiteX4" fmla="*/ 446114 w 607356"/>
              <a:gd name="connsiteY4" fmla="*/ 503725 h 519644"/>
              <a:gd name="connsiteX5" fmla="*/ 446114 w 607356"/>
              <a:gd name="connsiteY5" fmla="*/ 515349 h 519644"/>
              <a:gd name="connsiteX6" fmla="*/ 441939 w 607356"/>
              <a:gd name="connsiteY6" fmla="*/ 519644 h 519644"/>
              <a:gd name="connsiteX7" fmla="*/ 165346 w 607356"/>
              <a:gd name="connsiteY7" fmla="*/ 519644 h 519644"/>
              <a:gd name="connsiteX8" fmla="*/ 161171 w 607356"/>
              <a:gd name="connsiteY8" fmla="*/ 515349 h 519644"/>
              <a:gd name="connsiteX9" fmla="*/ 161171 w 607356"/>
              <a:gd name="connsiteY9" fmla="*/ 503725 h 519644"/>
              <a:gd name="connsiteX10" fmla="*/ 162436 w 607356"/>
              <a:gd name="connsiteY10" fmla="*/ 500693 h 519644"/>
              <a:gd name="connsiteX11" fmla="*/ 217982 w 607356"/>
              <a:gd name="connsiteY11" fmla="*/ 447252 h 519644"/>
              <a:gd name="connsiteX12" fmla="*/ 220893 w 607356"/>
              <a:gd name="connsiteY12" fmla="*/ 446115 h 519644"/>
              <a:gd name="connsiteX13" fmla="*/ 303678 w 607356"/>
              <a:gd name="connsiteY13" fmla="*/ 387903 h 519644"/>
              <a:gd name="connsiteX14" fmla="*/ 290392 w 607356"/>
              <a:gd name="connsiteY14" fmla="*/ 401165 h 519644"/>
              <a:gd name="connsiteX15" fmla="*/ 303678 w 607356"/>
              <a:gd name="connsiteY15" fmla="*/ 414428 h 519644"/>
              <a:gd name="connsiteX16" fmla="*/ 316964 w 607356"/>
              <a:gd name="connsiteY16" fmla="*/ 401165 h 519644"/>
              <a:gd name="connsiteX17" fmla="*/ 303678 w 607356"/>
              <a:gd name="connsiteY17" fmla="*/ 387903 h 519644"/>
              <a:gd name="connsiteX18" fmla="*/ 387042 w 607356"/>
              <a:gd name="connsiteY18" fmla="*/ 107746 h 519644"/>
              <a:gd name="connsiteX19" fmla="*/ 391976 w 607356"/>
              <a:gd name="connsiteY19" fmla="*/ 107746 h 519644"/>
              <a:gd name="connsiteX20" fmla="*/ 422718 w 607356"/>
              <a:gd name="connsiteY20" fmla="*/ 138315 h 519644"/>
              <a:gd name="connsiteX21" fmla="*/ 423604 w 607356"/>
              <a:gd name="connsiteY21" fmla="*/ 140841 h 519644"/>
              <a:gd name="connsiteX22" fmla="*/ 422718 w 607356"/>
              <a:gd name="connsiteY22" fmla="*/ 143241 h 519644"/>
              <a:gd name="connsiteX23" fmla="*/ 274826 w 607356"/>
              <a:gd name="connsiteY23" fmla="*/ 290777 h 519644"/>
              <a:gd name="connsiteX24" fmla="*/ 272422 w 607356"/>
              <a:gd name="connsiteY24" fmla="*/ 291788 h 519644"/>
              <a:gd name="connsiteX25" fmla="*/ 270019 w 607356"/>
              <a:gd name="connsiteY25" fmla="*/ 290777 h 519644"/>
              <a:gd name="connsiteX26" fmla="*/ 184623 w 607356"/>
              <a:gd name="connsiteY26" fmla="*/ 205641 h 519644"/>
              <a:gd name="connsiteX27" fmla="*/ 183611 w 607356"/>
              <a:gd name="connsiteY27" fmla="*/ 203114 h 519644"/>
              <a:gd name="connsiteX28" fmla="*/ 184623 w 607356"/>
              <a:gd name="connsiteY28" fmla="*/ 200714 h 519644"/>
              <a:gd name="connsiteX29" fmla="*/ 215365 w 607356"/>
              <a:gd name="connsiteY29" fmla="*/ 170146 h 519644"/>
              <a:gd name="connsiteX30" fmla="*/ 220173 w 607356"/>
              <a:gd name="connsiteY30" fmla="*/ 170146 h 519644"/>
              <a:gd name="connsiteX31" fmla="*/ 272422 w 607356"/>
              <a:gd name="connsiteY31" fmla="*/ 222188 h 519644"/>
              <a:gd name="connsiteX32" fmla="*/ 48462 w 607356"/>
              <a:gd name="connsiteY32" fmla="*/ 57219 h 519644"/>
              <a:gd name="connsiteX33" fmla="*/ 48462 w 607356"/>
              <a:gd name="connsiteY33" fmla="*/ 361504 h 519644"/>
              <a:gd name="connsiteX34" fmla="*/ 558894 w 607356"/>
              <a:gd name="connsiteY34" fmla="*/ 361504 h 519644"/>
              <a:gd name="connsiteX35" fmla="*/ 558894 w 607356"/>
              <a:gd name="connsiteY35" fmla="*/ 57219 h 519644"/>
              <a:gd name="connsiteX36" fmla="*/ 12021 w 607356"/>
              <a:gd name="connsiteY36" fmla="*/ 0 h 519644"/>
              <a:gd name="connsiteX37" fmla="*/ 595335 w 607356"/>
              <a:gd name="connsiteY37" fmla="*/ 0 h 519644"/>
              <a:gd name="connsiteX38" fmla="*/ 607356 w 607356"/>
              <a:gd name="connsiteY38" fmla="*/ 12000 h 519644"/>
              <a:gd name="connsiteX39" fmla="*/ 607356 w 607356"/>
              <a:gd name="connsiteY39" fmla="*/ 424659 h 519644"/>
              <a:gd name="connsiteX40" fmla="*/ 595335 w 607356"/>
              <a:gd name="connsiteY40" fmla="*/ 436659 h 519644"/>
              <a:gd name="connsiteX41" fmla="*/ 12021 w 607356"/>
              <a:gd name="connsiteY41" fmla="*/ 436659 h 519644"/>
              <a:gd name="connsiteX42" fmla="*/ 0 w 607356"/>
              <a:gd name="connsiteY42" fmla="*/ 424659 h 519644"/>
              <a:gd name="connsiteX43" fmla="*/ 0 w 607356"/>
              <a:gd name="connsiteY43" fmla="*/ 12000 h 519644"/>
              <a:gd name="connsiteX44" fmla="*/ 12021 w 607356"/>
              <a:gd name="connsiteY44" fmla="*/ 0 h 51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07356" h="519644">
                <a:moveTo>
                  <a:pt x="220893" y="446115"/>
                </a:moveTo>
                <a:lnTo>
                  <a:pt x="386392" y="446115"/>
                </a:lnTo>
                <a:cubicBezTo>
                  <a:pt x="387405" y="446115"/>
                  <a:pt x="388543" y="446494"/>
                  <a:pt x="389303" y="447252"/>
                </a:cubicBezTo>
                <a:lnTo>
                  <a:pt x="444849" y="500693"/>
                </a:lnTo>
                <a:cubicBezTo>
                  <a:pt x="445734" y="501451"/>
                  <a:pt x="446114" y="502588"/>
                  <a:pt x="446114" y="503725"/>
                </a:cubicBezTo>
                <a:lnTo>
                  <a:pt x="446114" y="515349"/>
                </a:lnTo>
                <a:cubicBezTo>
                  <a:pt x="446114" y="517749"/>
                  <a:pt x="444216" y="519644"/>
                  <a:pt x="441939" y="519644"/>
                </a:cubicBezTo>
                <a:lnTo>
                  <a:pt x="165346" y="519644"/>
                </a:lnTo>
                <a:cubicBezTo>
                  <a:pt x="163069" y="519644"/>
                  <a:pt x="161171" y="517749"/>
                  <a:pt x="161171" y="515349"/>
                </a:cubicBezTo>
                <a:lnTo>
                  <a:pt x="161171" y="503725"/>
                </a:lnTo>
                <a:cubicBezTo>
                  <a:pt x="161171" y="502588"/>
                  <a:pt x="161551" y="501451"/>
                  <a:pt x="162436" y="500693"/>
                </a:cubicBezTo>
                <a:lnTo>
                  <a:pt x="217982" y="447252"/>
                </a:lnTo>
                <a:cubicBezTo>
                  <a:pt x="218742" y="446494"/>
                  <a:pt x="219880" y="446115"/>
                  <a:pt x="220893" y="446115"/>
                </a:cubicBezTo>
                <a:close/>
                <a:moveTo>
                  <a:pt x="303678" y="387903"/>
                </a:moveTo>
                <a:cubicBezTo>
                  <a:pt x="296339" y="387903"/>
                  <a:pt x="290392" y="393839"/>
                  <a:pt x="290392" y="401165"/>
                </a:cubicBezTo>
                <a:cubicBezTo>
                  <a:pt x="290392" y="408492"/>
                  <a:pt x="296339" y="414428"/>
                  <a:pt x="303678" y="414428"/>
                </a:cubicBezTo>
                <a:cubicBezTo>
                  <a:pt x="311017" y="414428"/>
                  <a:pt x="316964" y="408492"/>
                  <a:pt x="316964" y="401165"/>
                </a:cubicBezTo>
                <a:cubicBezTo>
                  <a:pt x="316964" y="393839"/>
                  <a:pt x="311017" y="387903"/>
                  <a:pt x="303678" y="387903"/>
                </a:cubicBezTo>
                <a:close/>
                <a:moveTo>
                  <a:pt x="387042" y="107746"/>
                </a:moveTo>
                <a:cubicBezTo>
                  <a:pt x="388434" y="106483"/>
                  <a:pt x="390711" y="106483"/>
                  <a:pt x="391976" y="107746"/>
                </a:cubicBezTo>
                <a:lnTo>
                  <a:pt x="422718" y="138315"/>
                </a:lnTo>
                <a:cubicBezTo>
                  <a:pt x="423351" y="139072"/>
                  <a:pt x="423604" y="139957"/>
                  <a:pt x="423604" y="140841"/>
                </a:cubicBezTo>
                <a:cubicBezTo>
                  <a:pt x="423604" y="141725"/>
                  <a:pt x="423351" y="142609"/>
                  <a:pt x="422718" y="143241"/>
                </a:cubicBezTo>
                <a:lnTo>
                  <a:pt x="274826" y="290777"/>
                </a:lnTo>
                <a:cubicBezTo>
                  <a:pt x="274193" y="291409"/>
                  <a:pt x="273308" y="291788"/>
                  <a:pt x="272422" y="291788"/>
                </a:cubicBezTo>
                <a:cubicBezTo>
                  <a:pt x="271537" y="291788"/>
                  <a:pt x="270651" y="291409"/>
                  <a:pt x="270019" y="290777"/>
                </a:cubicBezTo>
                <a:lnTo>
                  <a:pt x="184623" y="205641"/>
                </a:lnTo>
                <a:cubicBezTo>
                  <a:pt x="183991" y="205009"/>
                  <a:pt x="183611" y="204125"/>
                  <a:pt x="183611" y="203114"/>
                </a:cubicBezTo>
                <a:cubicBezTo>
                  <a:pt x="183611" y="202230"/>
                  <a:pt x="183991" y="201346"/>
                  <a:pt x="184623" y="200714"/>
                </a:cubicBezTo>
                <a:lnTo>
                  <a:pt x="215365" y="170146"/>
                </a:lnTo>
                <a:cubicBezTo>
                  <a:pt x="216757" y="168757"/>
                  <a:pt x="218908" y="168757"/>
                  <a:pt x="220173" y="170146"/>
                </a:cubicBezTo>
                <a:lnTo>
                  <a:pt x="272422" y="222188"/>
                </a:lnTo>
                <a:close/>
                <a:moveTo>
                  <a:pt x="48462" y="57219"/>
                </a:moveTo>
                <a:lnTo>
                  <a:pt x="48462" y="361504"/>
                </a:lnTo>
                <a:lnTo>
                  <a:pt x="558894" y="361504"/>
                </a:lnTo>
                <a:lnTo>
                  <a:pt x="558894" y="57219"/>
                </a:lnTo>
                <a:close/>
                <a:moveTo>
                  <a:pt x="12021" y="0"/>
                </a:moveTo>
                <a:lnTo>
                  <a:pt x="595335" y="0"/>
                </a:lnTo>
                <a:cubicBezTo>
                  <a:pt x="601915" y="0"/>
                  <a:pt x="607356" y="5431"/>
                  <a:pt x="607356" y="12000"/>
                </a:cubicBezTo>
                <a:lnTo>
                  <a:pt x="607356" y="424659"/>
                </a:lnTo>
                <a:cubicBezTo>
                  <a:pt x="607356" y="431228"/>
                  <a:pt x="601915" y="436659"/>
                  <a:pt x="595335" y="436659"/>
                </a:cubicBezTo>
                <a:lnTo>
                  <a:pt x="12021" y="436659"/>
                </a:lnTo>
                <a:cubicBezTo>
                  <a:pt x="5441" y="436659"/>
                  <a:pt x="0" y="431228"/>
                  <a:pt x="0" y="424659"/>
                </a:cubicBezTo>
                <a:lnTo>
                  <a:pt x="0" y="12000"/>
                </a:lnTo>
                <a:cubicBezTo>
                  <a:pt x="0" y="5431"/>
                  <a:pt x="5441" y="0"/>
                  <a:pt x="12021" y="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</p:sp>
      <p:sp>
        <p:nvSpPr>
          <p:cNvPr id="11" name="ppt-file_51127"/>
          <p:cNvSpPr>
            <a:spLocks noChangeAspect="1"/>
          </p:cNvSpPr>
          <p:nvPr/>
        </p:nvSpPr>
        <p:spPr bwMode="auto">
          <a:xfrm>
            <a:off x="10312358" y="3902401"/>
            <a:ext cx="445767" cy="609685"/>
          </a:xfrm>
          <a:custGeom>
            <a:avLst/>
            <a:gdLst>
              <a:gd name="connsiteX0" fmla="*/ 222937 w 441922"/>
              <a:gd name="connsiteY0" fmla="*/ 251366 h 604425"/>
              <a:gd name="connsiteX1" fmla="*/ 248735 w 441922"/>
              <a:gd name="connsiteY1" fmla="*/ 272710 h 604425"/>
              <a:gd name="connsiteX2" fmla="*/ 220456 w 441922"/>
              <a:gd name="connsiteY2" fmla="*/ 297033 h 604425"/>
              <a:gd name="connsiteX3" fmla="*/ 209046 w 441922"/>
              <a:gd name="connsiteY3" fmla="*/ 296040 h 604425"/>
              <a:gd name="connsiteX4" fmla="*/ 209046 w 441922"/>
              <a:gd name="connsiteY4" fmla="*/ 252359 h 604425"/>
              <a:gd name="connsiteX5" fmla="*/ 222937 w 441922"/>
              <a:gd name="connsiteY5" fmla="*/ 251366 h 604425"/>
              <a:gd name="connsiteX6" fmla="*/ 95829 w 441922"/>
              <a:gd name="connsiteY6" fmla="*/ 251366 h 604425"/>
              <a:gd name="connsiteX7" fmla="*/ 122176 w 441922"/>
              <a:gd name="connsiteY7" fmla="*/ 272710 h 604425"/>
              <a:gd name="connsiteX8" fmla="*/ 93343 w 441922"/>
              <a:gd name="connsiteY8" fmla="*/ 297033 h 604425"/>
              <a:gd name="connsiteX9" fmla="*/ 82407 w 441922"/>
              <a:gd name="connsiteY9" fmla="*/ 296040 h 604425"/>
              <a:gd name="connsiteX10" fmla="*/ 82407 w 441922"/>
              <a:gd name="connsiteY10" fmla="*/ 252359 h 604425"/>
              <a:gd name="connsiteX11" fmla="*/ 95829 w 441922"/>
              <a:gd name="connsiteY11" fmla="*/ 251366 h 604425"/>
              <a:gd name="connsiteX12" fmla="*/ 291966 w 441922"/>
              <a:gd name="connsiteY12" fmla="*/ 227093 h 604425"/>
              <a:gd name="connsiteX13" fmla="*/ 291966 w 441922"/>
              <a:gd name="connsiteY13" fmla="*/ 255356 h 604425"/>
              <a:gd name="connsiteX14" fmla="*/ 331193 w 441922"/>
              <a:gd name="connsiteY14" fmla="*/ 255356 h 604425"/>
              <a:gd name="connsiteX15" fmla="*/ 331193 w 441922"/>
              <a:gd name="connsiteY15" fmla="*/ 374357 h 604425"/>
              <a:gd name="connsiteX16" fmla="*/ 364958 w 441922"/>
              <a:gd name="connsiteY16" fmla="*/ 374357 h 604425"/>
              <a:gd name="connsiteX17" fmla="*/ 364958 w 441922"/>
              <a:gd name="connsiteY17" fmla="*/ 255356 h 604425"/>
              <a:gd name="connsiteX18" fmla="*/ 404682 w 441922"/>
              <a:gd name="connsiteY18" fmla="*/ 255356 h 604425"/>
              <a:gd name="connsiteX19" fmla="*/ 404682 w 441922"/>
              <a:gd name="connsiteY19" fmla="*/ 227093 h 604425"/>
              <a:gd name="connsiteX20" fmla="*/ 220961 w 441922"/>
              <a:gd name="connsiteY20" fmla="*/ 226102 h 604425"/>
              <a:gd name="connsiteX21" fmla="*/ 176272 w 441922"/>
              <a:gd name="connsiteY21" fmla="*/ 229077 h 604425"/>
              <a:gd name="connsiteX22" fmla="*/ 176272 w 441922"/>
              <a:gd name="connsiteY22" fmla="*/ 374357 h 604425"/>
              <a:gd name="connsiteX23" fmla="*/ 209044 w 441922"/>
              <a:gd name="connsiteY23" fmla="*/ 374357 h 604425"/>
              <a:gd name="connsiteX24" fmla="*/ 209044 w 441922"/>
              <a:gd name="connsiteY24" fmla="*/ 321798 h 604425"/>
              <a:gd name="connsiteX25" fmla="*/ 220464 w 441922"/>
              <a:gd name="connsiteY25" fmla="*/ 322294 h 604425"/>
              <a:gd name="connsiteX26" fmla="*/ 268132 w 441922"/>
              <a:gd name="connsiteY26" fmla="*/ 306923 h 604425"/>
              <a:gd name="connsiteX27" fmla="*/ 281539 w 441922"/>
              <a:gd name="connsiteY27" fmla="*/ 271719 h 604425"/>
              <a:gd name="connsiteX28" fmla="*/ 266146 w 441922"/>
              <a:gd name="connsiteY28" fmla="*/ 238002 h 604425"/>
              <a:gd name="connsiteX29" fmla="*/ 220961 w 441922"/>
              <a:gd name="connsiteY29" fmla="*/ 226102 h 604425"/>
              <a:gd name="connsiteX30" fmla="*/ 94343 w 441922"/>
              <a:gd name="connsiteY30" fmla="*/ 226102 h 604425"/>
              <a:gd name="connsiteX31" fmla="*/ 49157 w 441922"/>
              <a:gd name="connsiteY31" fmla="*/ 229077 h 604425"/>
              <a:gd name="connsiteX32" fmla="*/ 49157 w 441922"/>
              <a:gd name="connsiteY32" fmla="*/ 374357 h 604425"/>
              <a:gd name="connsiteX33" fmla="*/ 82426 w 441922"/>
              <a:gd name="connsiteY33" fmla="*/ 374357 h 604425"/>
              <a:gd name="connsiteX34" fmla="*/ 82426 w 441922"/>
              <a:gd name="connsiteY34" fmla="*/ 321798 h 604425"/>
              <a:gd name="connsiteX35" fmla="*/ 93846 w 441922"/>
              <a:gd name="connsiteY35" fmla="*/ 322294 h 604425"/>
              <a:gd name="connsiteX36" fmla="*/ 141514 w 441922"/>
              <a:gd name="connsiteY36" fmla="*/ 306923 h 604425"/>
              <a:gd name="connsiteX37" fmla="*/ 154921 w 441922"/>
              <a:gd name="connsiteY37" fmla="*/ 271719 h 604425"/>
              <a:gd name="connsiteX38" fmla="*/ 139031 w 441922"/>
              <a:gd name="connsiteY38" fmla="*/ 238002 h 604425"/>
              <a:gd name="connsiteX39" fmla="*/ 94343 w 441922"/>
              <a:gd name="connsiteY39" fmla="*/ 226102 h 604425"/>
              <a:gd name="connsiteX40" fmla="*/ 340593 w 441922"/>
              <a:gd name="connsiteY40" fmla="*/ 478 h 604425"/>
              <a:gd name="connsiteX41" fmla="*/ 441444 w 441922"/>
              <a:gd name="connsiteY41" fmla="*/ 141781 h 604425"/>
              <a:gd name="connsiteX42" fmla="*/ 320224 w 441922"/>
              <a:gd name="connsiteY42" fmla="*/ 58487 h 604425"/>
              <a:gd name="connsiteX43" fmla="*/ 0 w 441922"/>
              <a:gd name="connsiteY43" fmla="*/ 0 h 604425"/>
              <a:gd name="connsiteX44" fmla="*/ 309842 w 441922"/>
              <a:gd name="connsiteY44" fmla="*/ 0 h 604425"/>
              <a:gd name="connsiteX45" fmla="*/ 284518 w 441922"/>
              <a:gd name="connsiteY45" fmla="*/ 70905 h 604425"/>
              <a:gd name="connsiteX46" fmla="*/ 441922 w 441922"/>
              <a:gd name="connsiteY46" fmla="*/ 179493 h 604425"/>
              <a:gd name="connsiteX47" fmla="*/ 441922 w 441922"/>
              <a:gd name="connsiteY47" fmla="*/ 604425 h 604425"/>
              <a:gd name="connsiteX48" fmla="*/ 0 w 441922"/>
              <a:gd name="connsiteY48" fmla="*/ 604425 h 60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41922" h="604425">
                <a:moveTo>
                  <a:pt x="222937" y="251366"/>
                </a:moveTo>
                <a:cubicBezTo>
                  <a:pt x="239309" y="251366"/>
                  <a:pt x="248735" y="259308"/>
                  <a:pt x="248735" y="272710"/>
                </a:cubicBezTo>
                <a:cubicBezTo>
                  <a:pt x="248735" y="288098"/>
                  <a:pt x="237820" y="297033"/>
                  <a:pt x="220456" y="297033"/>
                </a:cubicBezTo>
                <a:cubicBezTo>
                  <a:pt x="215495" y="297033"/>
                  <a:pt x="212022" y="296537"/>
                  <a:pt x="209046" y="296040"/>
                </a:cubicBezTo>
                <a:lnTo>
                  <a:pt x="209046" y="252359"/>
                </a:lnTo>
                <a:cubicBezTo>
                  <a:pt x="211526" y="251862"/>
                  <a:pt x="215991" y="251366"/>
                  <a:pt x="222937" y="251366"/>
                </a:cubicBezTo>
                <a:close/>
                <a:moveTo>
                  <a:pt x="95829" y="251366"/>
                </a:moveTo>
                <a:cubicBezTo>
                  <a:pt x="112731" y="251366"/>
                  <a:pt x="122176" y="259308"/>
                  <a:pt x="122176" y="272710"/>
                </a:cubicBezTo>
                <a:cubicBezTo>
                  <a:pt x="122176" y="288098"/>
                  <a:pt x="111239" y="297033"/>
                  <a:pt x="93343" y="297033"/>
                </a:cubicBezTo>
                <a:cubicBezTo>
                  <a:pt x="88372" y="297033"/>
                  <a:pt x="84892" y="296537"/>
                  <a:pt x="82407" y="296040"/>
                </a:cubicBezTo>
                <a:lnTo>
                  <a:pt x="82407" y="252359"/>
                </a:lnTo>
                <a:cubicBezTo>
                  <a:pt x="84892" y="251862"/>
                  <a:pt x="89366" y="251366"/>
                  <a:pt x="95829" y="251366"/>
                </a:cubicBezTo>
                <a:close/>
                <a:moveTo>
                  <a:pt x="291966" y="227093"/>
                </a:moveTo>
                <a:lnTo>
                  <a:pt x="291966" y="255356"/>
                </a:lnTo>
                <a:lnTo>
                  <a:pt x="331193" y="255356"/>
                </a:lnTo>
                <a:lnTo>
                  <a:pt x="331193" y="374357"/>
                </a:lnTo>
                <a:lnTo>
                  <a:pt x="364958" y="374357"/>
                </a:lnTo>
                <a:lnTo>
                  <a:pt x="364958" y="255356"/>
                </a:lnTo>
                <a:lnTo>
                  <a:pt x="404682" y="255356"/>
                </a:lnTo>
                <a:lnTo>
                  <a:pt x="404682" y="227093"/>
                </a:lnTo>
                <a:close/>
                <a:moveTo>
                  <a:pt x="220961" y="226102"/>
                </a:moveTo>
                <a:cubicBezTo>
                  <a:pt x="200603" y="226102"/>
                  <a:pt x="186203" y="227589"/>
                  <a:pt x="176272" y="229077"/>
                </a:cubicBezTo>
                <a:lnTo>
                  <a:pt x="176272" y="374357"/>
                </a:lnTo>
                <a:lnTo>
                  <a:pt x="209044" y="374357"/>
                </a:lnTo>
                <a:lnTo>
                  <a:pt x="209044" y="321798"/>
                </a:lnTo>
                <a:cubicBezTo>
                  <a:pt x="212023" y="322294"/>
                  <a:pt x="215995" y="322294"/>
                  <a:pt x="220464" y="322294"/>
                </a:cubicBezTo>
                <a:cubicBezTo>
                  <a:pt x="240326" y="322294"/>
                  <a:pt x="256712" y="317336"/>
                  <a:pt x="268132" y="306923"/>
                </a:cubicBezTo>
                <a:cubicBezTo>
                  <a:pt x="277070" y="298494"/>
                  <a:pt x="281539" y="286098"/>
                  <a:pt x="281539" y="271719"/>
                </a:cubicBezTo>
                <a:cubicBezTo>
                  <a:pt x="281539" y="257339"/>
                  <a:pt x="275580" y="245439"/>
                  <a:pt x="266146" y="238002"/>
                </a:cubicBezTo>
                <a:cubicBezTo>
                  <a:pt x="256215" y="230068"/>
                  <a:pt x="241816" y="226102"/>
                  <a:pt x="220961" y="226102"/>
                </a:cubicBezTo>
                <a:close/>
                <a:moveTo>
                  <a:pt x="94343" y="226102"/>
                </a:moveTo>
                <a:cubicBezTo>
                  <a:pt x="73984" y="226102"/>
                  <a:pt x="59585" y="227589"/>
                  <a:pt x="49157" y="229077"/>
                </a:cubicBezTo>
                <a:lnTo>
                  <a:pt x="49157" y="374357"/>
                </a:lnTo>
                <a:lnTo>
                  <a:pt x="82426" y="374357"/>
                </a:lnTo>
                <a:lnTo>
                  <a:pt x="82426" y="321798"/>
                </a:lnTo>
                <a:cubicBezTo>
                  <a:pt x="85405" y="322294"/>
                  <a:pt x="89377" y="322294"/>
                  <a:pt x="93846" y="322294"/>
                </a:cubicBezTo>
                <a:cubicBezTo>
                  <a:pt x="113211" y="322294"/>
                  <a:pt x="130094" y="317336"/>
                  <a:pt x="141514" y="306923"/>
                </a:cubicBezTo>
                <a:cubicBezTo>
                  <a:pt x="149955" y="298494"/>
                  <a:pt x="154921" y="286098"/>
                  <a:pt x="154921" y="271719"/>
                </a:cubicBezTo>
                <a:cubicBezTo>
                  <a:pt x="154921" y="257339"/>
                  <a:pt x="148466" y="245439"/>
                  <a:pt x="139031" y="238002"/>
                </a:cubicBezTo>
                <a:cubicBezTo>
                  <a:pt x="129597" y="230068"/>
                  <a:pt x="114701" y="226102"/>
                  <a:pt x="94343" y="226102"/>
                </a:cubicBezTo>
                <a:close/>
                <a:moveTo>
                  <a:pt x="340593" y="478"/>
                </a:moveTo>
                <a:lnTo>
                  <a:pt x="441444" y="141781"/>
                </a:lnTo>
                <a:lnTo>
                  <a:pt x="320224" y="58487"/>
                </a:lnTo>
                <a:close/>
                <a:moveTo>
                  <a:pt x="0" y="0"/>
                </a:moveTo>
                <a:lnTo>
                  <a:pt x="309842" y="0"/>
                </a:lnTo>
                <a:lnTo>
                  <a:pt x="284518" y="70905"/>
                </a:lnTo>
                <a:lnTo>
                  <a:pt x="441922" y="179493"/>
                </a:lnTo>
                <a:lnTo>
                  <a:pt x="441922" y="604425"/>
                </a:lnTo>
                <a:lnTo>
                  <a:pt x="0" y="604425"/>
                </a:ln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</p:spPr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377" y="1978315"/>
            <a:ext cx="3086803" cy="302328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173532" y="3028813"/>
            <a:ext cx="31120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cs typeface="+mn-ea"/>
                <a:sym typeface="+mn-lt"/>
              </a:rPr>
              <a:t>ICON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072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95052" y="2580774"/>
            <a:ext cx="31120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间隔页面</a:t>
            </a:r>
            <a:endParaRPr lang="en-US" altLang="zh-CN" sz="54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cs typeface="+mn-ea"/>
                <a:sym typeface="+mn-lt"/>
              </a:rPr>
              <a:t>PART01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60359" y="704123"/>
            <a:ext cx="11049041" cy="5655467"/>
            <a:chOff x="660359" y="704123"/>
            <a:chExt cx="11049041" cy="5655467"/>
          </a:xfrm>
        </p:grpSpPr>
        <p:sp>
          <p:nvSpPr>
            <p:cNvPr id="3" name="addition-symbol_2654"/>
            <p:cNvSpPr>
              <a:spLocks noChangeAspect="1"/>
            </p:cNvSpPr>
            <p:nvPr/>
          </p:nvSpPr>
          <p:spPr bwMode="auto">
            <a:xfrm>
              <a:off x="2235158" y="1918243"/>
              <a:ext cx="546141" cy="545093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4" name="addition-symbol_2654"/>
            <p:cNvSpPr>
              <a:spLocks noChangeAspect="1"/>
            </p:cNvSpPr>
            <p:nvPr/>
          </p:nvSpPr>
          <p:spPr bwMode="auto">
            <a:xfrm>
              <a:off x="9093159" y="704123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5" name="addition-symbol_2654"/>
            <p:cNvSpPr>
              <a:spLocks noChangeAspect="1"/>
            </p:cNvSpPr>
            <p:nvPr/>
          </p:nvSpPr>
          <p:spPr bwMode="auto">
            <a:xfrm>
              <a:off x="9677359" y="34518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6" name="addition-symbol_2654"/>
            <p:cNvSpPr>
              <a:spLocks noChangeAspect="1"/>
            </p:cNvSpPr>
            <p:nvPr/>
          </p:nvSpPr>
          <p:spPr bwMode="auto">
            <a:xfrm>
              <a:off x="8089859" y="46456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7" name="addition-symbol_2654"/>
            <p:cNvSpPr>
              <a:spLocks noChangeAspect="1"/>
            </p:cNvSpPr>
            <p:nvPr/>
          </p:nvSpPr>
          <p:spPr bwMode="auto">
            <a:xfrm>
              <a:off x="5151079" y="6022752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8" name="addition-symbol_2654"/>
            <p:cNvSpPr>
              <a:spLocks noChangeAspect="1"/>
            </p:cNvSpPr>
            <p:nvPr/>
          </p:nvSpPr>
          <p:spPr bwMode="auto">
            <a:xfrm>
              <a:off x="3497230" y="96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9" name="addition-symbol_2654"/>
            <p:cNvSpPr>
              <a:spLocks noChangeAspect="1"/>
            </p:cNvSpPr>
            <p:nvPr/>
          </p:nvSpPr>
          <p:spPr bwMode="auto">
            <a:xfrm>
              <a:off x="660359" y="4335100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10" name="addition-symbol_2654"/>
            <p:cNvSpPr>
              <a:spLocks noChangeAspect="1"/>
            </p:cNvSpPr>
            <p:nvPr/>
          </p:nvSpPr>
          <p:spPr bwMode="auto">
            <a:xfrm>
              <a:off x="11391859" y="6042659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58385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276" b="43708"/>
          <a:stretch/>
        </p:blipFill>
        <p:spPr>
          <a:xfrm>
            <a:off x="0" y="0"/>
            <a:ext cx="12286799" cy="418011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34559" y="5244753"/>
            <a:ext cx="11291342" cy="927447"/>
            <a:chOff x="434559" y="5244753"/>
            <a:chExt cx="11291342" cy="927447"/>
          </a:xfrm>
        </p:grpSpPr>
        <p:sp>
          <p:nvSpPr>
            <p:cNvPr id="17" name="TextBox 31"/>
            <p:cNvSpPr txBox="1"/>
            <p:nvPr/>
          </p:nvSpPr>
          <p:spPr>
            <a:xfrm>
              <a:off x="434559" y="5244753"/>
              <a:ext cx="2851726" cy="383078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18" name="TextBox 32"/>
            <p:cNvSpPr txBox="1"/>
            <p:nvPr/>
          </p:nvSpPr>
          <p:spPr>
            <a:xfrm>
              <a:off x="434559" y="5627832"/>
              <a:ext cx="2851726" cy="544363"/>
            </a:xfrm>
            <a:prstGeom prst="rect">
              <a:avLst/>
            </a:prstGeom>
          </p:spPr>
          <p:txBody>
            <a:bodyPr vert="horz" wrap="square" l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9" name="TextBox 34"/>
            <p:cNvSpPr txBox="1"/>
            <p:nvPr/>
          </p:nvSpPr>
          <p:spPr>
            <a:xfrm>
              <a:off x="3268743" y="5244758"/>
              <a:ext cx="2851726" cy="383078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0" name="TextBox 35"/>
            <p:cNvSpPr txBox="1"/>
            <p:nvPr/>
          </p:nvSpPr>
          <p:spPr>
            <a:xfrm>
              <a:off x="3268743" y="5627837"/>
              <a:ext cx="2851726" cy="544363"/>
            </a:xfrm>
            <a:prstGeom prst="rect">
              <a:avLst/>
            </a:prstGeom>
          </p:spPr>
          <p:txBody>
            <a:bodyPr vert="horz" wrap="square" l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1" name="TextBox 37"/>
            <p:cNvSpPr txBox="1"/>
            <p:nvPr/>
          </p:nvSpPr>
          <p:spPr>
            <a:xfrm>
              <a:off x="6071460" y="5244758"/>
              <a:ext cx="2851726" cy="383078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2" name="TextBox 38"/>
            <p:cNvSpPr txBox="1"/>
            <p:nvPr/>
          </p:nvSpPr>
          <p:spPr>
            <a:xfrm>
              <a:off x="6071460" y="5627837"/>
              <a:ext cx="2851726" cy="544363"/>
            </a:xfrm>
            <a:prstGeom prst="rect">
              <a:avLst/>
            </a:prstGeom>
          </p:spPr>
          <p:txBody>
            <a:bodyPr vert="horz" wrap="square" l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23" name="TextBox 40"/>
            <p:cNvSpPr txBox="1"/>
            <p:nvPr/>
          </p:nvSpPr>
          <p:spPr>
            <a:xfrm>
              <a:off x="8874175" y="5244758"/>
              <a:ext cx="2851726" cy="383078"/>
            </a:xfrm>
            <a:prstGeom prst="rect">
              <a:avLst/>
            </a:prstGeom>
          </p:spPr>
          <p:txBody>
            <a:bodyPr vert="horz" wrap="none" lIns="0">
              <a:normAutofit/>
            </a:bodyPr>
            <a:lstStyle/>
            <a:p>
              <a:pPr algn="ctr"/>
              <a:r>
                <a:rPr lang="zh-CN" altLang="en-US" sz="1600" b="1" kern="900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4" name="TextBox 41"/>
            <p:cNvSpPr txBox="1"/>
            <p:nvPr/>
          </p:nvSpPr>
          <p:spPr>
            <a:xfrm>
              <a:off x="8874175" y="5627837"/>
              <a:ext cx="2851726" cy="544363"/>
            </a:xfrm>
            <a:prstGeom prst="rect">
              <a:avLst/>
            </a:prstGeom>
          </p:spPr>
          <p:txBody>
            <a:bodyPr vert="horz" wrap="square" l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00072" y="3419334"/>
            <a:ext cx="1320700" cy="1326570"/>
            <a:chOff x="1200072" y="3419334"/>
            <a:chExt cx="1320700" cy="132657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0072" y="3419334"/>
              <a:ext cx="1320700" cy="1326570"/>
            </a:xfrm>
            <a:prstGeom prst="rect">
              <a:avLst/>
            </a:prstGeom>
          </p:spPr>
        </p:pic>
        <p:sp>
          <p:nvSpPr>
            <p:cNvPr id="15" name="wifi_159076"/>
            <p:cNvSpPr>
              <a:spLocks noChangeAspect="1"/>
            </p:cNvSpPr>
            <p:nvPr/>
          </p:nvSpPr>
          <p:spPr bwMode="auto">
            <a:xfrm>
              <a:off x="1552908" y="3867737"/>
              <a:ext cx="609685" cy="460618"/>
            </a:xfrm>
            <a:custGeom>
              <a:avLst/>
              <a:gdLst>
                <a:gd name="connsiteX0" fmla="*/ 303696 w 607675"/>
                <a:gd name="connsiteY0" fmla="*/ 372374 h 459100"/>
                <a:gd name="connsiteX1" fmla="*/ 347129 w 607675"/>
                <a:gd name="connsiteY1" fmla="*/ 415737 h 459100"/>
                <a:gd name="connsiteX2" fmla="*/ 303696 w 607675"/>
                <a:gd name="connsiteY2" fmla="*/ 459100 h 459100"/>
                <a:gd name="connsiteX3" fmla="*/ 260263 w 607675"/>
                <a:gd name="connsiteY3" fmla="*/ 415737 h 459100"/>
                <a:gd name="connsiteX4" fmla="*/ 303696 w 607675"/>
                <a:gd name="connsiteY4" fmla="*/ 372374 h 459100"/>
                <a:gd name="connsiteX5" fmla="*/ 303661 w 607675"/>
                <a:gd name="connsiteY5" fmla="*/ 250366 h 459100"/>
                <a:gd name="connsiteX6" fmla="*/ 420639 w 607675"/>
                <a:gd name="connsiteY6" fmla="*/ 298893 h 459100"/>
                <a:gd name="connsiteX7" fmla="*/ 420639 w 607675"/>
                <a:gd name="connsiteY7" fmla="*/ 344750 h 459100"/>
                <a:gd name="connsiteX8" fmla="*/ 397686 w 607675"/>
                <a:gd name="connsiteY8" fmla="*/ 354234 h 459100"/>
                <a:gd name="connsiteX9" fmla="*/ 374733 w 607675"/>
                <a:gd name="connsiteY9" fmla="*/ 344658 h 459100"/>
                <a:gd name="connsiteX10" fmla="*/ 303661 w 607675"/>
                <a:gd name="connsiteY10" fmla="*/ 315284 h 459100"/>
                <a:gd name="connsiteX11" fmla="*/ 232589 w 607675"/>
                <a:gd name="connsiteY11" fmla="*/ 344658 h 459100"/>
                <a:gd name="connsiteX12" fmla="*/ 186683 w 607675"/>
                <a:gd name="connsiteY12" fmla="*/ 344658 h 459100"/>
                <a:gd name="connsiteX13" fmla="*/ 186683 w 607675"/>
                <a:gd name="connsiteY13" fmla="*/ 298709 h 459100"/>
                <a:gd name="connsiteX14" fmla="*/ 303661 w 607675"/>
                <a:gd name="connsiteY14" fmla="*/ 250366 h 459100"/>
                <a:gd name="connsiteX15" fmla="*/ 303697 w 607675"/>
                <a:gd name="connsiteY15" fmla="*/ 126320 h 459100"/>
                <a:gd name="connsiteX16" fmla="*/ 508726 w 607675"/>
                <a:gd name="connsiteY16" fmla="*/ 211021 h 459100"/>
                <a:gd name="connsiteX17" fmla="*/ 508726 w 607675"/>
                <a:gd name="connsiteY17" fmla="*/ 256950 h 459100"/>
                <a:gd name="connsiteX18" fmla="*/ 485771 w 607675"/>
                <a:gd name="connsiteY18" fmla="*/ 266523 h 459100"/>
                <a:gd name="connsiteX19" fmla="*/ 462724 w 607675"/>
                <a:gd name="connsiteY19" fmla="*/ 256950 h 459100"/>
                <a:gd name="connsiteX20" fmla="*/ 144670 w 607675"/>
                <a:gd name="connsiteY20" fmla="*/ 256950 h 459100"/>
                <a:gd name="connsiteX21" fmla="*/ 98668 w 607675"/>
                <a:gd name="connsiteY21" fmla="*/ 256950 h 459100"/>
                <a:gd name="connsiteX22" fmla="*/ 98668 w 607675"/>
                <a:gd name="connsiteY22" fmla="*/ 211021 h 459100"/>
                <a:gd name="connsiteX23" fmla="*/ 303697 w 607675"/>
                <a:gd name="connsiteY23" fmla="*/ 126320 h 459100"/>
                <a:gd name="connsiteX24" fmla="*/ 303791 w 607675"/>
                <a:gd name="connsiteY24" fmla="*/ 0 h 459100"/>
                <a:gd name="connsiteX25" fmla="*/ 598204 w 607675"/>
                <a:gd name="connsiteY25" fmla="*/ 121809 h 459100"/>
                <a:gd name="connsiteX26" fmla="*/ 598204 w 607675"/>
                <a:gd name="connsiteY26" fmla="*/ 167659 h 459100"/>
                <a:gd name="connsiteX27" fmla="*/ 575067 w 607675"/>
                <a:gd name="connsiteY27" fmla="*/ 177235 h 459100"/>
                <a:gd name="connsiteX28" fmla="*/ 552115 w 607675"/>
                <a:gd name="connsiteY28" fmla="*/ 167659 h 459100"/>
                <a:gd name="connsiteX29" fmla="*/ 55467 w 607675"/>
                <a:gd name="connsiteY29" fmla="*/ 167659 h 459100"/>
                <a:gd name="connsiteX30" fmla="*/ 9471 w 607675"/>
                <a:gd name="connsiteY30" fmla="*/ 167659 h 459100"/>
                <a:gd name="connsiteX31" fmla="*/ 9471 w 607675"/>
                <a:gd name="connsiteY31" fmla="*/ 121809 h 459100"/>
                <a:gd name="connsiteX32" fmla="*/ 303791 w 607675"/>
                <a:gd name="connsiteY32" fmla="*/ 0 h 45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7675" h="459100">
                  <a:moveTo>
                    <a:pt x="303696" y="372374"/>
                  </a:moveTo>
                  <a:cubicBezTo>
                    <a:pt x="327683" y="372374"/>
                    <a:pt x="347129" y="391788"/>
                    <a:pt x="347129" y="415737"/>
                  </a:cubicBezTo>
                  <a:cubicBezTo>
                    <a:pt x="347129" y="439686"/>
                    <a:pt x="327683" y="459100"/>
                    <a:pt x="303696" y="459100"/>
                  </a:cubicBezTo>
                  <a:cubicBezTo>
                    <a:pt x="279709" y="459100"/>
                    <a:pt x="260263" y="439686"/>
                    <a:pt x="260263" y="415737"/>
                  </a:cubicBezTo>
                  <a:cubicBezTo>
                    <a:pt x="260263" y="391788"/>
                    <a:pt x="279709" y="372374"/>
                    <a:pt x="303696" y="372374"/>
                  </a:cubicBezTo>
                  <a:close/>
                  <a:moveTo>
                    <a:pt x="303661" y="250366"/>
                  </a:moveTo>
                  <a:cubicBezTo>
                    <a:pt x="347908" y="250366"/>
                    <a:pt x="389482" y="267585"/>
                    <a:pt x="420639" y="298893"/>
                  </a:cubicBezTo>
                  <a:cubicBezTo>
                    <a:pt x="433360" y="311508"/>
                    <a:pt x="433360" y="332135"/>
                    <a:pt x="420639" y="344750"/>
                  </a:cubicBezTo>
                  <a:cubicBezTo>
                    <a:pt x="414371" y="351011"/>
                    <a:pt x="406074" y="354234"/>
                    <a:pt x="397686" y="354234"/>
                  </a:cubicBezTo>
                  <a:cubicBezTo>
                    <a:pt x="389297" y="354234"/>
                    <a:pt x="381093" y="351011"/>
                    <a:pt x="374733" y="344658"/>
                  </a:cubicBezTo>
                  <a:cubicBezTo>
                    <a:pt x="355743" y="325781"/>
                    <a:pt x="330486" y="315284"/>
                    <a:pt x="303661" y="315284"/>
                  </a:cubicBezTo>
                  <a:cubicBezTo>
                    <a:pt x="276836" y="315284"/>
                    <a:pt x="251579" y="325781"/>
                    <a:pt x="232589" y="344658"/>
                  </a:cubicBezTo>
                  <a:cubicBezTo>
                    <a:pt x="219960" y="357273"/>
                    <a:pt x="199312" y="357273"/>
                    <a:pt x="186683" y="344658"/>
                  </a:cubicBezTo>
                  <a:cubicBezTo>
                    <a:pt x="173962" y="332043"/>
                    <a:pt x="173962" y="311416"/>
                    <a:pt x="186683" y="298709"/>
                  </a:cubicBezTo>
                  <a:cubicBezTo>
                    <a:pt x="217840" y="267585"/>
                    <a:pt x="259414" y="250366"/>
                    <a:pt x="303661" y="250366"/>
                  </a:cubicBezTo>
                  <a:close/>
                  <a:moveTo>
                    <a:pt x="303697" y="126320"/>
                  </a:moveTo>
                  <a:cubicBezTo>
                    <a:pt x="377933" y="126320"/>
                    <a:pt x="452168" y="154554"/>
                    <a:pt x="508726" y="211021"/>
                  </a:cubicBezTo>
                  <a:cubicBezTo>
                    <a:pt x="521356" y="223631"/>
                    <a:pt x="521356" y="244248"/>
                    <a:pt x="508726" y="256950"/>
                  </a:cubicBezTo>
                  <a:cubicBezTo>
                    <a:pt x="502365" y="263301"/>
                    <a:pt x="493976" y="266523"/>
                    <a:pt x="485771" y="266523"/>
                  </a:cubicBezTo>
                  <a:cubicBezTo>
                    <a:pt x="477382" y="266523"/>
                    <a:pt x="469177" y="263301"/>
                    <a:pt x="462724" y="256950"/>
                  </a:cubicBezTo>
                  <a:cubicBezTo>
                    <a:pt x="374959" y="169418"/>
                    <a:pt x="232435" y="169418"/>
                    <a:pt x="144670" y="256950"/>
                  </a:cubicBezTo>
                  <a:cubicBezTo>
                    <a:pt x="131948" y="269560"/>
                    <a:pt x="111298" y="269560"/>
                    <a:pt x="98668" y="256950"/>
                  </a:cubicBezTo>
                  <a:cubicBezTo>
                    <a:pt x="86038" y="244248"/>
                    <a:pt x="86038" y="223631"/>
                    <a:pt x="98668" y="211021"/>
                  </a:cubicBezTo>
                  <a:cubicBezTo>
                    <a:pt x="155226" y="154554"/>
                    <a:pt x="229462" y="126320"/>
                    <a:pt x="303697" y="126320"/>
                  </a:cubicBezTo>
                  <a:close/>
                  <a:moveTo>
                    <a:pt x="303791" y="0"/>
                  </a:moveTo>
                  <a:cubicBezTo>
                    <a:pt x="415049" y="0"/>
                    <a:pt x="519485" y="43181"/>
                    <a:pt x="598204" y="121809"/>
                  </a:cubicBezTo>
                  <a:cubicBezTo>
                    <a:pt x="610832" y="134422"/>
                    <a:pt x="610832" y="155046"/>
                    <a:pt x="598204" y="167659"/>
                  </a:cubicBezTo>
                  <a:cubicBezTo>
                    <a:pt x="591659" y="174104"/>
                    <a:pt x="583271" y="177235"/>
                    <a:pt x="575067" y="177235"/>
                  </a:cubicBezTo>
                  <a:cubicBezTo>
                    <a:pt x="566679" y="177235"/>
                    <a:pt x="558476" y="174104"/>
                    <a:pt x="552115" y="167659"/>
                  </a:cubicBezTo>
                  <a:cubicBezTo>
                    <a:pt x="415049" y="30935"/>
                    <a:pt x="192350" y="30935"/>
                    <a:pt x="55467" y="167659"/>
                  </a:cubicBezTo>
                  <a:cubicBezTo>
                    <a:pt x="42747" y="180365"/>
                    <a:pt x="22099" y="180365"/>
                    <a:pt x="9471" y="167659"/>
                  </a:cubicBezTo>
                  <a:cubicBezTo>
                    <a:pt x="-3157" y="155046"/>
                    <a:pt x="-3157" y="134422"/>
                    <a:pt x="9471" y="121809"/>
                  </a:cubicBezTo>
                  <a:cubicBezTo>
                    <a:pt x="88098" y="43181"/>
                    <a:pt x="192626" y="0"/>
                    <a:pt x="3037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4031321" y="3422269"/>
            <a:ext cx="1326570" cy="1320700"/>
            <a:chOff x="4031321" y="3422269"/>
            <a:chExt cx="1326570" cy="13207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034256" y="3419334"/>
              <a:ext cx="1320700" cy="1326570"/>
            </a:xfrm>
            <a:prstGeom prst="rect">
              <a:avLst/>
            </a:prstGeom>
          </p:spPr>
        </p:pic>
        <p:sp>
          <p:nvSpPr>
            <p:cNvPr id="16" name="phone-call_154487"/>
            <p:cNvSpPr>
              <a:spLocks noChangeAspect="1"/>
            </p:cNvSpPr>
            <p:nvPr/>
          </p:nvSpPr>
          <p:spPr bwMode="auto">
            <a:xfrm>
              <a:off x="4355623" y="3761702"/>
              <a:ext cx="609685" cy="608583"/>
            </a:xfrm>
            <a:custGeom>
              <a:avLst/>
              <a:gdLst>
                <a:gd name="connsiteX0" fmla="*/ 293121 w 604143"/>
                <a:gd name="connsiteY0" fmla="*/ 106060 h 603052"/>
                <a:gd name="connsiteX1" fmla="*/ 320579 w 604143"/>
                <a:gd name="connsiteY1" fmla="*/ 133472 h 603052"/>
                <a:gd name="connsiteX2" fmla="*/ 293121 w 604143"/>
                <a:gd name="connsiteY2" fmla="*/ 160885 h 603052"/>
                <a:gd name="connsiteX3" fmla="*/ 161187 w 604143"/>
                <a:gd name="connsiteY3" fmla="*/ 292602 h 603052"/>
                <a:gd name="connsiteX4" fmla="*/ 133730 w 604143"/>
                <a:gd name="connsiteY4" fmla="*/ 320014 h 603052"/>
                <a:gd name="connsiteX5" fmla="*/ 106272 w 604143"/>
                <a:gd name="connsiteY5" fmla="*/ 292602 h 603052"/>
                <a:gd name="connsiteX6" fmla="*/ 293121 w 604143"/>
                <a:gd name="connsiteY6" fmla="*/ 106060 h 603052"/>
                <a:gd name="connsiteX7" fmla="*/ 476472 w 604143"/>
                <a:gd name="connsiteY7" fmla="*/ 73097 h 603052"/>
                <a:gd name="connsiteX8" fmla="*/ 495899 w 604143"/>
                <a:gd name="connsiteY8" fmla="*/ 81115 h 603052"/>
                <a:gd name="connsiteX9" fmla="*/ 570861 w 604143"/>
                <a:gd name="connsiteY9" fmla="*/ 156089 h 603052"/>
                <a:gd name="connsiteX10" fmla="*/ 593651 w 604143"/>
                <a:gd name="connsiteY10" fmla="*/ 309188 h 603052"/>
                <a:gd name="connsiteX11" fmla="*/ 483268 w 604143"/>
                <a:gd name="connsiteY11" fmla="*/ 482573 h 603052"/>
                <a:gd name="connsiteX12" fmla="*/ 244929 w 604143"/>
                <a:gd name="connsiteY12" fmla="*/ 603052 h 603052"/>
                <a:gd name="connsiteX13" fmla="*/ 156375 w 604143"/>
                <a:gd name="connsiteY13" fmla="*/ 570020 h 603052"/>
                <a:gd name="connsiteX14" fmla="*/ 81276 w 604143"/>
                <a:gd name="connsiteY14" fmla="*/ 495046 h 603052"/>
                <a:gd name="connsiteX15" fmla="*/ 73176 w 604143"/>
                <a:gd name="connsiteY15" fmla="*/ 475720 h 603052"/>
                <a:gd name="connsiteX16" fmla="*/ 81276 w 604143"/>
                <a:gd name="connsiteY16" fmla="*/ 456257 h 603052"/>
                <a:gd name="connsiteX17" fmla="*/ 193581 w 604143"/>
                <a:gd name="connsiteY17" fmla="*/ 344139 h 603052"/>
                <a:gd name="connsiteX18" fmla="*/ 232435 w 604143"/>
                <a:gd name="connsiteY18" fmla="*/ 344139 h 603052"/>
                <a:gd name="connsiteX19" fmla="*/ 288176 w 604143"/>
                <a:gd name="connsiteY19" fmla="*/ 399787 h 603052"/>
                <a:gd name="connsiteX20" fmla="*/ 400481 w 604143"/>
                <a:gd name="connsiteY20" fmla="*/ 287669 h 603052"/>
                <a:gd name="connsiteX21" fmla="*/ 344740 w 604143"/>
                <a:gd name="connsiteY21" fmla="*/ 232022 h 603052"/>
                <a:gd name="connsiteX22" fmla="*/ 336640 w 604143"/>
                <a:gd name="connsiteY22" fmla="*/ 212696 h 603052"/>
                <a:gd name="connsiteX23" fmla="*/ 344740 w 604143"/>
                <a:gd name="connsiteY23" fmla="*/ 193233 h 603052"/>
                <a:gd name="connsiteX24" fmla="*/ 457045 w 604143"/>
                <a:gd name="connsiteY24" fmla="*/ 81115 h 603052"/>
                <a:gd name="connsiteX25" fmla="*/ 476472 w 604143"/>
                <a:gd name="connsiteY25" fmla="*/ 73097 h 603052"/>
                <a:gd name="connsiteX26" fmla="*/ 293120 w 604143"/>
                <a:gd name="connsiteY26" fmla="*/ 0 h 603052"/>
                <a:gd name="connsiteX27" fmla="*/ 320579 w 604143"/>
                <a:gd name="connsiteY27" fmla="*/ 27410 h 603052"/>
                <a:gd name="connsiteX28" fmla="*/ 293120 w 604143"/>
                <a:gd name="connsiteY28" fmla="*/ 54820 h 603052"/>
                <a:gd name="connsiteX29" fmla="*/ 124662 w 604143"/>
                <a:gd name="connsiteY29" fmla="*/ 124442 h 603052"/>
                <a:gd name="connsiteX30" fmla="*/ 54917 w 604143"/>
                <a:gd name="connsiteY30" fmla="*/ 292604 h 603052"/>
                <a:gd name="connsiteX31" fmla="*/ 27459 w 604143"/>
                <a:gd name="connsiteY31" fmla="*/ 320014 h 603052"/>
                <a:gd name="connsiteX32" fmla="*/ 0 w 604143"/>
                <a:gd name="connsiteY32" fmla="*/ 292604 h 603052"/>
                <a:gd name="connsiteX33" fmla="*/ 85808 w 604143"/>
                <a:gd name="connsiteY33" fmla="*/ 85794 h 603052"/>
                <a:gd name="connsiteX34" fmla="*/ 293120 w 604143"/>
                <a:gd name="connsiteY34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4143" h="603052">
                  <a:moveTo>
                    <a:pt x="293121" y="106060"/>
                  </a:moveTo>
                  <a:cubicBezTo>
                    <a:pt x="308360" y="106060"/>
                    <a:pt x="320579" y="118396"/>
                    <a:pt x="320579" y="133472"/>
                  </a:cubicBezTo>
                  <a:cubicBezTo>
                    <a:pt x="320579" y="148686"/>
                    <a:pt x="308360" y="160885"/>
                    <a:pt x="293121" y="160885"/>
                  </a:cubicBezTo>
                  <a:cubicBezTo>
                    <a:pt x="220359" y="160885"/>
                    <a:pt x="161187" y="219959"/>
                    <a:pt x="161187" y="292602"/>
                  </a:cubicBezTo>
                  <a:cubicBezTo>
                    <a:pt x="161187" y="307816"/>
                    <a:pt x="148969" y="320014"/>
                    <a:pt x="133730" y="320014"/>
                  </a:cubicBezTo>
                  <a:cubicBezTo>
                    <a:pt x="118628" y="320014"/>
                    <a:pt x="106272" y="307816"/>
                    <a:pt x="106272" y="292602"/>
                  </a:cubicBezTo>
                  <a:cubicBezTo>
                    <a:pt x="106272" y="189805"/>
                    <a:pt x="190155" y="106060"/>
                    <a:pt x="293121" y="106060"/>
                  </a:cubicBezTo>
                  <a:close/>
                  <a:moveTo>
                    <a:pt x="476472" y="73097"/>
                  </a:moveTo>
                  <a:cubicBezTo>
                    <a:pt x="483508" y="73097"/>
                    <a:pt x="490545" y="75769"/>
                    <a:pt x="495899" y="81115"/>
                  </a:cubicBezTo>
                  <a:lnTo>
                    <a:pt x="570861" y="156089"/>
                  </a:lnTo>
                  <a:cubicBezTo>
                    <a:pt x="605184" y="190354"/>
                    <a:pt x="613284" y="244632"/>
                    <a:pt x="593651" y="309188"/>
                  </a:cubicBezTo>
                  <a:cubicBezTo>
                    <a:pt x="575803" y="367714"/>
                    <a:pt x="536675" y="429256"/>
                    <a:pt x="483268" y="482573"/>
                  </a:cubicBezTo>
                  <a:cubicBezTo>
                    <a:pt x="408856" y="556862"/>
                    <a:pt x="317556" y="603052"/>
                    <a:pt x="244929" y="603052"/>
                  </a:cubicBezTo>
                  <a:cubicBezTo>
                    <a:pt x="208684" y="603052"/>
                    <a:pt x="178067" y="591676"/>
                    <a:pt x="156375" y="570020"/>
                  </a:cubicBezTo>
                  <a:lnTo>
                    <a:pt x="81276" y="495046"/>
                  </a:lnTo>
                  <a:cubicBezTo>
                    <a:pt x="76059" y="489975"/>
                    <a:pt x="73176" y="482985"/>
                    <a:pt x="73176" y="475720"/>
                  </a:cubicBezTo>
                  <a:cubicBezTo>
                    <a:pt x="73176" y="468456"/>
                    <a:pt x="76059" y="461466"/>
                    <a:pt x="81276" y="456257"/>
                  </a:cubicBezTo>
                  <a:lnTo>
                    <a:pt x="193581" y="344139"/>
                  </a:lnTo>
                  <a:cubicBezTo>
                    <a:pt x="204290" y="333449"/>
                    <a:pt x="221726" y="333449"/>
                    <a:pt x="232435" y="344139"/>
                  </a:cubicBezTo>
                  <a:lnTo>
                    <a:pt x="288176" y="399787"/>
                  </a:lnTo>
                  <a:lnTo>
                    <a:pt x="400481" y="287669"/>
                  </a:lnTo>
                  <a:lnTo>
                    <a:pt x="344740" y="232022"/>
                  </a:lnTo>
                  <a:cubicBezTo>
                    <a:pt x="339523" y="226950"/>
                    <a:pt x="336640" y="219960"/>
                    <a:pt x="336640" y="212696"/>
                  </a:cubicBezTo>
                  <a:cubicBezTo>
                    <a:pt x="336640" y="205431"/>
                    <a:pt x="339523" y="198441"/>
                    <a:pt x="344740" y="193233"/>
                  </a:cubicBezTo>
                  <a:lnTo>
                    <a:pt x="457045" y="81115"/>
                  </a:lnTo>
                  <a:cubicBezTo>
                    <a:pt x="462400" y="75769"/>
                    <a:pt x="469436" y="73097"/>
                    <a:pt x="476472" y="73097"/>
                  </a:cubicBezTo>
                  <a:close/>
                  <a:moveTo>
                    <a:pt x="293120" y="0"/>
                  </a:moveTo>
                  <a:cubicBezTo>
                    <a:pt x="308360" y="0"/>
                    <a:pt x="320579" y="12335"/>
                    <a:pt x="320579" y="27410"/>
                  </a:cubicBezTo>
                  <a:cubicBezTo>
                    <a:pt x="320579" y="42623"/>
                    <a:pt x="308360" y="54820"/>
                    <a:pt x="293120" y="54820"/>
                  </a:cubicBezTo>
                  <a:cubicBezTo>
                    <a:pt x="229554" y="54820"/>
                    <a:pt x="169694" y="79627"/>
                    <a:pt x="124662" y="124442"/>
                  </a:cubicBezTo>
                  <a:cubicBezTo>
                    <a:pt x="79630" y="169395"/>
                    <a:pt x="54917" y="229149"/>
                    <a:pt x="54917" y="292604"/>
                  </a:cubicBezTo>
                  <a:cubicBezTo>
                    <a:pt x="54917" y="307817"/>
                    <a:pt x="42561" y="320014"/>
                    <a:pt x="27459" y="320014"/>
                  </a:cubicBezTo>
                  <a:cubicBezTo>
                    <a:pt x="12356" y="320014"/>
                    <a:pt x="0" y="307817"/>
                    <a:pt x="0" y="292604"/>
                  </a:cubicBezTo>
                  <a:cubicBezTo>
                    <a:pt x="0" y="214485"/>
                    <a:pt x="30479" y="141026"/>
                    <a:pt x="85808" y="85794"/>
                  </a:cubicBezTo>
                  <a:cubicBezTo>
                    <a:pt x="141274" y="30425"/>
                    <a:pt x="214863" y="0"/>
                    <a:pt x="2931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9509931" y="3419334"/>
            <a:ext cx="1320700" cy="1326570"/>
            <a:chOff x="9509931" y="3419334"/>
            <a:chExt cx="1320700" cy="132657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00000">
              <a:off x="9509931" y="3419334"/>
              <a:ext cx="1320700" cy="1326570"/>
            </a:xfrm>
            <a:prstGeom prst="rect">
              <a:avLst/>
            </a:prstGeom>
          </p:spPr>
        </p:pic>
        <p:sp>
          <p:nvSpPr>
            <p:cNvPr id="29" name="black-envelope_73290"/>
            <p:cNvSpPr>
              <a:spLocks noChangeAspect="1"/>
            </p:cNvSpPr>
            <p:nvPr/>
          </p:nvSpPr>
          <p:spPr bwMode="auto">
            <a:xfrm>
              <a:off x="9865438" y="3899840"/>
              <a:ext cx="609685" cy="396412"/>
            </a:xfrm>
            <a:custGeom>
              <a:avLst/>
              <a:gdLst>
                <a:gd name="T0" fmla="*/ 43882 w 269348"/>
                <a:gd name="T1" fmla="*/ 43882 w 269348"/>
                <a:gd name="T2" fmla="*/ 43882 w 269348"/>
                <a:gd name="T3" fmla="*/ 43882 w 269348"/>
                <a:gd name="T4" fmla="*/ 43882 w 269348"/>
                <a:gd name="T5" fmla="*/ 43882 w 269348"/>
                <a:gd name="T6" fmla="*/ 43882 w 269348"/>
                <a:gd name="T7" fmla="*/ 43882 w 269348"/>
                <a:gd name="T8" fmla="*/ 43882 w 269348"/>
                <a:gd name="T9" fmla="*/ 43882 w 269348"/>
                <a:gd name="T10" fmla="*/ 43882 w 269348"/>
                <a:gd name="T11" fmla="*/ 43882 w 269348"/>
                <a:gd name="T12" fmla="*/ 43882 w 269348"/>
                <a:gd name="T13" fmla="*/ 43882 w 269348"/>
                <a:gd name="T14" fmla="*/ 43882 w 269348"/>
                <a:gd name="T15" fmla="*/ 43882 w 269348"/>
                <a:gd name="T16" fmla="*/ 43882 w 269348"/>
                <a:gd name="T17" fmla="*/ 43882 w 269348"/>
                <a:gd name="T18" fmla="*/ 43882 w 269348"/>
                <a:gd name="T19" fmla="*/ 43882 w 269348"/>
                <a:gd name="T20" fmla="*/ 43882 w 269348"/>
                <a:gd name="T21" fmla="*/ 43882 w 269348"/>
                <a:gd name="T22" fmla="*/ 43882 w 269348"/>
                <a:gd name="T23" fmla="*/ 43882 w 269348"/>
                <a:gd name="T24" fmla="*/ 43882 w 269348"/>
                <a:gd name="T25" fmla="*/ 43882 w 269348"/>
                <a:gd name="T26" fmla="*/ 43882 w 269348"/>
                <a:gd name="T27" fmla="*/ 43882 w 269348"/>
                <a:gd name="T28" fmla="*/ 43882 w 269348"/>
                <a:gd name="T29" fmla="*/ 43882 w 269348"/>
                <a:gd name="T30" fmla="*/ 43882 w 269348"/>
                <a:gd name="T31" fmla="*/ 43882 w 269348"/>
                <a:gd name="T32" fmla="*/ 43882 w 269348"/>
                <a:gd name="T33" fmla="*/ 43882 w 269348"/>
                <a:gd name="T34" fmla="*/ 43882 w 269348"/>
                <a:gd name="T35" fmla="*/ 43882 w 269348"/>
                <a:gd name="T36" fmla="*/ 43882 w 269348"/>
                <a:gd name="T37" fmla="*/ 43882 w 269348"/>
                <a:gd name="T38" fmla="*/ 43882 w 269348"/>
                <a:gd name="T39" fmla="*/ 43882 w 269348"/>
                <a:gd name="T40" fmla="*/ 43882 w 269348"/>
                <a:gd name="T41" fmla="*/ 43882 w 269348"/>
                <a:gd name="T42" fmla="*/ 43882 w 269348"/>
                <a:gd name="T43" fmla="*/ 43882 w 269348"/>
                <a:gd name="T44" fmla="*/ 43882 w 269348"/>
                <a:gd name="T45" fmla="*/ 43882 w 269348"/>
                <a:gd name="T46" fmla="*/ 43882 w 269348"/>
                <a:gd name="T47" fmla="*/ 43882 w 269348"/>
                <a:gd name="T48" fmla="*/ 43882 w 269348"/>
                <a:gd name="T49" fmla="*/ 43882 w 269348"/>
                <a:gd name="T50" fmla="*/ 43882 w 269348"/>
                <a:gd name="T51" fmla="*/ 43882 w 269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56" h="1534">
                  <a:moveTo>
                    <a:pt x="857" y="765"/>
                  </a:moveTo>
                  <a:lnTo>
                    <a:pt x="0" y="1394"/>
                  </a:lnTo>
                  <a:lnTo>
                    <a:pt x="0" y="143"/>
                  </a:lnTo>
                  <a:lnTo>
                    <a:pt x="857" y="765"/>
                  </a:lnTo>
                  <a:close/>
                  <a:moveTo>
                    <a:pt x="1385" y="848"/>
                  </a:moveTo>
                  <a:lnTo>
                    <a:pt x="1217" y="970"/>
                  </a:lnTo>
                  <a:cubicBezTo>
                    <a:pt x="1206" y="979"/>
                    <a:pt x="1192" y="983"/>
                    <a:pt x="1178" y="983"/>
                  </a:cubicBezTo>
                  <a:cubicBezTo>
                    <a:pt x="1164" y="983"/>
                    <a:pt x="1150" y="979"/>
                    <a:pt x="1139" y="970"/>
                  </a:cubicBezTo>
                  <a:lnTo>
                    <a:pt x="970" y="848"/>
                  </a:lnTo>
                  <a:lnTo>
                    <a:pt x="49" y="1523"/>
                  </a:lnTo>
                  <a:cubicBezTo>
                    <a:pt x="62" y="1530"/>
                    <a:pt x="77" y="1534"/>
                    <a:pt x="93" y="1534"/>
                  </a:cubicBezTo>
                  <a:lnTo>
                    <a:pt x="2264" y="1534"/>
                  </a:lnTo>
                  <a:cubicBezTo>
                    <a:pt x="2279" y="1534"/>
                    <a:pt x="2294" y="1531"/>
                    <a:pt x="2306" y="1524"/>
                  </a:cubicBezTo>
                  <a:lnTo>
                    <a:pt x="1385" y="848"/>
                  </a:lnTo>
                  <a:close/>
                  <a:moveTo>
                    <a:pt x="1498" y="765"/>
                  </a:moveTo>
                  <a:lnTo>
                    <a:pt x="2356" y="1395"/>
                  </a:lnTo>
                  <a:lnTo>
                    <a:pt x="2356" y="139"/>
                  </a:lnTo>
                  <a:lnTo>
                    <a:pt x="1498" y="765"/>
                  </a:lnTo>
                  <a:close/>
                  <a:moveTo>
                    <a:pt x="2304" y="12"/>
                  </a:moveTo>
                  <a:cubicBezTo>
                    <a:pt x="2292" y="5"/>
                    <a:pt x="2279" y="0"/>
                    <a:pt x="2264" y="0"/>
                  </a:cubicBezTo>
                  <a:lnTo>
                    <a:pt x="93" y="0"/>
                  </a:lnTo>
                  <a:cubicBezTo>
                    <a:pt x="88" y="0"/>
                    <a:pt x="84" y="0"/>
                    <a:pt x="80" y="1"/>
                  </a:cubicBezTo>
                  <a:cubicBezTo>
                    <a:pt x="80" y="1"/>
                    <a:pt x="79" y="1"/>
                    <a:pt x="78" y="1"/>
                  </a:cubicBezTo>
                  <a:cubicBezTo>
                    <a:pt x="66" y="3"/>
                    <a:pt x="56" y="7"/>
                    <a:pt x="48" y="13"/>
                  </a:cubicBezTo>
                  <a:lnTo>
                    <a:pt x="1178" y="834"/>
                  </a:lnTo>
                  <a:lnTo>
                    <a:pt x="2304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4" name="组合 3"/>
          <p:cNvGrpSpPr/>
          <p:nvPr/>
        </p:nvGrpSpPr>
        <p:grpSpPr>
          <a:xfrm>
            <a:off x="6834038" y="3422269"/>
            <a:ext cx="1326570" cy="1320700"/>
            <a:chOff x="6834038" y="3422269"/>
            <a:chExt cx="1326570" cy="132070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6836973" y="3419334"/>
              <a:ext cx="1320700" cy="1326570"/>
            </a:xfrm>
            <a:prstGeom prst="rect">
              <a:avLst/>
            </a:prstGeom>
          </p:spPr>
        </p:pic>
        <p:sp>
          <p:nvSpPr>
            <p:cNvPr id="31" name="checked-monitor_71723"/>
            <p:cNvSpPr>
              <a:spLocks noChangeAspect="1"/>
            </p:cNvSpPr>
            <p:nvPr/>
          </p:nvSpPr>
          <p:spPr bwMode="auto">
            <a:xfrm>
              <a:off x="7192480" y="3821801"/>
              <a:ext cx="609685" cy="521636"/>
            </a:xfrm>
            <a:custGeom>
              <a:avLst/>
              <a:gdLst>
                <a:gd name="connsiteX0" fmla="*/ 220893 w 607356"/>
                <a:gd name="connsiteY0" fmla="*/ 446115 h 519644"/>
                <a:gd name="connsiteX1" fmla="*/ 386392 w 607356"/>
                <a:gd name="connsiteY1" fmla="*/ 446115 h 519644"/>
                <a:gd name="connsiteX2" fmla="*/ 389303 w 607356"/>
                <a:gd name="connsiteY2" fmla="*/ 447252 h 519644"/>
                <a:gd name="connsiteX3" fmla="*/ 444849 w 607356"/>
                <a:gd name="connsiteY3" fmla="*/ 500693 h 519644"/>
                <a:gd name="connsiteX4" fmla="*/ 446114 w 607356"/>
                <a:gd name="connsiteY4" fmla="*/ 503725 h 519644"/>
                <a:gd name="connsiteX5" fmla="*/ 446114 w 607356"/>
                <a:gd name="connsiteY5" fmla="*/ 515349 h 519644"/>
                <a:gd name="connsiteX6" fmla="*/ 441939 w 607356"/>
                <a:gd name="connsiteY6" fmla="*/ 519644 h 519644"/>
                <a:gd name="connsiteX7" fmla="*/ 165346 w 607356"/>
                <a:gd name="connsiteY7" fmla="*/ 519644 h 519644"/>
                <a:gd name="connsiteX8" fmla="*/ 161171 w 607356"/>
                <a:gd name="connsiteY8" fmla="*/ 515349 h 519644"/>
                <a:gd name="connsiteX9" fmla="*/ 161171 w 607356"/>
                <a:gd name="connsiteY9" fmla="*/ 503725 h 519644"/>
                <a:gd name="connsiteX10" fmla="*/ 162436 w 607356"/>
                <a:gd name="connsiteY10" fmla="*/ 500693 h 519644"/>
                <a:gd name="connsiteX11" fmla="*/ 217982 w 607356"/>
                <a:gd name="connsiteY11" fmla="*/ 447252 h 519644"/>
                <a:gd name="connsiteX12" fmla="*/ 220893 w 607356"/>
                <a:gd name="connsiteY12" fmla="*/ 446115 h 519644"/>
                <a:gd name="connsiteX13" fmla="*/ 303678 w 607356"/>
                <a:gd name="connsiteY13" fmla="*/ 387903 h 519644"/>
                <a:gd name="connsiteX14" fmla="*/ 290392 w 607356"/>
                <a:gd name="connsiteY14" fmla="*/ 401165 h 519644"/>
                <a:gd name="connsiteX15" fmla="*/ 303678 w 607356"/>
                <a:gd name="connsiteY15" fmla="*/ 414428 h 519644"/>
                <a:gd name="connsiteX16" fmla="*/ 316964 w 607356"/>
                <a:gd name="connsiteY16" fmla="*/ 401165 h 519644"/>
                <a:gd name="connsiteX17" fmla="*/ 303678 w 607356"/>
                <a:gd name="connsiteY17" fmla="*/ 387903 h 519644"/>
                <a:gd name="connsiteX18" fmla="*/ 387042 w 607356"/>
                <a:gd name="connsiteY18" fmla="*/ 107746 h 519644"/>
                <a:gd name="connsiteX19" fmla="*/ 391976 w 607356"/>
                <a:gd name="connsiteY19" fmla="*/ 107746 h 519644"/>
                <a:gd name="connsiteX20" fmla="*/ 422718 w 607356"/>
                <a:gd name="connsiteY20" fmla="*/ 138315 h 519644"/>
                <a:gd name="connsiteX21" fmla="*/ 423604 w 607356"/>
                <a:gd name="connsiteY21" fmla="*/ 140841 h 519644"/>
                <a:gd name="connsiteX22" fmla="*/ 422718 w 607356"/>
                <a:gd name="connsiteY22" fmla="*/ 143241 h 519644"/>
                <a:gd name="connsiteX23" fmla="*/ 274826 w 607356"/>
                <a:gd name="connsiteY23" fmla="*/ 290777 h 519644"/>
                <a:gd name="connsiteX24" fmla="*/ 272422 w 607356"/>
                <a:gd name="connsiteY24" fmla="*/ 291788 h 519644"/>
                <a:gd name="connsiteX25" fmla="*/ 270019 w 607356"/>
                <a:gd name="connsiteY25" fmla="*/ 290777 h 519644"/>
                <a:gd name="connsiteX26" fmla="*/ 184623 w 607356"/>
                <a:gd name="connsiteY26" fmla="*/ 205641 h 519644"/>
                <a:gd name="connsiteX27" fmla="*/ 183611 w 607356"/>
                <a:gd name="connsiteY27" fmla="*/ 203114 h 519644"/>
                <a:gd name="connsiteX28" fmla="*/ 184623 w 607356"/>
                <a:gd name="connsiteY28" fmla="*/ 200714 h 519644"/>
                <a:gd name="connsiteX29" fmla="*/ 215365 w 607356"/>
                <a:gd name="connsiteY29" fmla="*/ 170146 h 519644"/>
                <a:gd name="connsiteX30" fmla="*/ 220173 w 607356"/>
                <a:gd name="connsiteY30" fmla="*/ 170146 h 519644"/>
                <a:gd name="connsiteX31" fmla="*/ 272422 w 607356"/>
                <a:gd name="connsiteY31" fmla="*/ 222188 h 519644"/>
                <a:gd name="connsiteX32" fmla="*/ 48462 w 607356"/>
                <a:gd name="connsiteY32" fmla="*/ 57219 h 519644"/>
                <a:gd name="connsiteX33" fmla="*/ 48462 w 607356"/>
                <a:gd name="connsiteY33" fmla="*/ 361504 h 519644"/>
                <a:gd name="connsiteX34" fmla="*/ 558894 w 607356"/>
                <a:gd name="connsiteY34" fmla="*/ 361504 h 519644"/>
                <a:gd name="connsiteX35" fmla="*/ 558894 w 607356"/>
                <a:gd name="connsiteY35" fmla="*/ 57219 h 519644"/>
                <a:gd name="connsiteX36" fmla="*/ 12021 w 607356"/>
                <a:gd name="connsiteY36" fmla="*/ 0 h 519644"/>
                <a:gd name="connsiteX37" fmla="*/ 595335 w 607356"/>
                <a:gd name="connsiteY37" fmla="*/ 0 h 519644"/>
                <a:gd name="connsiteX38" fmla="*/ 607356 w 607356"/>
                <a:gd name="connsiteY38" fmla="*/ 12000 h 519644"/>
                <a:gd name="connsiteX39" fmla="*/ 607356 w 607356"/>
                <a:gd name="connsiteY39" fmla="*/ 424659 h 519644"/>
                <a:gd name="connsiteX40" fmla="*/ 595335 w 607356"/>
                <a:gd name="connsiteY40" fmla="*/ 436659 h 519644"/>
                <a:gd name="connsiteX41" fmla="*/ 12021 w 607356"/>
                <a:gd name="connsiteY41" fmla="*/ 436659 h 519644"/>
                <a:gd name="connsiteX42" fmla="*/ 0 w 607356"/>
                <a:gd name="connsiteY42" fmla="*/ 424659 h 519644"/>
                <a:gd name="connsiteX43" fmla="*/ 0 w 607356"/>
                <a:gd name="connsiteY43" fmla="*/ 12000 h 519644"/>
                <a:gd name="connsiteX44" fmla="*/ 12021 w 607356"/>
                <a:gd name="connsiteY44" fmla="*/ 0 h 51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07356" h="519644">
                  <a:moveTo>
                    <a:pt x="220893" y="446115"/>
                  </a:moveTo>
                  <a:lnTo>
                    <a:pt x="386392" y="446115"/>
                  </a:lnTo>
                  <a:cubicBezTo>
                    <a:pt x="387405" y="446115"/>
                    <a:pt x="388543" y="446494"/>
                    <a:pt x="389303" y="447252"/>
                  </a:cubicBezTo>
                  <a:lnTo>
                    <a:pt x="444849" y="500693"/>
                  </a:lnTo>
                  <a:cubicBezTo>
                    <a:pt x="445734" y="501451"/>
                    <a:pt x="446114" y="502588"/>
                    <a:pt x="446114" y="503725"/>
                  </a:cubicBezTo>
                  <a:lnTo>
                    <a:pt x="446114" y="515349"/>
                  </a:lnTo>
                  <a:cubicBezTo>
                    <a:pt x="446114" y="517749"/>
                    <a:pt x="444216" y="519644"/>
                    <a:pt x="441939" y="519644"/>
                  </a:cubicBezTo>
                  <a:lnTo>
                    <a:pt x="165346" y="519644"/>
                  </a:lnTo>
                  <a:cubicBezTo>
                    <a:pt x="163069" y="519644"/>
                    <a:pt x="161171" y="517749"/>
                    <a:pt x="161171" y="515349"/>
                  </a:cubicBezTo>
                  <a:lnTo>
                    <a:pt x="161171" y="503725"/>
                  </a:lnTo>
                  <a:cubicBezTo>
                    <a:pt x="161171" y="502588"/>
                    <a:pt x="161551" y="501451"/>
                    <a:pt x="162436" y="500693"/>
                  </a:cubicBezTo>
                  <a:lnTo>
                    <a:pt x="217982" y="447252"/>
                  </a:lnTo>
                  <a:cubicBezTo>
                    <a:pt x="218742" y="446494"/>
                    <a:pt x="219880" y="446115"/>
                    <a:pt x="220893" y="446115"/>
                  </a:cubicBezTo>
                  <a:close/>
                  <a:moveTo>
                    <a:pt x="303678" y="387903"/>
                  </a:moveTo>
                  <a:cubicBezTo>
                    <a:pt x="296339" y="387903"/>
                    <a:pt x="290392" y="393839"/>
                    <a:pt x="290392" y="401165"/>
                  </a:cubicBezTo>
                  <a:cubicBezTo>
                    <a:pt x="290392" y="408492"/>
                    <a:pt x="296339" y="414428"/>
                    <a:pt x="303678" y="414428"/>
                  </a:cubicBezTo>
                  <a:cubicBezTo>
                    <a:pt x="311017" y="414428"/>
                    <a:pt x="316964" y="408492"/>
                    <a:pt x="316964" y="401165"/>
                  </a:cubicBezTo>
                  <a:cubicBezTo>
                    <a:pt x="316964" y="393839"/>
                    <a:pt x="311017" y="387903"/>
                    <a:pt x="303678" y="387903"/>
                  </a:cubicBezTo>
                  <a:close/>
                  <a:moveTo>
                    <a:pt x="387042" y="107746"/>
                  </a:moveTo>
                  <a:cubicBezTo>
                    <a:pt x="388434" y="106483"/>
                    <a:pt x="390711" y="106483"/>
                    <a:pt x="391976" y="107746"/>
                  </a:cubicBezTo>
                  <a:lnTo>
                    <a:pt x="422718" y="138315"/>
                  </a:lnTo>
                  <a:cubicBezTo>
                    <a:pt x="423351" y="139072"/>
                    <a:pt x="423604" y="139957"/>
                    <a:pt x="423604" y="140841"/>
                  </a:cubicBezTo>
                  <a:cubicBezTo>
                    <a:pt x="423604" y="141725"/>
                    <a:pt x="423351" y="142609"/>
                    <a:pt x="422718" y="143241"/>
                  </a:cubicBezTo>
                  <a:lnTo>
                    <a:pt x="274826" y="290777"/>
                  </a:lnTo>
                  <a:cubicBezTo>
                    <a:pt x="274193" y="291409"/>
                    <a:pt x="273308" y="291788"/>
                    <a:pt x="272422" y="291788"/>
                  </a:cubicBezTo>
                  <a:cubicBezTo>
                    <a:pt x="271537" y="291788"/>
                    <a:pt x="270651" y="291409"/>
                    <a:pt x="270019" y="290777"/>
                  </a:cubicBezTo>
                  <a:lnTo>
                    <a:pt x="184623" y="205641"/>
                  </a:lnTo>
                  <a:cubicBezTo>
                    <a:pt x="183991" y="205009"/>
                    <a:pt x="183611" y="204125"/>
                    <a:pt x="183611" y="203114"/>
                  </a:cubicBezTo>
                  <a:cubicBezTo>
                    <a:pt x="183611" y="202230"/>
                    <a:pt x="183991" y="201346"/>
                    <a:pt x="184623" y="200714"/>
                  </a:cubicBezTo>
                  <a:lnTo>
                    <a:pt x="215365" y="170146"/>
                  </a:lnTo>
                  <a:cubicBezTo>
                    <a:pt x="216757" y="168757"/>
                    <a:pt x="218908" y="168757"/>
                    <a:pt x="220173" y="170146"/>
                  </a:cubicBezTo>
                  <a:lnTo>
                    <a:pt x="272422" y="222188"/>
                  </a:lnTo>
                  <a:close/>
                  <a:moveTo>
                    <a:pt x="48462" y="57219"/>
                  </a:moveTo>
                  <a:lnTo>
                    <a:pt x="48462" y="361504"/>
                  </a:lnTo>
                  <a:lnTo>
                    <a:pt x="558894" y="361504"/>
                  </a:lnTo>
                  <a:lnTo>
                    <a:pt x="558894" y="57219"/>
                  </a:lnTo>
                  <a:close/>
                  <a:moveTo>
                    <a:pt x="12021" y="0"/>
                  </a:moveTo>
                  <a:lnTo>
                    <a:pt x="595335" y="0"/>
                  </a:lnTo>
                  <a:cubicBezTo>
                    <a:pt x="601915" y="0"/>
                    <a:pt x="607356" y="5431"/>
                    <a:pt x="607356" y="12000"/>
                  </a:cubicBezTo>
                  <a:lnTo>
                    <a:pt x="607356" y="424659"/>
                  </a:lnTo>
                  <a:cubicBezTo>
                    <a:pt x="607356" y="431228"/>
                    <a:pt x="601915" y="436659"/>
                    <a:pt x="595335" y="436659"/>
                  </a:cubicBezTo>
                  <a:lnTo>
                    <a:pt x="12021" y="436659"/>
                  </a:lnTo>
                  <a:cubicBezTo>
                    <a:pt x="5441" y="436659"/>
                    <a:pt x="0" y="431228"/>
                    <a:pt x="0" y="424659"/>
                  </a:cubicBezTo>
                  <a:lnTo>
                    <a:pt x="0" y="12000"/>
                  </a:lnTo>
                  <a:cubicBezTo>
                    <a:pt x="0" y="5431"/>
                    <a:pt x="5441" y="0"/>
                    <a:pt x="120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41662260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ageCurlDoubl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70999" y="2171170"/>
            <a:ext cx="2449051" cy="723852"/>
            <a:chOff x="719666" y="2048993"/>
            <a:chExt cx="3288101" cy="723852"/>
          </a:xfrm>
        </p:grpSpPr>
        <p:sp>
          <p:nvSpPr>
            <p:cNvPr id="18" name="文本框 2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 smtClean="0"/>
                <a:t>此部分内容作为文字排版占位显示</a:t>
              </a:r>
              <a:br>
                <a:rPr lang="zh-CN" altLang="en-US" sz="1100" dirty="0" smtClean="0"/>
              </a:br>
              <a:r>
                <a:rPr lang="zh-CN" altLang="en-US" sz="1100" dirty="0" smtClean="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smtClean="0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0999" y="3961297"/>
            <a:ext cx="2449051" cy="723852"/>
            <a:chOff x="719666" y="2048993"/>
            <a:chExt cx="3288101" cy="723852"/>
          </a:xfrm>
        </p:grpSpPr>
        <p:sp>
          <p:nvSpPr>
            <p:cNvPr id="16" name="文本框 21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smtClean="0"/>
                <a:t>此部分内容作为文字排版占位显示</a:t>
              </a:r>
              <a:br>
                <a:rPr lang="zh-CN" altLang="en-US" sz="1100" smtClean="0"/>
              </a:br>
              <a:r>
                <a:rPr lang="zh-CN" altLang="en-US" sz="1100" smtClean="0"/>
                <a:t>（建议使用主题字体）</a:t>
              </a:r>
              <a:endParaRPr lang="zh-CN" altLang="en-US" sz="11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 smtClean="0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371951" y="2171170"/>
            <a:ext cx="2449050" cy="723852"/>
            <a:chOff x="719666" y="2048993"/>
            <a:chExt cx="3288101" cy="723852"/>
          </a:xfrm>
        </p:grpSpPr>
        <p:sp>
          <p:nvSpPr>
            <p:cNvPr id="14" name="文本框 19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smtClean="0"/>
                <a:t>此部分内容作为文字排版占位显示</a:t>
              </a:r>
              <a:br>
                <a:rPr lang="zh-CN" altLang="en-US" sz="1100" smtClean="0"/>
              </a:br>
              <a:r>
                <a:rPr lang="zh-CN" altLang="en-US" sz="1100" smtClean="0"/>
                <a:t>（建议使用主题字体）</a:t>
              </a:r>
              <a:endParaRPr lang="zh-CN" altLang="en-US" sz="11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smtClean="0">
                  <a:solidFill>
                    <a:schemeClr val="accent2"/>
                  </a:solidFill>
                </a:rPr>
                <a:t>标题文本预设</a:t>
              </a:r>
              <a:endParaRPr lang="zh-CN" altLang="en-US" sz="16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371951" y="3961297"/>
            <a:ext cx="2449050" cy="723852"/>
            <a:chOff x="719666" y="2048993"/>
            <a:chExt cx="3288101" cy="723852"/>
          </a:xfrm>
        </p:grpSpPr>
        <p:sp>
          <p:nvSpPr>
            <p:cNvPr id="12" name="文本框 15"/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 smtClean="0"/>
                <a:t>此部分内容作为文字排版占位显示</a:t>
              </a:r>
              <a:br>
                <a:rPr lang="zh-CN" altLang="en-US" sz="1100" dirty="0" smtClean="0"/>
              </a:br>
              <a:r>
                <a:rPr lang="zh-CN" altLang="en-US" sz="1100" dirty="0" smtClean="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smtClean="0">
                  <a:solidFill>
                    <a:schemeClr val="accent4"/>
                  </a:solidFill>
                </a:rPr>
                <a:t>标题文本预设</a:t>
              </a:r>
              <a:endParaRPr lang="zh-CN" altLang="en-US" sz="1600" b="1">
                <a:solidFill>
                  <a:schemeClr val="accent4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51713" y="1801794"/>
            <a:ext cx="2587369" cy="1462426"/>
            <a:chOff x="3151713" y="1801794"/>
            <a:chExt cx="2587369" cy="1462426"/>
          </a:xfrm>
        </p:grpSpPr>
        <p:sp>
          <p:nvSpPr>
            <p:cNvPr id="38" name="任意多边形 37"/>
            <p:cNvSpPr>
              <a:spLocks/>
            </p:cNvSpPr>
            <p:nvPr/>
          </p:nvSpPr>
          <p:spPr bwMode="auto">
            <a:xfrm>
              <a:off x="3151713" y="1801794"/>
              <a:ext cx="2587369" cy="1462426"/>
            </a:xfrm>
            <a:custGeom>
              <a:avLst/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blipFill>
              <a:blip r:embed="rId2"/>
              <a:tile tx="0" ty="0" sx="50000" sy="5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wifi_159076"/>
            <p:cNvSpPr>
              <a:spLocks noChangeAspect="1"/>
            </p:cNvSpPr>
            <p:nvPr/>
          </p:nvSpPr>
          <p:spPr bwMode="auto">
            <a:xfrm>
              <a:off x="3336176" y="2377287"/>
              <a:ext cx="445845" cy="336837"/>
            </a:xfrm>
            <a:custGeom>
              <a:avLst/>
              <a:gdLst>
                <a:gd name="connsiteX0" fmla="*/ 303696 w 607675"/>
                <a:gd name="connsiteY0" fmla="*/ 372374 h 459100"/>
                <a:gd name="connsiteX1" fmla="*/ 347129 w 607675"/>
                <a:gd name="connsiteY1" fmla="*/ 415737 h 459100"/>
                <a:gd name="connsiteX2" fmla="*/ 303696 w 607675"/>
                <a:gd name="connsiteY2" fmla="*/ 459100 h 459100"/>
                <a:gd name="connsiteX3" fmla="*/ 260263 w 607675"/>
                <a:gd name="connsiteY3" fmla="*/ 415737 h 459100"/>
                <a:gd name="connsiteX4" fmla="*/ 303696 w 607675"/>
                <a:gd name="connsiteY4" fmla="*/ 372374 h 459100"/>
                <a:gd name="connsiteX5" fmla="*/ 303661 w 607675"/>
                <a:gd name="connsiteY5" fmla="*/ 250366 h 459100"/>
                <a:gd name="connsiteX6" fmla="*/ 420639 w 607675"/>
                <a:gd name="connsiteY6" fmla="*/ 298893 h 459100"/>
                <a:gd name="connsiteX7" fmla="*/ 420639 w 607675"/>
                <a:gd name="connsiteY7" fmla="*/ 344750 h 459100"/>
                <a:gd name="connsiteX8" fmla="*/ 397686 w 607675"/>
                <a:gd name="connsiteY8" fmla="*/ 354234 h 459100"/>
                <a:gd name="connsiteX9" fmla="*/ 374733 w 607675"/>
                <a:gd name="connsiteY9" fmla="*/ 344658 h 459100"/>
                <a:gd name="connsiteX10" fmla="*/ 303661 w 607675"/>
                <a:gd name="connsiteY10" fmla="*/ 315284 h 459100"/>
                <a:gd name="connsiteX11" fmla="*/ 232589 w 607675"/>
                <a:gd name="connsiteY11" fmla="*/ 344658 h 459100"/>
                <a:gd name="connsiteX12" fmla="*/ 186683 w 607675"/>
                <a:gd name="connsiteY12" fmla="*/ 344658 h 459100"/>
                <a:gd name="connsiteX13" fmla="*/ 186683 w 607675"/>
                <a:gd name="connsiteY13" fmla="*/ 298709 h 459100"/>
                <a:gd name="connsiteX14" fmla="*/ 303661 w 607675"/>
                <a:gd name="connsiteY14" fmla="*/ 250366 h 459100"/>
                <a:gd name="connsiteX15" fmla="*/ 303697 w 607675"/>
                <a:gd name="connsiteY15" fmla="*/ 126320 h 459100"/>
                <a:gd name="connsiteX16" fmla="*/ 508726 w 607675"/>
                <a:gd name="connsiteY16" fmla="*/ 211021 h 459100"/>
                <a:gd name="connsiteX17" fmla="*/ 508726 w 607675"/>
                <a:gd name="connsiteY17" fmla="*/ 256950 h 459100"/>
                <a:gd name="connsiteX18" fmla="*/ 485771 w 607675"/>
                <a:gd name="connsiteY18" fmla="*/ 266523 h 459100"/>
                <a:gd name="connsiteX19" fmla="*/ 462724 w 607675"/>
                <a:gd name="connsiteY19" fmla="*/ 256950 h 459100"/>
                <a:gd name="connsiteX20" fmla="*/ 144670 w 607675"/>
                <a:gd name="connsiteY20" fmla="*/ 256950 h 459100"/>
                <a:gd name="connsiteX21" fmla="*/ 98668 w 607675"/>
                <a:gd name="connsiteY21" fmla="*/ 256950 h 459100"/>
                <a:gd name="connsiteX22" fmla="*/ 98668 w 607675"/>
                <a:gd name="connsiteY22" fmla="*/ 211021 h 459100"/>
                <a:gd name="connsiteX23" fmla="*/ 303697 w 607675"/>
                <a:gd name="connsiteY23" fmla="*/ 126320 h 459100"/>
                <a:gd name="connsiteX24" fmla="*/ 303791 w 607675"/>
                <a:gd name="connsiteY24" fmla="*/ 0 h 459100"/>
                <a:gd name="connsiteX25" fmla="*/ 598204 w 607675"/>
                <a:gd name="connsiteY25" fmla="*/ 121809 h 459100"/>
                <a:gd name="connsiteX26" fmla="*/ 598204 w 607675"/>
                <a:gd name="connsiteY26" fmla="*/ 167659 h 459100"/>
                <a:gd name="connsiteX27" fmla="*/ 575067 w 607675"/>
                <a:gd name="connsiteY27" fmla="*/ 177235 h 459100"/>
                <a:gd name="connsiteX28" fmla="*/ 552115 w 607675"/>
                <a:gd name="connsiteY28" fmla="*/ 167659 h 459100"/>
                <a:gd name="connsiteX29" fmla="*/ 55467 w 607675"/>
                <a:gd name="connsiteY29" fmla="*/ 167659 h 459100"/>
                <a:gd name="connsiteX30" fmla="*/ 9471 w 607675"/>
                <a:gd name="connsiteY30" fmla="*/ 167659 h 459100"/>
                <a:gd name="connsiteX31" fmla="*/ 9471 w 607675"/>
                <a:gd name="connsiteY31" fmla="*/ 121809 h 459100"/>
                <a:gd name="connsiteX32" fmla="*/ 303791 w 607675"/>
                <a:gd name="connsiteY32" fmla="*/ 0 h 45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7675" h="459100">
                  <a:moveTo>
                    <a:pt x="303696" y="372374"/>
                  </a:moveTo>
                  <a:cubicBezTo>
                    <a:pt x="327683" y="372374"/>
                    <a:pt x="347129" y="391788"/>
                    <a:pt x="347129" y="415737"/>
                  </a:cubicBezTo>
                  <a:cubicBezTo>
                    <a:pt x="347129" y="439686"/>
                    <a:pt x="327683" y="459100"/>
                    <a:pt x="303696" y="459100"/>
                  </a:cubicBezTo>
                  <a:cubicBezTo>
                    <a:pt x="279709" y="459100"/>
                    <a:pt x="260263" y="439686"/>
                    <a:pt x="260263" y="415737"/>
                  </a:cubicBezTo>
                  <a:cubicBezTo>
                    <a:pt x="260263" y="391788"/>
                    <a:pt x="279709" y="372374"/>
                    <a:pt x="303696" y="372374"/>
                  </a:cubicBezTo>
                  <a:close/>
                  <a:moveTo>
                    <a:pt x="303661" y="250366"/>
                  </a:moveTo>
                  <a:cubicBezTo>
                    <a:pt x="347908" y="250366"/>
                    <a:pt x="389482" y="267585"/>
                    <a:pt x="420639" y="298893"/>
                  </a:cubicBezTo>
                  <a:cubicBezTo>
                    <a:pt x="433360" y="311508"/>
                    <a:pt x="433360" y="332135"/>
                    <a:pt x="420639" y="344750"/>
                  </a:cubicBezTo>
                  <a:cubicBezTo>
                    <a:pt x="414371" y="351011"/>
                    <a:pt x="406074" y="354234"/>
                    <a:pt x="397686" y="354234"/>
                  </a:cubicBezTo>
                  <a:cubicBezTo>
                    <a:pt x="389297" y="354234"/>
                    <a:pt x="381093" y="351011"/>
                    <a:pt x="374733" y="344658"/>
                  </a:cubicBezTo>
                  <a:cubicBezTo>
                    <a:pt x="355743" y="325781"/>
                    <a:pt x="330486" y="315284"/>
                    <a:pt x="303661" y="315284"/>
                  </a:cubicBezTo>
                  <a:cubicBezTo>
                    <a:pt x="276836" y="315284"/>
                    <a:pt x="251579" y="325781"/>
                    <a:pt x="232589" y="344658"/>
                  </a:cubicBezTo>
                  <a:cubicBezTo>
                    <a:pt x="219960" y="357273"/>
                    <a:pt x="199312" y="357273"/>
                    <a:pt x="186683" y="344658"/>
                  </a:cubicBezTo>
                  <a:cubicBezTo>
                    <a:pt x="173962" y="332043"/>
                    <a:pt x="173962" y="311416"/>
                    <a:pt x="186683" y="298709"/>
                  </a:cubicBezTo>
                  <a:cubicBezTo>
                    <a:pt x="217840" y="267585"/>
                    <a:pt x="259414" y="250366"/>
                    <a:pt x="303661" y="250366"/>
                  </a:cubicBezTo>
                  <a:close/>
                  <a:moveTo>
                    <a:pt x="303697" y="126320"/>
                  </a:moveTo>
                  <a:cubicBezTo>
                    <a:pt x="377933" y="126320"/>
                    <a:pt x="452168" y="154554"/>
                    <a:pt x="508726" y="211021"/>
                  </a:cubicBezTo>
                  <a:cubicBezTo>
                    <a:pt x="521356" y="223631"/>
                    <a:pt x="521356" y="244248"/>
                    <a:pt x="508726" y="256950"/>
                  </a:cubicBezTo>
                  <a:cubicBezTo>
                    <a:pt x="502365" y="263301"/>
                    <a:pt x="493976" y="266523"/>
                    <a:pt x="485771" y="266523"/>
                  </a:cubicBezTo>
                  <a:cubicBezTo>
                    <a:pt x="477382" y="266523"/>
                    <a:pt x="469177" y="263301"/>
                    <a:pt x="462724" y="256950"/>
                  </a:cubicBezTo>
                  <a:cubicBezTo>
                    <a:pt x="374959" y="169418"/>
                    <a:pt x="232435" y="169418"/>
                    <a:pt x="144670" y="256950"/>
                  </a:cubicBezTo>
                  <a:cubicBezTo>
                    <a:pt x="131948" y="269560"/>
                    <a:pt x="111298" y="269560"/>
                    <a:pt x="98668" y="256950"/>
                  </a:cubicBezTo>
                  <a:cubicBezTo>
                    <a:pt x="86038" y="244248"/>
                    <a:pt x="86038" y="223631"/>
                    <a:pt x="98668" y="211021"/>
                  </a:cubicBezTo>
                  <a:cubicBezTo>
                    <a:pt x="155226" y="154554"/>
                    <a:pt x="229462" y="126320"/>
                    <a:pt x="303697" y="126320"/>
                  </a:cubicBezTo>
                  <a:close/>
                  <a:moveTo>
                    <a:pt x="303791" y="0"/>
                  </a:moveTo>
                  <a:cubicBezTo>
                    <a:pt x="415049" y="0"/>
                    <a:pt x="519485" y="43181"/>
                    <a:pt x="598204" y="121809"/>
                  </a:cubicBezTo>
                  <a:cubicBezTo>
                    <a:pt x="610832" y="134422"/>
                    <a:pt x="610832" y="155046"/>
                    <a:pt x="598204" y="167659"/>
                  </a:cubicBezTo>
                  <a:cubicBezTo>
                    <a:pt x="591659" y="174104"/>
                    <a:pt x="583271" y="177235"/>
                    <a:pt x="575067" y="177235"/>
                  </a:cubicBezTo>
                  <a:cubicBezTo>
                    <a:pt x="566679" y="177235"/>
                    <a:pt x="558476" y="174104"/>
                    <a:pt x="552115" y="167659"/>
                  </a:cubicBezTo>
                  <a:cubicBezTo>
                    <a:pt x="415049" y="30935"/>
                    <a:pt x="192350" y="30935"/>
                    <a:pt x="55467" y="167659"/>
                  </a:cubicBezTo>
                  <a:cubicBezTo>
                    <a:pt x="42747" y="180365"/>
                    <a:pt x="22099" y="180365"/>
                    <a:pt x="9471" y="167659"/>
                  </a:cubicBezTo>
                  <a:cubicBezTo>
                    <a:pt x="-3157" y="155046"/>
                    <a:pt x="-3157" y="134422"/>
                    <a:pt x="9471" y="121809"/>
                  </a:cubicBezTo>
                  <a:cubicBezTo>
                    <a:pt x="88098" y="43181"/>
                    <a:pt x="192626" y="0"/>
                    <a:pt x="303791" y="0"/>
                  </a:cubicBez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</p:grpSp>
      <p:grpSp>
        <p:nvGrpSpPr>
          <p:cNvPr id="4" name="组合 3"/>
          <p:cNvGrpSpPr/>
          <p:nvPr/>
        </p:nvGrpSpPr>
        <p:grpSpPr>
          <a:xfrm>
            <a:off x="3304250" y="3591922"/>
            <a:ext cx="2587369" cy="1464285"/>
            <a:chOff x="3304250" y="3591922"/>
            <a:chExt cx="2587369" cy="1464285"/>
          </a:xfrm>
        </p:grpSpPr>
        <p:sp>
          <p:nvSpPr>
            <p:cNvPr id="32" name="任意多边形 31"/>
            <p:cNvSpPr>
              <a:spLocks/>
            </p:cNvSpPr>
            <p:nvPr/>
          </p:nvSpPr>
          <p:spPr bwMode="auto">
            <a:xfrm>
              <a:off x="3304250" y="3591922"/>
              <a:ext cx="2587369" cy="1464285"/>
            </a:xfrm>
            <a:custGeom>
              <a:avLst/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6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blipFill>
              <a:blip r:embed="rId2"/>
              <a:tile tx="0" ty="0" sx="50000" sy="5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phone-call_154487"/>
            <p:cNvSpPr>
              <a:spLocks noChangeAspect="1"/>
            </p:cNvSpPr>
            <p:nvPr/>
          </p:nvSpPr>
          <p:spPr bwMode="auto">
            <a:xfrm>
              <a:off x="5263256" y="4084407"/>
              <a:ext cx="445846" cy="445040"/>
            </a:xfrm>
            <a:custGeom>
              <a:avLst/>
              <a:gdLst>
                <a:gd name="connsiteX0" fmla="*/ 293121 w 604143"/>
                <a:gd name="connsiteY0" fmla="*/ 106060 h 603052"/>
                <a:gd name="connsiteX1" fmla="*/ 320579 w 604143"/>
                <a:gd name="connsiteY1" fmla="*/ 133472 h 603052"/>
                <a:gd name="connsiteX2" fmla="*/ 293121 w 604143"/>
                <a:gd name="connsiteY2" fmla="*/ 160885 h 603052"/>
                <a:gd name="connsiteX3" fmla="*/ 161187 w 604143"/>
                <a:gd name="connsiteY3" fmla="*/ 292602 h 603052"/>
                <a:gd name="connsiteX4" fmla="*/ 133730 w 604143"/>
                <a:gd name="connsiteY4" fmla="*/ 320014 h 603052"/>
                <a:gd name="connsiteX5" fmla="*/ 106272 w 604143"/>
                <a:gd name="connsiteY5" fmla="*/ 292602 h 603052"/>
                <a:gd name="connsiteX6" fmla="*/ 293121 w 604143"/>
                <a:gd name="connsiteY6" fmla="*/ 106060 h 603052"/>
                <a:gd name="connsiteX7" fmla="*/ 476472 w 604143"/>
                <a:gd name="connsiteY7" fmla="*/ 73097 h 603052"/>
                <a:gd name="connsiteX8" fmla="*/ 495899 w 604143"/>
                <a:gd name="connsiteY8" fmla="*/ 81115 h 603052"/>
                <a:gd name="connsiteX9" fmla="*/ 570861 w 604143"/>
                <a:gd name="connsiteY9" fmla="*/ 156089 h 603052"/>
                <a:gd name="connsiteX10" fmla="*/ 593651 w 604143"/>
                <a:gd name="connsiteY10" fmla="*/ 309188 h 603052"/>
                <a:gd name="connsiteX11" fmla="*/ 483268 w 604143"/>
                <a:gd name="connsiteY11" fmla="*/ 482573 h 603052"/>
                <a:gd name="connsiteX12" fmla="*/ 244929 w 604143"/>
                <a:gd name="connsiteY12" fmla="*/ 603052 h 603052"/>
                <a:gd name="connsiteX13" fmla="*/ 156375 w 604143"/>
                <a:gd name="connsiteY13" fmla="*/ 570020 h 603052"/>
                <a:gd name="connsiteX14" fmla="*/ 81276 w 604143"/>
                <a:gd name="connsiteY14" fmla="*/ 495046 h 603052"/>
                <a:gd name="connsiteX15" fmla="*/ 73176 w 604143"/>
                <a:gd name="connsiteY15" fmla="*/ 475720 h 603052"/>
                <a:gd name="connsiteX16" fmla="*/ 81276 w 604143"/>
                <a:gd name="connsiteY16" fmla="*/ 456257 h 603052"/>
                <a:gd name="connsiteX17" fmla="*/ 193581 w 604143"/>
                <a:gd name="connsiteY17" fmla="*/ 344139 h 603052"/>
                <a:gd name="connsiteX18" fmla="*/ 232435 w 604143"/>
                <a:gd name="connsiteY18" fmla="*/ 344139 h 603052"/>
                <a:gd name="connsiteX19" fmla="*/ 288176 w 604143"/>
                <a:gd name="connsiteY19" fmla="*/ 399787 h 603052"/>
                <a:gd name="connsiteX20" fmla="*/ 400481 w 604143"/>
                <a:gd name="connsiteY20" fmla="*/ 287669 h 603052"/>
                <a:gd name="connsiteX21" fmla="*/ 344740 w 604143"/>
                <a:gd name="connsiteY21" fmla="*/ 232022 h 603052"/>
                <a:gd name="connsiteX22" fmla="*/ 336640 w 604143"/>
                <a:gd name="connsiteY22" fmla="*/ 212696 h 603052"/>
                <a:gd name="connsiteX23" fmla="*/ 344740 w 604143"/>
                <a:gd name="connsiteY23" fmla="*/ 193233 h 603052"/>
                <a:gd name="connsiteX24" fmla="*/ 457045 w 604143"/>
                <a:gd name="connsiteY24" fmla="*/ 81115 h 603052"/>
                <a:gd name="connsiteX25" fmla="*/ 476472 w 604143"/>
                <a:gd name="connsiteY25" fmla="*/ 73097 h 603052"/>
                <a:gd name="connsiteX26" fmla="*/ 293120 w 604143"/>
                <a:gd name="connsiteY26" fmla="*/ 0 h 603052"/>
                <a:gd name="connsiteX27" fmla="*/ 320579 w 604143"/>
                <a:gd name="connsiteY27" fmla="*/ 27410 h 603052"/>
                <a:gd name="connsiteX28" fmla="*/ 293120 w 604143"/>
                <a:gd name="connsiteY28" fmla="*/ 54820 h 603052"/>
                <a:gd name="connsiteX29" fmla="*/ 124662 w 604143"/>
                <a:gd name="connsiteY29" fmla="*/ 124442 h 603052"/>
                <a:gd name="connsiteX30" fmla="*/ 54917 w 604143"/>
                <a:gd name="connsiteY30" fmla="*/ 292604 h 603052"/>
                <a:gd name="connsiteX31" fmla="*/ 27459 w 604143"/>
                <a:gd name="connsiteY31" fmla="*/ 320014 h 603052"/>
                <a:gd name="connsiteX32" fmla="*/ 0 w 604143"/>
                <a:gd name="connsiteY32" fmla="*/ 292604 h 603052"/>
                <a:gd name="connsiteX33" fmla="*/ 85808 w 604143"/>
                <a:gd name="connsiteY33" fmla="*/ 85794 h 603052"/>
                <a:gd name="connsiteX34" fmla="*/ 293120 w 604143"/>
                <a:gd name="connsiteY34" fmla="*/ 0 h 603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4143" h="603052">
                  <a:moveTo>
                    <a:pt x="293121" y="106060"/>
                  </a:moveTo>
                  <a:cubicBezTo>
                    <a:pt x="308360" y="106060"/>
                    <a:pt x="320579" y="118396"/>
                    <a:pt x="320579" y="133472"/>
                  </a:cubicBezTo>
                  <a:cubicBezTo>
                    <a:pt x="320579" y="148686"/>
                    <a:pt x="308360" y="160885"/>
                    <a:pt x="293121" y="160885"/>
                  </a:cubicBezTo>
                  <a:cubicBezTo>
                    <a:pt x="220359" y="160885"/>
                    <a:pt x="161187" y="219959"/>
                    <a:pt x="161187" y="292602"/>
                  </a:cubicBezTo>
                  <a:cubicBezTo>
                    <a:pt x="161187" y="307816"/>
                    <a:pt x="148969" y="320014"/>
                    <a:pt x="133730" y="320014"/>
                  </a:cubicBezTo>
                  <a:cubicBezTo>
                    <a:pt x="118628" y="320014"/>
                    <a:pt x="106272" y="307816"/>
                    <a:pt x="106272" y="292602"/>
                  </a:cubicBezTo>
                  <a:cubicBezTo>
                    <a:pt x="106272" y="189805"/>
                    <a:pt x="190155" y="106060"/>
                    <a:pt x="293121" y="106060"/>
                  </a:cubicBezTo>
                  <a:close/>
                  <a:moveTo>
                    <a:pt x="476472" y="73097"/>
                  </a:moveTo>
                  <a:cubicBezTo>
                    <a:pt x="483508" y="73097"/>
                    <a:pt x="490545" y="75769"/>
                    <a:pt x="495899" y="81115"/>
                  </a:cubicBezTo>
                  <a:lnTo>
                    <a:pt x="570861" y="156089"/>
                  </a:lnTo>
                  <a:cubicBezTo>
                    <a:pt x="605184" y="190354"/>
                    <a:pt x="613284" y="244632"/>
                    <a:pt x="593651" y="309188"/>
                  </a:cubicBezTo>
                  <a:cubicBezTo>
                    <a:pt x="575803" y="367714"/>
                    <a:pt x="536675" y="429256"/>
                    <a:pt x="483268" y="482573"/>
                  </a:cubicBezTo>
                  <a:cubicBezTo>
                    <a:pt x="408856" y="556862"/>
                    <a:pt x="317556" y="603052"/>
                    <a:pt x="244929" y="603052"/>
                  </a:cubicBezTo>
                  <a:cubicBezTo>
                    <a:pt x="208684" y="603052"/>
                    <a:pt x="178067" y="591676"/>
                    <a:pt x="156375" y="570020"/>
                  </a:cubicBezTo>
                  <a:lnTo>
                    <a:pt x="81276" y="495046"/>
                  </a:lnTo>
                  <a:cubicBezTo>
                    <a:pt x="76059" y="489975"/>
                    <a:pt x="73176" y="482985"/>
                    <a:pt x="73176" y="475720"/>
                  </a:cubicBezTo>
                  <a:cubicBezTo>
                    <a:pt x="73176" y="468456"/>
                    <a:pt x="76059" y="461466"/>
                    <a:pt x="81276" y="456257"/>
                  </a:cubicBezTo>
                  <a:lnTo>
                    <a:pt x="193581" y="344139"/>
                  </a:lnTo>
                  <a:cubicBezTo>
                    <a:pt x="204290" y="333449"/>
                    <a:pt x="221726" y="333449"/>
                    <a:pt x="232435" y="344139"/>
                  </a:cubicBezTo>
                  <a:lnTo>
                    <a:pt x="288176" y="399787"/>
                  </a:lnTo>
                  <a:lnTo>
                    <a:pt x="400481" y="287669"/>
                  </a:lnTo>
                  <a:lnTo>
                    <a:pt x="344740" y="232022"/>
                  </a:lnTo>
                  <a:cubicBezTo>
                    <a:pt x="339523" y="226950"/>
                    <a:pt x="336640" y="219960"/>
                    <a:pt x="336640" y="212696"/>
                  </a:cubicBezTo>
                  <a:cubicBezTo>
                    <a:pt x="336640" y="205431"/>
                    <a:pt x="339523" y="198441"/>
                    <a:pt x="344740" y="193233"/>
                  </a:cubicBezTo>
                  <a:lnTo>
                    <a:pt x="457045" y="81115"/>
                  </a:lnTo>
                  <a:cubicBezTo>
                    <a:pt x="462400" y="75769"/>
                    <a:pt x="469436" y="73097"/>
                    <a:pt x="476472" y="73097"/>
                  </a:cubicBezTo>
                  <a:close/>
                  <a:moveTo>
                    <a:pt x="293120" y="0"/>
                  </a:moveTo>
                  <a:cubicBezTo>
                    <a:pt x="308360" y="0"/>
                    <a:pt x="320579" y="12335"/>
                    <a:pt x="320579" y="27410"/>
                  </a:cubicBezTo>
                  <a:cubicBezTo>
                    <a:pt x="320579" y="42623"/>
                    <a:pt x="308360" y="54820"/>
                    <a:pt x="293120" y="54820"/>
                  </a:cubicBezTo>
                  <a:cubicBezTo>
                    <a:pt x="229554" y="54820"/>
                    <a:pt x="169694" y="79627"/>
                    <a:pt x="124662" y="124442"/>
                  </a:cubicBezTo>
                  <a:cubicBezTo>
                    <a:pt x="79630" y="169395"/>
                    <a:pt x="54917" y="229149"/>
                    <a:pt x="54917" y="292604"/>
                  </a:cubicBezTo>
                  <a:cubicBezTo>
                    <a:pt x="54917" y="307817"/>
                    <a:pt x="42561" y="320014"/>
                    <a:pt x="27459" y="320014"/>
                  </a:cubicBezTo>
                  <a:cubicBezTo>
                    <a:pt x="12356" y="320014"/>
                    <a:pt x="0" y="307817"/>
                    <a:pt x="0" y="292604"/>
                  </a:cubicBezTo>
                  <a:cubicBezTo>
                    <a:pt x="0" y="214485"/>
                    <a:pt x="30479" y="141026"/>
                    <a:pt x="85808" y="85794"/>
                  </a:cubicBezTo>
                  <a:cubicBezTo>
                    <a:pt x="141274" y="30425"/>
                    <a:pt x="214863" y="0"/>
                    <a:pt x="293120" y="0"/>
                  </a:cubicBez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6278591" y="3591920"/>
            <a:ext cx="2587371" cy="1464287"/>
            <a:chOff x="6278591" y="3591920"/>
            <a:chExt cx="2587371" cy="1464287"/>
          </a:xfrm>
        </p:grpSpPr>
        <p:sp>
          <p:nvSpPr>
            <p:cNvPr id="20" name="任意多边形 19"/>
            <p:cNvSpPr>
              <a:spLocks/>
            </p:cNvSpPr>
            <p:nvPr/>
          </p:nvSpPr>
          <p:spPr bwMode="auto">
            <a:xfrm flipH="1">
              <a:off x="6278591" y="3591920"/>
              <a:ext cx="2587371" cy="1464287"/>
            </a:xfrm>
            <a:custGeom>
              <a:avLst/>
              <a:gdLst>
                <a:gd name="T0" fmla="*/ 403 w 1421"/>
                <a:gd name="T1" fmla="*/ 0 h 806"/>
                <a:gd name="T2" fmla="*/ 0 w 1421"/>
                <a:gd name="T3" fmla="*/ 403 h 806"/>
                <a:gd name="T4" fmla="*/ 403 w 1421"/>
                <a:gd name="T5" fmla="*/ 806 h 806"/>
                <a:gd name="T6" fmla="*/ 650 w 1421"/>
                <a:gd name="T7" fmla="*/ 722 h 806"/>
                <a:gd name="T8" fmla="*/ 650 w 1421"/>
                <a:gd name="T9" fmla="*/ 722 h 806"/>
                <a:gd name="T10" fmla="*/ 1153 w 1421"/>
                <a:gd name="T11" fmla="*/ 631 h 806"/>
                <a:gd name="T12" fmla="*/ 1153 w 1421"/>
                <a:gd name="T13" fmla="*/ 631 h 806"/>
                <a:gd name="T14" fmla="*/ 1191 w 1421"/>
                <a:gd name="T15" fmla="*/ 634 h 806"/>
                <a:gd name="T16" fmla="*/ 1421 w 1421"/>
                <a:gd name="T17" fmla="*/ 403 h 806"/>
                <a:gd name="T18" fmla="*/ 1191 w 1421"/>
                <a:gd name="T19" fmla="*/ 173 h 806"/>
                <a:gd name="T20" fmla="*/ 1153 w 1421"/>
                <a:gd name="T21" fmla="*/ 176 h 806"/>
                <a:gd name="T22" fmla="*/ 1153 w 1421"/>
                <a:gd name="T23" fmla="*/ 176 h 806"/>
                <a:gd name="T24" fmla="*/ 650 w 1421"/>
                <a:gd name="T25" fmla="*/ 84 h 806"/>
                <a:gd name="T26" fmla="*/ 650 w 1421"/>
                <a:gd name="T27" fmla="*/ 84 h 806"/>
                <a:gd name="T28" fmla="*/ 403 w 1421"/>
                <a:gd name="T29" fmla="*/ 0 h 806"/>
                <a:gd name="T30" fmla="*/ 1191 w 1421"/>
                <a:gd name="T31" fmla="*/ 215 h 806"/>
                <a:gd name="T32" fmla="*/ 1379 w 1421"/>
                <a:gd name="T33" fmla="*/ 403 h 806"/>
                <a:gd name="T34" fmla="*/ 1191 w 1421"/>
                <a:gd name="T35" fmla="*/ 591 h 806"/>
                <a:gd name="T36" fmla="*/ 1003 w 1421"/>
                <a:gd name="T37" fmla="*/ 403 h 806"/>
                <a:gd name="T38" fmla="*/ 1191 w 1421"/>
                <a:gd name="T39" fmla="*/ 215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6">
                  <a:moveTo>
                    <a:pt x="403" y="0"/>
                  </a:moveTo>
                  <a:cubicBezTo>
                    <a:pt x="181" y="0"/>
                    <a:pt x="0" y="181"/>
                    <a:pt x="0" y="403"/>
                  </a:cubicBezTo>
                  <a:cubicBezTo>
                    <a:pt x="0" y="626"/>
                    <a:pt x="181" y="806"/>
                    <a:pt x="403" y="806"/>
                  </a:cubicBezTo>
                  <a:cubicBezTo>
                    <a:pt x="496" y="806"/>
                    <a:pt x="582" y="775"/>
                    <a:pt x="650" y="722"/>
                  </a:cubicBezTo>
                  <a:cubicBezTo>
                    <a:pt x="650" y="722"/>
                    <a:pt x="650" y="722"/>
                    <a:pt x="650" y="722"/>
                  </a:cubicBezTo>
                  <a:cubicBezTo>
                    <a:pt x="803" y="607"/>
                    <a:pt x="1013" y="615"/>
                    <a:pt x="1153" y="631"/>
                  </a:cubicBezTo>
                  <a:cubicBezTo>
                    <a:pt x="1153" y="631"/>
                    <a:pt x="1153" y="631"/>
                    <a:pt x="1153" y="631"/>
                  </a:cubicBezTo>
                  <a:cubicBezTo>
                    <a:pt x="1165" y="633"/>
                    <a:pt x="1178" y="634"/>
                    <a:pt x="1191" y="634"/>
                  </a:cubicBezTo>
                  <a:cubicBezTo>
                    <a:pt x="1318" y="634"/>
                    <a:pt x="1421" y="530"/>
                    <a:pt x="1421" y="403"/>
                  </a:cubicBezTo>
                  <a:cubicBezTo>
                    <a:pt x="1421" y="276"/>
                    <a:pt x="1318" y="173"/>
                    <a:pt x="1191" y="173"/>
                  </a:cubicBezTo>
                  <a:cubicBezTo>
                    <a:pt x="1178" y="173"/>
                    <a:pt x="1165" y="174"/>
                    <a:pt x="1153" y="176"/>
                  </a:cubicBezTo>
                  <a:cubicBezTo>
                    <a:pt x="1153" y="176"/>
                    <a:pt x="1153" y="176"/>
                    <a:pt x="1153" y="176"/>
                  </a:cubicBezTo>
                  <a:cubicBezTo>
                    <a:pt x="1013" y="191"/>
                    <a:pt x="803" y="200"/>
                    <a:pt x="650" y="84"/>
                  </a:cubicBezTo>
                  <a:cubicBezTo>
                    <a:pt x="650" y="84"/>
                    <a:pt x="650" y="84"/>
                    <a:pt x="650" y="84"/>
                  </a:cubicBezTo>
                  <a:cubicBezTo>
                    <a:pt x="582" y="32"/>
                    <a:pt x="496" y="0"/>
                    <a:pt x="403" y="0"/>
                  </a:cubicBezTo>
                  <a:close/>
                  <a:moveTo>
                    <a:pt x="1191" y="215"/>
                  </a:moveTo>
                  <a:cubicBezTo>
                    <a:pt x="1294" y="215"/>
                    <a:pt x="1379" y="299"/>
                    <a:pt x="1379" y="403"/>
                  </a:cubicBezTo>
                  <a:cubicBezTo>
                    <a:pt x="1379" y="507"/>
                    <a:pt x="1294" y="591"/>
                    <a:pt x="1191" y="591"/>
                  </a:cubicBezTo>
                  <a:cubicBezTo>
                    <a:pt x="1087" y="591"/>
                    <a:pt x="1003" y="507"/>
                    <a:pt x="1003" y="403"/>
                  </a:cubicBezTo>
                  <a:cubicBezTo>
                    <a:pt x="1003" y="299"/>
                    <a:pt x="1087" y="215"/>
                    <a:pt x="1191" y="21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black-envelope_73290"/>
            <p:cNvSpPr>
              <a:spLocks noChangeAspect="1"/>
            </p:cNvSpPr>
            <p:nvPr/>
          </p:nvSpPr>
          <p:spPr bwMode="auto">
            <a:xfrm>
              <a:off x="6477083" y="4179120"/>
              <a:ext cx="445845" cy="289885"/>
            </a:xfrm>
            <a:custGeom>
              <a:avLst/>
              <a:gdLst>
                <a:gd name="T0" fmla="*/ 43882 w 269348"/>
                <a:gd name="T1" fmla="*/ 43882 w 269348"/>
                <a:gd name="T2" fmla="*/ 43882 w 269348"/>
                <a:gd name="T3" fmla="*/ 43882 w 269348"/>
                <a:gd name="T4" fmla="*/ 43882 w 269348"/>
                <a:gd name="T5" fmla="*/ 43882 w 269348"/>
                <a:gd name="T6" fmla="*/ 43882 w 269348"/>
                <a:gd name="T7" fmla="*/ 43882 w 269348"/>
                <a:gd name="T8" fmla="*/ 43882 w 269348"/>
                <a:gd name="T9" fmla="*/ 43882 w 269348"/>
                <a:gd name="T10" fmla="*/ 43882 w 269348"/>
                <a:gd name="T11" fmla="*/ 43882 w 269348"/>
                <a:gd name="T12" fmla="*/ 43882 w 269348"/>
                <a:gd name="T13" fmla="*/ 43882 w 269348"/>
                <a:gd name="T14" fmla="*/ 43882 w 269348"/>
                <a:gd name="T15" fmla="*/ 43882 w 269348"/>
                <a:gd name="T16" fmla="*/ 43882 w 269348"/>
                <a:gd name="T17" fmla="*/ 43882 w 269348"/>
                <a:gd name="T18" fmla="*/ 43882 w 269348"/>
                <a:gd name="T19" fmla="*/ 43882 w 269348"/>
                <a:gd name="T20" fmla="*/ 43882 w 269348"/>
                <a:gd name="T21" fmla="*/ 43882 w 269348"/>
                <a:gd name="T22" fmla="*/ 43882 w 269348"/>
                <a:gd name="T23" fmla="*/ 43882 w 269348"/>
                <a:gd name="T24" fmla="*/ 43882 w 269348"/>
                <a:gd name="T25" fmla="*/ 43882 w 269348"/>
                <a:gd name="T26" fmla="*/ 43882 w 269348"/>
                <a:gd name="T27" fmla="*/ 43882 w 269348"/>
                <a:gd name="T28" fmla="*/ 43882 w 269348"/>
                <a:gd name="T29" fmla="*/ 43882 w 269348"/>
                <a:gd name="T30" fmla="*/ 43882 w 269348"/>
                <a:gd name="T31" fmla="*/ 43882 w 269348"/>
                <a:gd name="T32" fmla="*/ 43882 w 269348"/>
                <a:gd name="T33" fmla="*/ 43882 w 269348"/>
                <a:gd name="T34" fmla="*/ 43882 w 269348"/>
                <a:gd name="T35" fmla="*/ 43882 w 269348"/>
                <a:gd name="T36" fmla="*/ 43882 w 269348"/>
                <a:gd name="T37" fmla="*/ 43882 w 269348"/>
                <a:gd name="T38" fmla="*/ 43882 w 269348"/>
                <a:gd name="T39" fmla="*/ 43882 w 269348"/>
                <a:gd name="T40" fmla="*/ 43882 w 269348"/>
                <a:gd name="T41" fmla="*/ 43882 w 269348"/>
                <a:gd name="T42" fmla="*/ 43882 w 269348"/>
                <a:gd name="T43" fmla="*/ 43882 w 269348"/>
                <a:gd name="T44" fmla="*/ 43882 w 269348"/>
                <a:gd name="T45" fmla="*/ 43882 w 269348"/>
                <a:gd name="T46" fmla="*/ 43882 w 269348"/>
                <a:gd name="T47" fmla="*/ 43882 w 269348"/>
                <a:gd name="T48" fmla="*/ 43882 w 269348"/>
                <a:gd name="T49" fmla="*/ 43882 w 269348"/>
                <a:gd name="T50" fmla="*/ 43882 w 269348"/>
                <a:gd name="T51" fmla="*/ 43882 w 269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56" h="1534">
                  <a:moveTo>
                    <a:pt x="857" y="765"/>
                  </a:moveTo>
                  <a:lnTo>
                    <a:pt x="0" y="1394"/>
                  </a:lnTo>
                  <a:lnTo>
                    <a:pt x="0" y="143"/>
                  </a:lnTo>
                  <a:lnTo>
                    <a:pt x="857" y="765"/>
                  </a:lnTo>
                  <a:close/>
                  <a:moveTo>
                    <a:pt x="1385" y="848"/>
                  </a:moveTo>
                  <a:lnTo>
                    <a:pt x="1217" y="970"/>
                  </a:lnTo>
                  <a:cubicBezTo>
                    <a:pt x="1206" y="979"/>
                    <a:pt x="1192" y="983"/>
                    <a:pt x="1178" y="983"/>
                  </a:cubicBezTo>
                  <a:cubicBezTo>
                    <a:pt x="1164" y="983"/>
                    <a:pt x="1150" y="979"/>
                    <a:pt x="1139" y="970"/>
                  </a:cubicBezTo>
                  <a:lnTo>
                    <a:pt x="970" y="848"/>
                  </a:lnTo>
                  <a:lnTo>
                    <a:pt x="49" y="1523"/>
                  </a:lnTo>
                  <a:cubicBezTo>
                    <a:pt x="62" y="1530"/>
                    <a:pt x="77" y="1534"/>
                    <a:pt x="93" y="1534"/>
                  </a:cubicBezTo>
                  <a:lnTo>
                    <a:pt x="2264" y="1534"/>
                  </a:lnTo>
                  <a:cubicBezTo>
                    <a:pt x="2279" y="1534"/>
                    <a:pt x="2294" y="1531"/>
                    <a:pt x="2306" y="1524"/>
                  </a:cubicBezTo>
                  <a:lnTo>
                    <a:pt x="1385" y="848"/>
                  </a:lnTo>
                  <a:close/>
                  <a:moveTo>
                    <a:pt x="1498" y="765"/>
                  </a:moveTo>
                  <a:lnTo>
                    <a:pt x="2356" y="1395"/>
                  </a:lnTo>
                  <a:lnTo>
                    <a:pt x="2356" y="139"/>
                  </a:lnTo>
                  <a:lnTo>
                    <a:pt x="1498" y="765"/>
                  </a:lnTo>
                  <a:close/>
                  <a:moveTo>
                    <a:pt x="2304" y="12"/>
                  </a:moveTo>
                  <a:cubicBezTo>
                    <a:pt x="2292" y="5"/>
                    <a:pt x="2279" y="0"/>
                    <a:pt x="2264" y="0"/>
                  </a:cubicBezTo>
                  <a:lnTo>
                    <a:pt x="93" y="0"/>
                  </a:lnTo>
                  <a:cubicBezTo>
                    <a:pt x="88" y="0"/>
                    <a:pt x="84" y="0"/>
                    <a:pt x="80" y="1"/>
                  </a:cubicBezTo>
                  <a:cubicBezTo>
                    <a:pt x="80" y="1"/>
                    <a:pt x="79" y="1"/>
                    <a:pt x="78" y="1"/>
                  </a:cubicBezTo>
                  <a:cubicBezTo>
                    <a:pt x="66" y="3"/>
                    <a:pt x="56" y="7"/>
                    <a:pt x="48" y="13"/>
                  </a:cubicBezTo>
                  <a:lnTo>
                    <a:pt x="1178" y="834"/>
                  </a:lnTo>
                  <a:lnTo>
                    <a:pt x="2304" y="12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</p:grpSp>
      <p:grpSp>
        <p:nvGrpSpPr>
          <p:cNvPr id="6" name="组合 5"/>
          <p:cNvGrpSpPr/>
          <p:nvPr/>
        </p:nvGrpSpPr>
        <p:grpSpPr>
          <a:xfrm>
            <a:off x="6431128" y="1801793"/>
            <a:ext cx="2587369" cy="1462426"/>
            <a:chOff x="6431128" y="1801793"/>
            <a:chExt cx="2587369" cy="1462426"/>
          </a:xfrm>
        </p:grpSpPr>
        <p:sp>
          <p:nvSpPr>
            <p:cNvPr id="26" name="任意多边形 25"/>
            <p:cNvSpPr>
              <a:spLocks/>
            </p:cNvSpPr>
            <p:nvPr/>
          </p:nvSpPr>
          <p:spPr bwMode="auto">
            <a:xfrm flipH="1">
              <a:off x="6431128" y="1801793"/>
              <a:ext cx="2587369" cy="1462426"/>
            </a:xfrm>
            <a:custGeom>
              <a:avLst/>
              <a:gdLst>
                <a:gd name="T0" fmla="*/ 1018 w 1421"/>
                <a:gd name="T1" fmla="*/ 0 h 805"/>
                <a:gd name="T2" fmla="*/ 1421 w 1421"/>
                <a:gd name="T3" fmla="*/ 403 h 805"/>
                <a:gd name="T4" fmla="*/ 1018 w 1421"/>
                <a:gd name="T5" fmla="*/ 805 h 805"/>
                <a:gd name="T6" fmla="*/ 772 w 1421"/>
                <a:gd name="T7" fmla="*/ 721 h 805"/>
                <a:gd name="T8" fmla="*/ 771 w 1421"/>
                <a:gd name="T9" fmla="*/ 721 h 805"/>
                <a:gd name="T10" fmla="*/ 269 w 1421"/>
                <a:gd name="T11" fmla="*/ 630 h 805"/>
                <a:gd name="T12" fmla="*/ 269 w 1421"/>
                <a:gd name="T13" fmla="*/ 630 h 805"/>
                <a:gd name="T14" fmla="*/ 231 w 1421"/>
                <a:gd name="T15" fmla="*/ 633 h 805"/>
                <a:gd name="T16" fmla="*/ 0 w 1421"/>
                <a:gd name="T17" fmla="*/ 403 h 805"/>
                <a:gd name="T18" fmla="*/ 231 w 1421"/>
                <a:gd name="T19" fmla="*/ 172 h 805"/>
                <a:gd name="T20" fmla="*/ 269 w 1421"/>
                <a:gd name="T21" fmla="*/ 175 h 805"/>
                <a:gd name="T22" fmla="*/ 269 w 1421"/>
                <a:gd name="T23" fmla="*/ 175 h 805"/>
                <a:gd name="T24" fmla="*/ 771 w 1421"/>
                <a:gd name="T25" fmla="*/ 84 h 805"/>
                <a:gd name="T26" fmla="*/ 771 w 1421"/>
                <a:gd name="T27" fmla="*/ 84 h 805"/>
                <a:gd name="T28" fmla="*/ 1018 w 1421"/>
                <a:gd name="T29" fmla="*/ 0 h 805"/>
                <a:gd name="T30" fmla="*/ 231 w 1421"/>
                <a:gd name="T31" fmla="*/ 215 h 805"/>
                <a:gd name="T32" fmla="*/ 43 w 1421"/>
                <a:gd name="T33" fmla="*/ 403 h 805"/>
                <a:gd name="T34" fmla="*/ 231 w 1421"/>
                <a:gd name="T35" fmla="*/ 591 h 805"/>
                <a:gd name="T36" fmla="*/ 419 w 1421"/>
                <a:gd name="T37" fmla="*/ 403 h 805"/>
                <a:gd name="T38" fmla="*/ 231 w 1421"/>
                <a:gd name="T39" fmla="*/ 215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1" h="805">
                  <a:moveTo>
                    <a:pt x="1018" y="0"/>
                  </a:moveTo>
                  <a:cubicBezTo>
                    <a:pt x="1241" y="0"/>
                    <a:pt x="1421" y="180"/>
                    <a:pt x="1421" y="403"/>
                  </a:cubicBezTo>
                  <a:cubicBezTo>
                    <a:pt x="1421" y="625"/>
                    <a:pt x="1241" y="805"/>
                    <a:pt x="1018" y="805"/>
                  </a:cubicBezTo>
                  <a:cubicBezTo>
                    <a:pt x="925" y="805"/>
                    <a:pt x="840" y="774"/>
                    <a:pt x="772" y="721"/>
                  </a:cubicBezTo>
                  <a:cubicBezTo>
                    <a:pt x="771" y="721"/>
                    <a:pt x="771" y="721"/>
                    <a:pt x="771" y="721"/>
                  </a:cubicBezTo>
                  <a:cubicBezTo>
                    <a:pt x="618" y="606"/>
                    <a:pt x="408" y="615"/>
                    <a:pt x="269" y="630"/>
                  </a:cubicBezTo>
                  <a:cubicBezTo>
                    <a:pt x="269" y="630"/>
                    <a:pt x="269" y="630"/>
                    <a:pt x="269" y="630"/>
                  </a:cubicBezTo>
                  <a:cubicBezTo>
                    <a:pt x="256" y="632"/>
                    <a:pt x="244" y="633"/>
                    <a:pt x="231" y="633"/>
                  </a:cubicBezTo>
                  <a:cubicBezTo>
                    <a:pt x="103" y="633"/>
                    <a:pt x="0" y="530"/>
                    <a:pt x="0" y="403"/>
                  </a:cubicBezTo>
                  <a:cubicBezTo>
                    <a:pt x="0" y="275"/>
                    <a:pt x="103" y="172"/>
                    <a:pt x="231" y="172"/>
                  </a:cubicBezTo>
                  <a:cubicBezTo>
                    <a:pt x="244" y="172"/>
                    <a:pt x="256" y="173"/>
                    <a:pt x="269" y="175"/>
                  </a:cubicBezTo>
                  <a:cubicBezTo>
                    <a:pt x="269" y="175"/>
                    <a:pt x="269" y="175"/>
                    <a:pt x="269" y="175"/>
                  </a:cubicBezTo>
                  <a:cubicBezTo>
                    <a:pt x="408" y="190"/>
                    <a:pt x="618" y="199"/>
                    <a:pt x="771" y="84"/>
                  </a:cubicBezTo>
                  <a:cubicBezTo>
                    <a:pt x="771" y="84"/>
                    <a:pt x="771" y="84"/>
                    <a:pt x="771" y="84"/>
                  </a:cubicBezTo>
                  <a:cubicBezTo>
                    <a:pt x="840" y="31"/>
                    <a:pt x="925" y="0"/>
                    <a:pt x="1018" y="0"/>
                  </a:cubicBezTo>
                  <a:close/>
                  <a:moveTo>
                    <a:pt x="231" y="215"/>
                  </a:moveTo>
                  <a:cubicBezTo>
                    <a:pt x="127" y="215"/>
                    <a:pt x="43" y="299"/>
                    <a:pt x="43" y="403"/>
                  </a:cubicBezTo>
                  <a:cubicBezTo>
                    <a:pt x="43" y="506"/>
                    <a:pt x="127" y="591"/>
                    <a:pt x="231" y="591"/>
                  </a:cubicBezTo>
                  <a:cubicBezTo>
                    <a:pt x="335" y="591"/>
                    <a:pt x="419" y="506"/>
                    <a:pt x="419" y="403"/>
                  </a:cubicBezTo>
                  <a:cubicBezTo>
                    <a:pt x="419" y="299"/>
                    <a:pt x="335" y="215"/>
                    <a:pt x="231" y="21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checked-monitor_71723"/>
            <p:cNvSpPr>
              <a:spLocks noChangeAspect="1"/>
            </p:cNvSpPr>
            <p:nvPr/>
          </p:nvSpPr>
          <p:spPr bwMode="auto">
            <a:xfrm>
              <a:off x="8382016" y="2354976"/>
              <a:ext cx="445846" cy="381458"/>
            </a:xfrm>
            <a:custGeom>
              <a:avLst/>
              <a:gdLst>
                <a:gd name="connsiteX0" fmla="*/ 220893 w 607356"/>
                <a:gd name="connsiteY0" fmla="*/ 446115 h 519644"/>
                <a:gd name="connsiteX1" fmla="*/ 386392 w 607356"/>
                <a:gd name="connsiteY1" fmla="*/ 446115 h 519644"/>
                <a:gd name="connsiteX2" fmla="*/ 389303 w 607356"/>
                <a:gd name="connsiteY2" fmla="*/ 447252 h 519644"/>
                <a:gd name="connsiteX3" fmla="*/ 444849 w 607356"/>
                <a:gd name="connsiteY3" fmla="*/ 500693 h 519644"/>
                <a:gd name="connsiteX4" fmla="*/ 446114 w 607356"/>
                <a:gd name="connsiteY4" fmla="*/ 503725 h 519644"/>
                <a:gd name="connsiteX5" fmla="*/ 446114 w 607356"/>
                <a:gd name="connsiteY5" fmla="*/ 515349 h 519644"/>
                <a:gd name="connsiteX6" fmla="*/ 441939 w 607356"/>
                <a:gd name="connsiteY6" fmla="*/ 519644 h 519644"/>
                <a:gd name="connsiteX7" fmla="*/ 165346 w 607356"/>
                <a:gd name="connsiteY7" fmla="*/ 519644 h 519644"/>
                <a:gd name="connsiteX8" fmla="*/ 161171 w 607356"/>
                <a:gd name="connsiteY8" fmla="*/ 515349 h 519644"/>
                <a:gd name="connsiteX9" fmla="*/ 161171 w 607356"/>
                <a:gd name="connsiteY9" fmla="*/ 503725 h 519644"/>
                <a:gd name="connsiteX10" fmla="*/ 162436 w 607356"/>
                <a:gd name="connsiteY10" fmla="*/ 500693 h 519644"/>
                <a:gd name="connsiteX11" fmla="*/ 217982 w 607356"/>
                <a:gd name="connsiteY11" fmla="*/ 447252 h 519644"/>
                <a:gd name="connsiteX12" fmla="*/ 220893 w 607356"/>
                <a:gd name="connsiteY12" fmla="*/ 446115 h 519644"/>
                <a:gd name="connsiteX13" fmla="*/ 303678 w 607356"/>
                <a:gd name="connsiteY13" fmla="*/ 387903 h 519644"/>
                <a:gd name="connsiteX14" fmla="*/ 290392 w 607356"/>
                <a:gd name="connsiteY14" fmla="*/ 401165 h 519644"/>
                <a:gd name="connsiteX15" fmla="*/ 303678 w 607356"/>
                <a:gd name="connsiteY15" fmla="*/ 414428 h 519644"/>
                <a:gd name="connsiteX16" fmla="*/ 316964 w 607356"/>
                <a:gd name="connsiteY16" fmla="*/ 401165 h 519644"/>
                <a:gd name="connsiteX17" fmla="*/ 303678 w 607356"/>
                <a:gd name="connsiteY17" fmla="*/ 387903 h 519644"/>
                <a:gd name="connsiteX18" fmla="*/ 387042 w 607356"/>
                <a:gd name="connsiteY18" fmla="*/ 107746 h 519644"/>
                <a:gd name="connsiteX19" fmla="*/ 391976 w 607356"/>
                <a:gd name="connsiteY19" fmla="*/ 107746 h 519644"/>
                <a:gd name="connsiteX20" fmla="*/ 422718 w 607356"/>
                <a:gd name="connsiteY20" fmla="*/ 138315 h 519644"/>
                <a:gd name="connsiteX21" fmla="*/ 423604 w 607356"/>
                <a:gd name="connsiteY21" fmla="*/ 140841 h 519644"/>
                <a:gd name="connsiteX22" fmla="*/ 422718 w 607356"/>
                <a:gd name="connsiteY22" fmla="*/ 143241 h 519644"/>
                <a:gd name="connsiteX23" fmla="*/ 274826 w 607356"/>
                <a:gd name="connsiteY23" fmla="*/ 290777 h 519644"/>
                <a:gd name="connsiteX24" fmla="*/ 272422 w 607356"/>
                <a:gd name="connsiteY24" fmla="*/ 291788 h 519644"/>
                <a:gd name="connsiteX25" fmla="*/ 270019 w 607356"/>
                <a:gd name="connsiteY25" fmla="*/ 290777 h 519644"/>
                <a:gd name="connsiteX26" fmla="*/ 184623 w 607356"/>
                <a:gd name="connsiteY26" fmla="*/ 205641 h 519644"/>
                <a:gd name="connsiteX27" fmla="*/ 183611 w 607356"/>
                <a:gd name="connsiteY27" fmla="*/ 203114 h 519644"/>
                <a:gd name="connsiteX28" fmla="*/ 184623 w 607356"/>
                <a:gd name="connsiteY28" fmla="*/ 200714 h 519644"/>
                <a:gd name="connsiteX29" fmla="*/ 215365 w 607356"/>
                <a:gd name="connsiteY29" fmla="*/ 170146 h 519644"/>
                <a:gd name="connsiteX30" fmla="*/ 220173 w 607356"/>
                <a:gd name="connsiteY30" fmla="*/ 170146 h 519644"/>
                <a:gd name="connsiteX31" fmla="*/ 272422 w 607356"/>
                <a:gd name="connsiteY31" fmla="*/ 222188 h 519644"/>
                <a:gd name="connsiteX32" fmla="*/ 48462 w 607356"/>
                <a:gd name="connsiteY32" fmla="*/ 57219 h 519644"/>
                <a:gd name="connsiteX33" fmla="*/ 48462 w 607356"/>
                <a:gd name="connsiteY33" fmla="*/ 361504 h 519644"/>
                <a:gd name="connsiteX34" fmla="*/ 558894 w 607356"/>
                <a:gd name="connsiteY34" fmla="*/ 361504 h 519644"/>
                <a:gd name="connsiteX35" fmla="*/ 558894 w 607356"/>
                <a:gd name="connsiteY35" fmla="*/ 57219 h 519644"/>
                <a:gd name="connsiteX36" fmla="*/ 12021 w 607356"/>
                <a:gd name="connsiteY36" fmla="*/ 0 h 519644"/>
                <a:gd name="connsiteX37" fmla="*/ 595335 w 607356"/>
                <a:gd name="connsiteY37" fmla="*/ 0 h 519644"/>
                <a:gd name="connsiteX38" fmla="*/ 607356 w 607356"/>
                <a:gd name="connsiteY38" fmla="*/ 12000 h 519644"/>
                <a:gd name="connsiteX39" fmla="*/ 607356 w 607356"/>
                <a:gd name="connsiteY39" fmla="*/ 424659 h 519644"/>
                <a:gd name="connsiteX40" fmla="*/ 595335 w 607356"/>
                <a:gd name="connsiteY40" fmla="*/ 436659 h 519644"/>
                <a:gd name="connsiteX41" fmla="*/ 12021 w 607356"/>
                <a:gd name="connsiteY41" fmla="*/ 436659 h 519644"/>
                <a:gd name="connsiteX42" fmla="*/ 0 w 607356"/>
                <a:gd name="connsiteY42" fmla="*/ 424659 h 519644"/>
                <a:gd name="connsiteX43" fmla="*/ 0 w 607356"/>
                <a:gd name="connsiteY43" fmla="*/ 12000 h 519644"/>
                <a:gd name="connsiteX44" fmla="*/ 12021 w 607356"/>
                <a:gd name="connsiteY44" fmla="*/ 0 h 519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07356" h="519644">
                  <a:moveTo>
                    <a:pt x="220893" y="446115"/>
                  </a:moveTo>
                  <a:lnTo>
                    <a:pt x="386392" y="446115"/>
                  </a:lnTo>
                  <a:cubicBezTo>
                    <a:pt x="387405" y="446115"/>
                    <a:pt x="388543" y="446494"/>
                    <a:pt x="389303" y="447252"/>
                  </a:cubicBezTo>
                  <a:lnTo>
                    <a:pt x="444849" y="500693"/>
                  </a:lnTo>
                  <a:cubicBezTo>
                    <a:pt x="445734" y="501451"/>
                    <a:pt x="446114" y="502588"/>
                    <a:pt x="446114" y="503725"/>
                  </a:cubicBezTo>
                  <a:lnTo>
                    <a:pt x="446114" y="515349"/>
                  </a:lnTo>
                  <a:cubicBezTo>
                    <a:pt x="446114" y="517749"/>
                    <a:pt x="444216" y="519644"/>
                    <a:pt x="441939" y="519644"/>
                  </a:cubicBezTo>
                  <a:lnTo>
                    <a:pt x="165346" y="519644"/>
                  </a:lnTo>
                  <a:cubicBezTo>
                    <a:pt x="163069" y="519644"/>
                    <a:pt x="161171" y="517749"/>
                    <a:pt x="161171" y="515349"/>
                  </a:cubicBezTo>
                  <a:lnTo>
                    <a:pt x="161171" y="503725"/>
                  </a:lnTo>
                  <a:cubicBezTo>
                    <a:pt x="161171" y="502588"/>
                    <a:pt x="161551" y="501451"/>
                    <a:pt x="162436" y="500693"/>
                  </a:cubicBezTo>
                  <a:lnTo>
                    <a:pt x="217982" y="447252"/>
                  </a:lnTo>
                  <a:cubicBezTo>
                    <a:pt x="218742" y="446494"/>
                    <a:pt x="219880" y="446115"/>
                    <a:pt x="220893" y="446115"/>
                  </a:cubicBezTo>
                  <a:close/>
                  <a:moveTo>
                    <a:pt x="303678" y="387903"/>
                  </a:moveTo>
                  <a:cubicBezTo>
                    <a:pt x="296339" y="387903"/>
                    <a:pt x="290392" y="393839"/>
                    <a:pt x="290392" y="401165"/>
                  </a:cubicBezTo>
                  <a:cubicBezTo>
                    <a:pt x="290392" y="408492"/>
                    <a:pt x="296339" y="414428"/>
                    <a:pt x="303678" y="414428"/>
                  </a:cubicBezTo>
                  <a:cubicBezTo>
                    <a:pt x="311017" y="414428"/>
                    <a:pt x="316964" y="408492"/>
                    <a:pt x="316964" y="401165"/>
                  </a:cubicBezTo>
                  <a:cubicBezTo>
                    <a:pt x="316964" y="393839"/>
                    <a:pt x="311017" y="387903"/>
                    <a:pt x="303678" y="387903"/>
                  </a:cubicBezTo>
                  <a:close/>
                  <a:moveTo>
                    <a:pt x="387042" y="107746"/>
                  </a:moveTo>
                  <a:cubicBezTo>
                    <a:pt x="388434" y="106483"/>
                    <a:pt x="390711" y="106483"/>
                    <a:pt x="391976" y="107746"/>
                  </a:cubicBezTo>
                  <a:lnTo>
                    <a:pt x="422718" y="138315"/>
                  </a:lnTo>
                  <a:cubicBezTo>
                    <a:pt x="423351" y="139072"/>
                    <a:pt x="423604" y="139957"/>
                    <a:pt x="423604" y="140841"/>
                  </a:cubicBezTo>
                  <a:cubicBezTo>
                    <a:pt x="423604" y="141725"/>
                    <a:pt x="423351" y="142609"/>
                    <a:pt x="422718" y="143241"/>
                  </a:cubicBezTo>
                  <a:lnTo>
                    <a:pt x="274826" y="290777"/>
                  </a:lnTo>
                  <a:cubicBezTo>
                    <a:pt x="274193" y="291409"/>
                    <a:pt x="273308" y="291788"/>
                    <a:pt x="272422" y="291788"/>
                  </a:cubicBezTo>
                  <a:cubicBezTo>
                    <a:pt x="271537" y="291788"/>
                    <a:pt x="270651" y="291409"/>
                    <a:pt x="270019" y="290777"/>
                  </a:cubicBezTo>
                  <a:lnTo>
                    <a:pt x="184623" y="205641"/>
                  </a:lnTo>
                  <a:cubicBezTo>
                    <a:pt x="183991" y="205009"/>
                    <a:pt x="183611" y="204125"/>
                    <a:pt x="183611" y="203114"/>
                  </a:cubicBezTo>
                  <a:cubicBezTo>
                    <a:pt x="183611" y="202230"/>
                    <a:pt x="183991" y="201346"/>
                    <a:pt x="184623" y="200714"/>
                  </a:cubicBezTo>
                  <a:lnTo>
                    <a:pt x="215365" y="170146"/>
                  </a:lnTo>
                  <a:cubicBezTo>
                    <a:pt x="216757" y="168757"/>
                    <a:pt x="218908" y="168757"/>
                    <a:pt x="220173" y="170146"/>
                  </a:cubicBezTo>
                  <a:lnTo>
                    <a:pt x="272422" y="222188"/>
                  </a:lnTo>
                  <a:close/>
                  <a:moveTo>
                    <a:pt x="48462" y="57219"/>
                  </a:moveTo>
                  <a:lnTo>
                    <a:pt x="48462" y="361504"/>
                  </a:lnTo>
                  <a:lnTo>
                    <a:pt x="558894" y="361504"/>
                  </a:lnTo>
                  <a:lnTo>
                    <a:pt x="558894" y="57219"/>
                  </a:lnTo>
                  <a:close/>
                  <a:moveTo>
                    <a:pt x="12021" y="0"/>
                  </a:moveTo>
                  <a:lnTo>
                    <a:pt x="595335" y="0"/>
                  </a:lnTo>
                  <a:cubicBezTo>
                    <a:pt x="601915" y="0"/>
                    <a:pt x="607356" y="5431"/>
                    <a:pt x="607356" y="12000"/>
                  </a:cubicBezTo>
                  <a:lnTo>
                    <a:pt x="607356" y="424659"/>
                  </a:lnTo>
                  <a:cubicBezTo>
                    <a:pt x="607356" y="431228"/>
                    <a:pt x="601915" y="436659"/>
                    <a:pt x="595335" y="436659"/>
                  </a:cubicBezTo>
                  <a:lnTo>
                    <a:pt x="12021" y="436659"/>
                  </a:lnTo>
                  <a:cubicBezTo>
                    <a:pt x="5441" y="436659"/>
                    <a:pt x="0" y="431228"/>
                    <a:pt x="0" y="424659"/>
                  </a:cubicBezTo>
                  <a:lnTo>
                    <a:pt x="0" y="12000"/>
                  </a:lnTo>
                  <a:cubicBezTo>
                    <a:pt x="0" y="5431"/>
                    <a:pt x="5441" y="0"/>
                    <a:pt x="12021" y="0"/>
                  </a:cubicBez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</p:grpSp>
      <p:grpSp>
        <p:nvGrpSpPr>
          <p:cNvPr id="25" name="组合 24"/>
          <p:cNvGrpSpPr/>
          <p:nvPr/>
        </p:nvGrpSpPr>
        <p:grpSpPr>
          <a:xfrm>
            <a:off x="1595524" y="643230"/>
            <a:ext cx="4267869" cy="707886"/>
            <a:chOff x="366622" y="748322"/>
            <a:chExt cx="4267869" cy="707886"/>
          </a:xfrm>
        </p:grpSpPr>
        <p:sp>
          <p:nvSpPr>
            <p:cNvPr id="27" name="文本框 25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79C576B4-6CFA-4D2E-96EC-7D3E1F12F2D1}"/>
                </a:ext>
              </a:extLst>
            </p:cNvPr>
            <p:cNvSpPr txBox="1"/>
            <p:nvPr/>
          </p:nvSpPr>
          <p:spPr>
            <a:xfrm>
              <a:off x="366622" y="870857"/>
              <a:ext cx="582666" cy="484626"/>
            </a:xfrm>
            <a:prstGeom prst="rect">
              <a:avLst/>
            </a:prstGeom>
            <a:noFill/>
          </p:spPr>
          <p:txBody>
            <a:bodyPr wrap="none" lIns="117208" tIns="58604" rIns="117208" bIns="58604">
              <a:prstTxWarp prst="textPlain">
                <a:avLst/>
              </a:prstTxWarp>
              <a:normAutofit fontScale="62500" lnSpcReduction="20000"/>
            </a:bodyPr>
            <a:lstStyle/>
            <a:p>
              <a:r>
                <a:rPr lang="en-US" sz="4800" dirty="0">
                  <a:solidFill>
                    <a:schemeClr val="accent1"/>
                  </a:solidFill>
                </a:rPr>
                <a:t>“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7955" y="748322"/>
              <a:ext cx="3976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:lc="http://schemas.openxmlformats.org/drawingml/2006/lockedCanvas" xmlns="" id="{7DE33B88-8FCF-419A-8072-DFA61C311A4D}"/>
              </a:ext>
            </a:extLst>
          </p:cNvPr>
          <p:cNvSpPr/>
          <p:nvPr/>
        </p:nvSpPr>
        <p:spPr>
          <a:xfrm>
            <a:off x="5486179" y="729220"/>
            <a:ext cx="4111567" cy="75134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r>
              <a:rPr lang="zh-CN" altLang="en-US" sz="1400" dirty="0"/>
              <a:t>通常规则为在</a:t>
            </a:r>
            <a:r>
              <a:rPr lang="en-US" altLang="zh-CN" sz="1400" dirty="0"/>
              <a:t>PPT</a:t>
            </a:r>
            <a:r>
              <a:rPr lang="zh-CN" altLang="en-US" sz="1400" dirty="0"/>
              <a:t>文档下中英文各使用一种字体以保持全文档统一</a:t>
            </a:r>
          </a:p>
        </p:txBody>
      </p:sp>
    </p:spTree>
    <p:extLst>
      <p:ext uri="{BB962C8B-B14F-4D97-AF65-F5344CB8AC3E}">
        <p14:creationId xmlns:p14="http://schemas.microsoft.com/office/powerpoint/2010/main" val="90352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:lc="http://schemas.openxmlformats.org/drawingml/2006/lockedCanvas" xmlns="" id="{D9E5F84D-F7F5-4A59-8ADD-5B476005B9AE}"/>
              </a:ext>
            </a:extLst>
          </p:cNvPr>
          <p:cNvSpPr/>
          <p:nvPr/>
        </p:nvSpPr>
        <p:spPr>
          <a:xfrm>
            <a:off x="236815" y="2105085"/>
            <a:ext cx="5483555" cy="1284412"/>
          </a:xfrm>
          <a:prstGeom prst="rect">
            <a:avLst/>
          </a:prstGeom>
        </p:spPr>
        <p:txBody>
          <a:bodyPr wrap="square" lIns="117208" tIns="58604" rIns="117208" bIns="58604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/>
              <a:t>此部分内容作为文字排版占位显示（建议使用主题字体）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:lc="http://schemas.openxmlformats.org/drawingml/2006/lockedCanvas" xmlns="" id="{BEBAE0F6-EA54-4CCE-A41C-5A198CCC262F}"/>
              </a:ext>
            </a:extLst>
          </p:cNvPr>
          <p:cNvSpPr/>
          <p:nvPr/>
        </p:nvSpPr>
        <p:spPr>
          <a:xfrm>
            <a:off x="236815" y="2458310"/>
            <a:ext cx="4555251" cy="691816"/>
          </a:xfrm>
          <a:prstGeom prst="rect">
            <a:avLst/>
          </a:prstGeom>
        </p:spPr>
        <p:txBody>
          <a:bodyPr wrap="square" lIns="117208" tIns="58604" rIns="117208" bIns="58604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/>
              <a:t>此部分内容作为文字排版占位显示（建议使用主题字体）</a:t>
            </a:r>
            <a:br>
              <a:rPr lang="zh-CN" altLang="en-US" sz="1000" dirty="0"/>
            </a:br>
            <a:r>
              <a:rPr lang="zh-CN" altLang="en-US" sz="1000" dirty="0"/>
              <a:t>如需更改请在（设置形状格式）菜单下（文本选项）中调整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:lc="http://schemas.openxmlformats.org/drawingml/2006/lockedCanvas" xmlns="" id="{642E3E1E-ACBA-4A09-B732-480DA4807596}"/>
              </a:ext>
            </a:extLst>
          </p:cNvPr>
          <p:cNvGrpSpPr/>
          <p:nvPr/>
        </p:nvGrpSpPr>
        <p:grpSpPr>
          <a:xfrm>
            <a:off x="236817" y="3608796"/>
            <a:ext cx="3232007" cy="920094"/>
            <a:chOff x="1063742" y="3998024"/>
            <a:chExt cx="3008453" cy="85645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9838B590-0CF6-4449-9F1A-E6A466C4EB1E}"/>
                </a:ext>
              </a:extLst>
            </p:cNvPr>
            <p:cNvGrpSpPr/>
            <p:nvPr/>
          </p:nvGrpSpPr>
          <p:grpSpPr>
            <a:xfrm>
              <a:off x="1063742" y="4040293"/>
              <a:ext cx="489858" cy="489858"/>
              <a:chOff x="1635171" y="2545256"/>
              <a:chExt cx="489858" cy="489858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7E89DAA6-3A68-4B38-809A-9334DCEB0860}"/>
                  </a:ext>
                </a:extLst>
              </p:cNvPr>
              <p:cNvSpPr/>
              <p:nvPr/>
            </p:nvSpPr>
            <p:spPr>
              <a:xfrm>
                <a:off x="1635171" y="2545256"/>
                <a:ext cx="489858" cy="489858"/>
              </a:xfrm>
              <a:prstGeom prst="ellipse">
                <a:avLst/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58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AAC2F5C3-2CB1-4A03-B002-161E1B093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0113" y="2696331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9A5C75FB-36A7-438F-9631-4607029BFA3B}"/>
                </a:ext>
              </a:extLst>
            </p:cNvPr>
            <p:cNvSpPr/>
            <p:nvPr/>
          </p:nvSpPr>
          <p:spPr>
            <a:xfrm>
              <a:off x="1606665" y="3998024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B2C932AF-38B5-49F1-8E3B-DA283460DF00}"/>
                </a:ext>
              </a:extLst>
            </p:cNvPr>
            <p:cNvSpPr/>
            <p:nvPr/>
          </p:nvSpPr>
          <p:spPr>
            <a:xfrm>
              <a:off x="1606664" y="4346796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:lc="http://schemas.openxmlformats.org/drawingml/2006/lockedCanvas" xmlns="" id="{E6491ED7-C2BD-484D-8E2A-F3186305A22F}"/>
              </a:ext>
            </a:extLst>
          </p:cNvPr>
          <p:cNvGrpSpPr/>
          <p:nvPr/>
        </p:nvGrpSpPr>
        <p:grpSpPr>
          <a:xfrm>
            <a:off x="3380975" y="3608796"/>
            <a:ext cx="3232007" cy="920094"/>
            <a:chOff x="4010929" y="3998024"/>
            <a:chExt cx="3008453" cy="856452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F210901E-8FFB-4A8C-96EE-DDAAA1667A42}"/>
                </a:ext>
              </a:extLst>
            </p:cNvPr>
            <p:cNvGrpSpPr/>
            <p:nvPr/>
          </p:nvGrpSpPr>
          <p:grpSpPr>
            <a:xfrm>
              <a:off x="4010929" y="4040293"/>
              <a:ext cx="489858" cy="489858"/>
              <a:chOff x="4963683" y="2545256"/>
              <a:chExt cx="489858" cy="489858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5331647A-4344-4768-A91A-73A091BEEC42}"/>
                  </a:ext>
                </a:extLst>
              </p:cNvPr>
              <p:cNvSpPr/>
              <p:nvPr/>
            </p:nvSpPr>
            <p:spPr>
              <a:xfrm>
                <a:off x="4963683" y="2545256"/>
                <a:ext cx="489858" cy="489858"/>
              </a:xfrm>
              <a:prstGeom prst="ellipse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任意多边形: 形状 64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05E6F278-7D2E-4566-B8E5-C06C667DA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8625" y="2700498"/>
                <a:ext cx="179973" cy="171639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5FE085CD-4303-4476-AB4D-113F881E7116}"/>
                </a:ext>
              </a:extLst>
            </p:cNvPr>
            <p:cNvSpPr/>
            <p:nvPr/>
          </p:nvSpPr>
          <p:spPr>
            <a:xfrm>
              <a:off x="4553852" y="3998024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C96FA493-6E3D-4E51-844F-152E7ADE82A5}"/>
                </a:ext>
              </a:extLst>
            </p:cNvPr>
            <p:cNvSpPr/>
            <p:nvPr/>
          </p:nvSpPr>
          <p:spPr>
            <a:xfrm>
              <a:off x="4553851" y="4346796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:lc="http://schemas.openxmlformats.org/drawingml/2006/lockedCanvas" xmlns="" id="{1860716D-AAB8-4B02-B4AD-C59DFC713613}"/>
              </a:ext>
            </a:extLst>
          </p:cNvPr>
          <p:cNvGrpSpPr/>
          <p:nvPr/>
        </p:nvGrpSpPr>
        <p:grpSpPr>
          <a:xfrm>
            <a:off x="224729" y="4800259"/>
            <a:ext cx="3232007" cy="920094"/>
            <a:chOff x="1052490" y="5107075"/>
            <a:chExt cx="3008453" cy="85645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B0EA7EC0-68FE-4F32-A66D-0D083E94081F}"/>
                </a:ext>
              </a:extLst>
            </p:cNvPr>
            <p:cNvGrpSpPr/>
            <p:nvPr/>
          </p:nvGrpSpPr>
          <p:grpSpPr>
            <a:xfrm>
              <a:off x="1052490" y="5149344"/>
              <a:ext cx="489858" cy="489858"/>
              <a:chOff x="8292195" y="2545256"/>
              <a:chExt cx="489858" cy="489858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AA3261BD-28E5-4AC3-9983-F0FF5084B84A}"/>
                  </a:ext>
                </a:extLst>
              </p:cNvPr>
              <p:cNvSpPr/>
              <p:nvPr/>
            </p:nvSpPr>
            <p:spPr>
              <a:xfrm>
                <a:off x="8292195" y="2545256"/>
                <a:ext cx="489858" cy="489858"/>
              </a:xfrm>
              <a:prstGeom prst="ellipse">
                <a:avLst/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任意多边形: 形状 70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2779B584-96C2-401A-BFAD-ED2BA1E0E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0729" y="2696331"/>
                <a:ext cx="172789" cy="179973"/>
              </a:xfrm>
              <a:custGeom>
                <a:avLst/>
                <a:gdLst>
                  <a:gd name="connsiteX0" fmla="*/ 582177 w 584267"/>
                  <a:gd name="connsiteY0" fmla="*/ 293917 h 608556"/>
                  <a:gd name="connsiteX1" fmla="*/ 583869 w 584267"/>
                  <a:gd name="connsiteY1" fmla="*/ 302971 h 608556"/>
                  <a:gd name="connsiteX2" fmla="*/ 279094 w 584267"/>
                  <a:gd name="connsiteY2" fmla="*/ 594692 h 608556"/>
                  <a:gd name="connsiteX3" fmla="*/ 274201 w 584267"/>
                  <a:gd name="connsiteY3" fmla="*/ 594173 h 608556"/>
                  <a:gd name="connsiteX4" fmla="*/ 481444 w 584267"/>
                  <a:gd name="connsiteY4" fmla="*/ 395362 h 608556"/>
                  <a:gd name="connsiteX5" fmla="*/ 482901 w 584267"/>
                  <a:gd name="connsiteY5" fmla="*/ 382579 h 608556"/>
                  <a:gd name="connsiteX6" fmla="*/ 473950 w 584267"/>
                  <a:gd name="connsiteY6" fmla="*/ 392556 h 608556"/>
                  <a:gd name="connsiteX7" fmla="*/ 261711 w 584267"/>
                  <a:gd name="connsiteY7" fmla="*/ 583988 h 608556"/>
                  <a:gd name="connsiteX8" fmla="*/ 259837 w 584267"/>
                  <a:gd name="connsiteY8" fmla="*/ 575778 h 608556"/>
                  <a:gd name="connsiteX9" fmla="*/ 259837 w 584267"/>
                  <a:gd name="connsiteY9" fmla="*/ 464577 h 608556"/>
                  <a:gd name="connsiteX10" fmla="*/ 267019 w 584267"/>
                  <a:gd name="connsiteY10" fmla="*/ 427579 h 608556"/>
                  <a:gd name="connsiteX11" fmla="*/ 360492 w 584267"/>
                  <a:gd name="connsiteY11" fmla="*/ 347971 h 608556"/>
                  <a:gd name="connsiteX12" fmla="*/ 572210 w 584267"/>
                  <a:gd name="connsiteY12" fmla="*/ 296632 h 608556"/>
                  <a:gd name="connsiteX13" fmla="*/ 582177 w 584267"/>
                  <a:gd name="connsiteY13" fmla="*/ 293917 h 608556"/>
                  <a:gd name="connsiteX14" fmla="*/ 274656 w 584267"/>
                  <a:gd name="connsiteY14" fmla="*/ 289106 h 608556"/>
                  <a:gd name="connsiteX15" fmla="*/ 323064 w 584267"/>
                  <a:gd name="connsiteY15" fmla="*/ 289106 h 608556"/>
                  <a:gd name="connsiteX16" fmla="*/ 323064 w 584267"/>
                  <a:gd name="connsiteY16" fmla="*/ 331845 h 608556"/>
                  <a:gd name="connsiteX17" fmla="*/ 274656 w 584267"/>
                  <a:gd name="connsiteY17" fmla="*/ 367928 h 608556"/>
                  <a:gd name="connsiteX18" fmla="*/ 207690 w 584267"/>
                  <a:gd name="connsiteY18" fmla="*/ 289106 h 608556"/>
                  <a:gd name="connsiteX19" fmla="*/ 256098 w 584267"/>
                  <a:gd name="connsiteY19" fmla="*/ 289106 h 608556"/>
                  <a:gd name="connsiteX20" fmla="*/ 256098 w 584267"/>
                  <a:gd name="connsiteY20" fmla="*/ 390148 h 608556"/>
                  <a:gd name="connsiteX21" fmla="*/ 251413 w 584267"/>
                  <a:gd name="connsiteY21" fmla="*/ 397424 h 608556"/>
                  <a:gd name="connsiteX22" fmla="*/ 244230 w 584267"/>
                  <a:gd name="connsiteY22" fmla="*/ 397424 h 608556"/>
                  <a:gd name="connsiteX23" fmla="*/ 207690 w 584267"/>
                  <a:gd name="connsiteY23" fmla="*/ 354388 h 608556"/>
                  <a:gd name="connsiteX24" fmla="*/ 32007 w 584267"/>
                  <a:gd name="connsiteY24" fmla="*/ 259919 h 608556"/>
                  <a:gd name="connsiteX25" fmla="*/ 41076 w 584267"/>
                  <a:gd name="connsiteY25" fmla="*/ 266907 h 608556"/>
                  <a:gd name="connsiteX26" fmla="*/ 137781 w 584267"/>
                  <a:gd name="connsiteY26" fmla="*/ 344838 h 608556"/>
                  <a:gd name="connsiteX27" fmla="*/ 240315 w 584267"/>
                  <a:gd name="connsiteY27" fmla="*/ 447188 h 608556"/>
                  <a:gd name="connsiteX28" fmla="*/ 245936 w 584267"/>
                  <a:gd name="connsiteY28" fmla="*/ 484802 h 608556"/>
                  <a:gd name="connsiteX29" fmla="*/ 245936 w 584267"/>
                  <a:gd name="connsiteY29" fmla="*/ 592762 h 608556"/>
                  <a:gd name="connsiteX30" fmla="*/ 243854 w 584267"/>
                  <a:gd name="connsiteY30" fmla="*/ 601075 h 608556"/>
                  <a:gd name="connsiteX31" fmla="*/ 64914 w 584267"/>
                  <a:gd name="connsiteY31" fmla="*/ 379959 h 608556"/>
                  <a:gd name="connsiteX32" fmla="*/ 58668 w 584267"/>
                  <a:gd name="connsiteY32" fmla="*/ 368322 h 608556"/>
                  <a:gd name="connsiteX33" fmla="*/ 57523 w 584267"/>
                  <a:gd name="connsiteY33" fmla="*/ 381102 h 608556"/>
                  <a:gd name="connsiteX34" fmla="*/ 225637 w 584267"/>
                  <a:gd name="connsiteY34" fmla="*/ 608556 h 608556"/>
                  <a:gd name="connsiteX35" fmla="*/ 32852 w 584267"/>
                  <a:gd name="connsiteY35" fmla="*/ 465579 h 608556"/>
                  <a:gd name="connsiteX36" fmla="*/ 24108 w 584267"/>
                  <a:gd name="connsiteY36" fmla="*/ 266803 h 608556"/>
                  <a:gd name="connsiteX37" fmla="*/ 32007 w 584267"/>
                  <a:gd name="connsiteY37" fmla="*/ 259919 h 608556"/>
                  <a:gd name="connsiteX38" fmla="*/ 274656 w 584267"/>
                  <a:gd name="connsiteY38" fmla="*/ 196948 h 608556"/>
                  <a:gd name="connsiteX39" fmla="*/ 276946 w 584267"/>
                  <a:gd name="connsiteY39" fmla="*/ 196948 h 608556"/>
                  <a:gd name="connsiteX40" fmla="*/ 323064 w 584267"/>
                  <a:gd name="connsiteY40" fmla="*/ 243106 h 608556"/>
                  <a:gd name="connsiteX41" fmla="*/ 323064 w 584267"/>
                  <a:gd name="connsiteY41" fmla="*/ 270759 h 608556"/>
                  <a:gd name="connsiteX42" fmla="*/ 274656 w 584267"/>
                  <a:gd name="connsiteY42" fmla="*/ 270759 h 608556"/>
                  <a:gd name="connsiteX43" fmla="*/ 253808 w 584267"/>
                  <a:gd name="connsiteY43" fmla="*/ 196948 h 608556"/>
                  <a:gd name="connsiteX44" fmla="*/ 256098 w 584267"/>
                  <a:gd name="connsiteY44" fmla="*/ 196948 h 608556"/>
                  <a:gd name="connsiteX45" fmla="*/ 256098 w 584267"/>
                  <a:gd name="connsiteY45" fmla="*/ 270759 h 608556"/>
                  <a:gd name="connsiteX46" fmla="*/ 207690 w 584267"/>
                  <a:gd name="connsiteY46" fmla="*/ 270759 h 608556"/>
                  <a:gd name="connsiteX47" fmla="*/ 207690 w 584267"/>
                  <a:gd name="connsiteY47" fmla="*/ 243106 h 608556"/>
                  <a:gd name="connsiteX48" fmla="*/ 253808 w 584267"/>
                  <a:gd name="connsiteY48" fmla="*/ 196948 h 608556"/>
                  <a:gd name="connsiteX49" fmla="*/ 267670 w 584267"/>
                  <a:gd name="connsiteY49" fmla="*/ 0 h 608556"/>
                  <a:gd name="connsiteX50" fmla="*/ 312522 w 584267"/>
                  <a:gd name="connsiteY50" fmla="*/ 15795 h 608556"/>
                  <a:gd name="connsiteX51" fmla="*/ 445310 w 584267"/>
                  <a:gd name="connsiteY51" fmla="*/ 125946 h 608556"/>
                  <a:gd name="connsiteX52" fmla="*/ 479860 w 584267"/>
                  <a:gd name="connsiteY52" fmla="*/ 199622 h 608556"/>
                  <a:gd name="connsiteX53" fmla="*/ 479860 w 584267"/>
                  <a:gd name="connsiteY53" fmla="*/ 283378 h 608556"/>
                  <a:gd name="connsiteX54" fmla="*/ 406077 w 584267"/>
                  <a:gd name="connsiteY54" fmla="*/ 296992 h 608556"/>
                  <a:gd name="connsiteX55" fmla="*/ 406077 w 584267"/>
                  <a:gd name="connsiteY55" fmla="*/ 199622 h 608556"/>
                  <a:gd name="connsiteX56" fmla="*/ 398064 w 584267"/>
                  <a:gd name="connsiteY56" fmla="*/ 182580 h 608556"/>
                  <a:gd name="connsiteX57" fmla="*/ 267670 w 584267"/>
                  <a:gd name="connsiteY57" fmla="*/ 74403 h 608556"/>
                  <a:gd name="connsiteX58" fmla="*/ 137276 w 584267"/>
                  <a:gd name="connsiteY58" fmla="*/ 182580 h 608556"/>
                  <a:gd name="connsiteX59" fmla="*/ 129263 w 584267"/>
                  <a:gd name="connsiteY59" fmla="*/ 199622 h 608556"/>
                  <a:gd name="connsiteX60" fmla="*/ 129263 w 584267"/>
                  <a:gd name="connsiteY60" fmla="*/ 307383 h 608556"/>
                  <a:gd name="connsiteX61" fmla="*/ 55480 w 584267"/>
                  <a:gd name="connsiteY61" fmla="*/ 245657 h 608556"/>
                  <a:gd name="connsiteX62" fmla="*/ 55480 w 584267"/>
                  <a:gd name="connsiteY62" fmla="*/ 199622 h 608556"/>
                  <a:gd name="connsiteX63" fmla="*/ 90134 w 584267"/>
                  <a:gd name="connsiteY63" fmla="*/ 125946 h 608556"/>
                  <a:gd name="connsiteX64" fmla="*/ 222818 w 584267"/>
                  <a:gd name="connsiteY64" fmla="*/ 15795 h 608556"/>
                  <a:gd name="connsiteX65" fmla="*/ 267670 w 584267"/>
                  <a:gd name="connsiteY65" fmla="*/ 0 h 608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4267" h="608556">
                    <a:moveTo>
                      <a:pt x="582177" y="293917"/>
                    </a:moveTo>
                    <a:cubicBezTo>
                      <a:pt x="584155" y="294839"/>
                      <a:pt x="584753" y="297723"/>
                      <a:pt x="583869" y="302971"/>
                    </a:cubicBezTo>
                    <a:cubicBezTo>
                      <a:pt x="573043" y="369172"/>
                      <a:pt x="519229" y="585339"/>
                      <a:pt x="279094" y="594692"/>
                    </a:cubicBezTo>
                    <a:cubicBezTo>
                      <a:pt x="277324" y="594796"/>
                      <a:pt x="275763" y="594484"/>
                      <a:pt x="274201" y="594173"/>
                    </a:cubicBezTo>
                    <a:cubicBezTo>
                      <a:pt x="316982" y="575362"/>
                      <a:pt x="434083" y="514565"/>
                      <a:pt x="481444" y="395362"/>
                    </a:cubicBezTo>
                    <a:cubicBezTo>
                      <a:pt x="484046" y="388918"/>
                      <a:pt x="484567" y="383202"/>
                      <a:pt x="482901" y="382579"/>
                    </a:cubicBezTo>
                    <a:cubicBezTo>
                      <a:pt x="481236" y="382059"/>
                      <a:pt x="477385" y="386632"/>
                      <a:pt x="473950" y="392556"/>
                    </a:cubicBezTo>
                    <a:cubicBezTo>
                      <a:pt x="425444" y="474761"/>
                      <a:pt x="294811" y="562891"/>
                      <a:pt x="261711" y="583988"/>
                    </a:cubicBezTo>
                    <a:cubicBezTo>
                      <a:pt x="260566" y="581494"/>
                      <a:pt x="259837" y="578688"/>
                      <a:pt x="259837" y="575778"/>
                    </a:cubicBezTo>
                    <a:lnTo>
                      <a:pt x="259837" y="464577"/>
                    </a:lnTo>
                    <a:cubicBezTo>
                      <a:pt x="259837" y="453872"/>
                      <a:pt x="261711" y="436724"/>
                      <a:pt x="267019" y="427579"/>
                    </a:cubicBezTo>
                    <a:cubicBezTo>
                      <a:pt x="277220" y="409703"/>
                      <a:pt x="301785" y="380292"/>
                      <a:pt x="360492" y="347971"/>
                    </a:cubicBezTo>
                    <a:cubicBezTo>
                      <a:pt x="443556" y="302348"/>
                      <a:pt x="532448" y="319288"/>
                      <a:pt x="572210" y="296632"/>
                    </a:cubicBezTo>
                    <a:cubicBezTo>
                      <a:pt x="576842" y="294034"/>
                      <a:pt x="580199" y="292994"/>
                      <a:pt x="582177" y="293917"/>
                    </a:cubicBezTo>
                    <a:close/>
                    <a:moveTo>
                      <a:pt x="274656" y="289106"/>
                    </a:moveTo>
                    <a:lnTo>
                      <a:pt x="323064" y="289106"/>
                    </a:lnTo>
                    <a:lnTo>
                      <a:pt x="323064" y="331845"/>
                    </a:lnTo>
                    <a:cubicBezTo>
                      <a:pt x="302660" y="344427"/>
                      <a:pt x="286836" y="356698"/>
                      <a:pt x="274656" y="367928"/>
                    </a:cubicBezTo>
                    <a:close/>
                    <a:moveTo>
                      <a:pt x="207690" y="289106"/>
                    </a:moveTo>
                    <a:lnTo>
                      <a:pt x="256098" y="289106"/>
                    </a:lnTo>
                    <a:lnTo>
                      <a:pt x="256098" y="390148"/>
                    </a:lnTo>
                    <a:cubicBezTo>
                      <a:pt x="254328" y="392642"/>
                      <a:pt x="252767" y="395033"/>
                      <a:pt x="251413" y="397424"/>
                    </a:cubicBezTo>
                    <a:lnTo>
                      <a:pt x="244230" y="397424"/>
                    </a:lnTo>
                    <a:cubicBezTo>
                      <a:pt x="235798" y="384118"/>
                      <a:pt x="224034" y="369461"/>
                      <a:pt x="207690" y="354388"/>
                    </a:cubicBezTo>
                    <a:close/>
                    <a:moveTo>
                      <a:pt x="32007" y="259919"/>
                    </a:moveTo>
                    <a:cubicBezTo>
                      <a:pt x="34960" y="260049"/>
                      <a:pt x="38109" y="262491"/>
                      <a:pt x="41076" y="266907"/>
                    </a:cubicBezTo>
                    <a:cubicBezTo>
                      <a:pt x="52110" y="283325"/>
                      <a:pt x="77822" y="310445"/>
                      <a:pt x="137781" y="344838"/>
                    </a:cubicBezTo>
                    <a:cubicBezTo>
                      <a:pt x="205026" y="383388"/>
                      <a:pt x="230634" y="424328"/>
                      <a:pt x="240315" y="447188"/>
                    </a:cubicBezTo>
                    <a:cubicBezTo>
                      <a:pt x="244374" y="457059"/>
                      <a:pt x="245936" y="474204"/>
                      <a:pt x="245936" y="484802"/>
                    </a:cubicBezTo>
                    <a:lnTo>
                      <a:pt x="245936" y="592762"/>
                    </a:lnTo>
                    <a:cubicBezTo>
                      <a:pt x="245936" y="595879"/>
                      <a:pt x="245103" y="598685"/>
                      <a:pt x="243854" y="601075"/>
                    </a:cubicBezTo>
                    <a:cubicBezTo>
                      <a:pt x="202008" y="562006"/>
                      <a:pt x="87815" y="449889"/>
                      <a:pt x="64914" y="379959"/>
                    </a:cubicBezTo>
                    <a:cubicBezTo>
                      <a:pt x="62728" y="373413"/>
                      <a:pt x="60334" y="368010"/>
                      <a:pt x="58668" y="368322"/>
                    </a:cubicBezTo>
                    <a:cubicBezTo>
                      <a:pt x="56899" y="368529"/>
                      <a:pt x="56274" y="374244"/>
                      <a:pt x="57523" y="381102"/>
                    </a:cubicBezTo>
                    <a:cubicBezTo>
                      <a:pt x="79279" y="494777"/>
                      <a:pt x="177025" y="574890"/>
                      <a:pt x="225637" y="608556"/>
                    </a:cubicBezTo>
                    <a:cubicBezTo>
                      <a:pt x="154540" y="593490"/>
                      <a:pt x="100410" y="549744"/>
                      <a:pt x="32852" y="465579"/>
                    </a:cubicBezTo>
                    <a:cubicBezTo>
                      <a:pt x="-24400" y="394402"/>
                      <a:pt x="7037" y="304003"/>
                      <a:pt x="24108" y="266803"/>
                    </a:cubicBezTo>
                    <a:cubicBezTo>
                      <a:pt x="26294" y="261972"/>
                      <a:pt x="29053" y="259789"/>
                      <a:pt x="32007" y="259919"/>
                    </a:cubicBezTo>
                    <a:close/>
                    <a:moveTo>
                      <a:pt x="274656" y="196948"/>
                    </a:moveTo>
                    <a:lnTo>
                      <a:pt x="276946" y="196948"/>
                    </a:lnTo>
                    <a:cubicBezTo>
                      <a:pt x="302452" y="196948"/>
                      <a:pt x="323064" y="217636"/>
                      <a:pt x="323064" y="243106"/>
                    </a:cubicBezTo>
                    <a:lnTo>
                      <a:pt x="323064" y="270759"/>
                    </a:lnTo>
                    <a:lnTo>
                      <a:pt x="274656" y="270759"/>
                    </a:lnTo>
                    <a:close/>
                    <a:moveTo>
                      <a:pt x="253808" y="196948"/>
                    </a:moveTo>
                    <a:lnTo>
                      <a:pt x="256098" y="196948"/>
                    </a:lnTo>
                    <a:lnTo>
                      <a:pt x="256098" y="270759"/>
                    </a:lnTo>
                    <a:lnTo>
                      <a:pt x="207690" y="270759"/>
                    </a:lnTo>
                    <a:lnTo>
                      <a:pt x="207690" y="243106"/>
                    </a:lnTo>
                    <a:cubicBezTo>
                      <a:pt x="207690" y="217636"/>
                      <a:pt x="228302" y="196948"/>
                      <a:pt x="253808" y="196948"/>
                    </a:cubicBezTo>
                    <a:close/>
                    <a:moveTo>
                      <a:pt x="267670" y="0"/>
                    </a:moveTo>
                    <a:cubicBezTo>
                      <a:pt x="284321" y="0"/>
                      <a:pt x="300243" y="5611"/>
                      <a:pt x="312522" y="15795"/>
                    </a:cubicBezTo>
                    <a:lnTo>
                      <a:pt x="445310" y="125946"/>
                    </a:lnTo>
                    <a:cubicBezTo>
                      <a:pt x="465291" y="142572"/>
                      <a:pt x="479860" y="173539"/>
                      <a:pt x="479860" y="199622"/>
                    </a:cubicBezTo>
                    <a:lnTo>
                      <a:pt x="479860" y="283378"/>
                    </a:lnTo>
                    <a:cubicBezTo>
                      <a:pt x="457070" y="285976"/>
                      <a:pt x="431990" y="289613"/>
                      <a:pt x="406077" y="296992"/>
                    </a:cubicBezTo>
                    <a:lnTo>
                      <a:pt x="406077" y="199622"/>
                    </a:lnTo>
                    <a:cubicBezTo>
                      <a:pt x="406077" y="195258"/>
                      <a:pt x="401499" y="185386"/>
                      <a:pt x="398064" y="182580"/>
                    </a:cubicBezTo>
                    <a:lnTo>
                      <a:pt x="267670" y="74403"/>
                    </a:lnTo>
                    <a:lnTo>
                      <a:pt x="137276" y="182580"/>
                    </a:lnTo>
                    <a:cubicBezTo>
                      <a:pt x="133945" y="185386"/>
                      <a:pt x="129263" y="195258"/>
                      <a:pt x="129263" y="199622"/>
                    </a:cubicBezTo>
                    <a:lnTo>
                      <a:pt x="129263" y="307383"/>
                    </a:lnTo>
                    <a:cubicBezTo>
                      <a:pt x="82849" y="278702"/>
                      <a:pt x="63285" y="256984"/>
                      <a:pt x="55480" y="245657"/>
                    </a:cubicBezTo>
                    <a:lnTo>
                      <a:pt x="55480" y="199622"/>
                    </a:lnTo>
                    <a:cubicBezTo>
                      <a:pt x="55480" y="173539"/>
                      <a:pt x="70049" y="142572"/>
                      <a:pt x="90134" y="125946"/>
                    </a:cubicBezTo>
                    <a:lnTo>
                      <a:pt x="222818" y="15795"/>
                    </a:lnTo>
                    <a:cubicBezTo>
                      <a:pt x="235097" y="5611"/>
                      <a:pt x="251019" y="0"/>
                      <a:pt x="2676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5272007B-55ED-4FE3-960A-94B575CFE41B}"/>
                </a:ext>
              </a:extLst>
            </p:cNvPr>
            <p:cNvSpPr/>
            <p:nvPr/>
          </p:nvSpPr>
          <p:spPr>
            <a:xfrm>
              <a:off x="1595413" y="5107075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EE8A1C55-1F05-4933-84D0-0B558DBE62FD}"/>
                </a:ext>
              </a:extLst>
            </p:cNvPr>
            <p:cNvSpPr/>
            <p:nvPr/>
          </p:nvSpPr>
          <p:spPr>
            <a:xfrm>
              <a:off x="1595412" y="5455847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:lc="http://schemas.openxmlformats.org/drawingml/2006/lockedCanvas" xmlns="" id="{4C9419AC-CD64-4439-9634-E508CD41EF22}"/>
              </a:ext>
            </a:extLst>
          </p:cNvPr>
          <p:cNvGrpSpPr/>
          <p:nvPr/>
        </p:nvGrpSpPr>
        <p:grpSpPr>
          <a:xfrm>
            <a:off x="3380975" y="4800259"/>
            <a:ext cx="3232007" cy="920094"/>
            <a:chOff x="4010929" y="5107075"/>
            <a:chExt cx="3008453" cy="85645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4CB39887-BA9B-4F6E-8410-743B876204B4}"/>
                </a:ext>
              </a:extLst>
            </p:cNvPr>
            <p:cNvGrpSpPr/>
            <p:nvPr/>
          </p:nvGrpSpPr>
          <p:grpSpPr>
            <a:xfrm>
              <a:off x="4010929" y="5149344"/>
              <a:ext cx="489858" cy="489858"/>
              <a:chOff x="719138" y="3455180"/>
              <a:chExt cx="489858" cy="489858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6A5D1203-569E-4131-8368-1A4F28BD24A3}"/>
                  </a:ext>
                </a:extLst>
              </p:cNvPr>
              <p:cNvSpPr/>
              <p:nvPr/>
            </p:nvSpPr>
            <p:spPr>
              <a:xfrm>
                <a:off x="719138" y="3455180"/>
                <a:ext cx="489858" cy="489858"/>
              </a:xfrm>
              <a:prstGeom prst="ellipse">
                <a:avLst/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任意多边形: 形状 76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31CCB361-17C4-4221-9620-0A3A6E78D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700" y="3606255"/>
                <a:ext cx="158733" cy="179973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63EBE7AB-54FD-40AC-83C6-F55ACF7A0C4F}"/>
                </a:ext>
              </a:extLst>
            </p:cNvPr>
            <p:cNvSpPr/>
            <p:nvPr/>
          </p:nvSpPr>
          <p:spPr>
            <a:xfrm>
              <a:off x="4553852" y="5107075"/>
              <a:ext cx="1726798" cy="246221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009CFE4D-2279-44CE-AD20-23487B81AE93}"/>
                </a:ext>
              </a:extLst>
            </p:cNvPr>
            <p:cNvSpPr/>
            <p:nvPr/>
          </p:nvSpPr>
          <p:spPr>
            <a:xfrm>
              <a:off x="4553851" y="5455847"/>
              <a:ext cx="2465531" cy="507680"/>
            </a:xfrm>
            <a:prstGeom prst="rect">
              <a:avLst/>
            </a:prstGeom>
          </p:spPr>
          <p:txBody>
            <a:bodyPr wrap="square" lIns="144000" tIns="0" rIns="14400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6622" y="748322"/>
            <a:ext cx="4267869" cy="707886"/>
            <a:chOff x="366622" y="748322"/>
            <a:chExt cx="4267869" cy="707886"/>
          </a:xfrm>
        </p:grpSpPr>
        <p:sp>
          <p:nvSpPr>
            <p:cNvPr id="30" name="文本框 25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79C576B4-6CFA-4D2E-96EC-7D3E1F12F2D1}"/>
                </a:ext>
              </a:extLst>
            </p:cNvPr>
            <p:cNvSpPr txBox="1"/>
            <p:nvPr/>
          </p:nvSpPr>
          <p:spPr>
            <a:xfrm>
              <a:off x="366622" y="870857"/>
              <a:ext cx="582666" cy="484626"/>
            </a:xfrm>
            <a:prstGeom prst="rect">
              <a:avLst/>
            </a:prstGeom>
            <a:noFill/>
          </p:spPr>
          <p:txBody>
            <a:bodyPr wrap="none" lIns="117208" tIns="58604" rIns="117208" bIns="58604">
              <a:prstTxWarp prst="textPlain">
                <a:avLst/>
              </a:prstTxWarp>
              <a:normAutofit fontScale="62500" lnSpcReduction="20000"/>
            </a:bodyPr>
            <a:lstStyle/>
            <a:p>
              <a:r>
                <a:rPr lang="en-US" sz="4800" dirty="0">
                  <a:solidFill>
                    <a:schemeClr val="accent1"/>
                  </a:solidFill>
                </a:rPr>
                <a:t>“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57955" y="748322"/>
              <a:ext cx="3976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210" y="1355483"/>
            <a:ext cx="5848310" cy="431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801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06466" y="2963366"/>
            <a:ext cx="11144366" cy="3177992"/>
            <a:chOff x="795457" y="2585488"/>
            <a:chExt cx="10353024" cy="2952328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7B4DD526-3653-4580-A232-6B36E4BE1A2A}"/>
                </a:ext>
              </a:extLst>
            </p:cNvPr>
            <p:cNvGrpSpPr/>
            <p:nvPr/>
          </p:nvGrpSpPr>
          <p:grpSpPr>
            <a:xfrm>
              <a:off x="9091857" y="2585488"/>
              <a:ext cx="2056624" cy="2952328"/>
              <a:chOff x="5067688" y="1844824"/>
              <a:chExt cx="2056624" cy="2952328"/>
            </a:xfrm>
          </p:grpSpPr>
          <p:sp>
            <p:nvSpPr>
              <p:cNvPr id="45" name="矩形: 圆角 118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B4D99B06-08EA-4470-8E65-EC0D82F68AC7}"/>
                  </a:ext>
                </a:extLst>
              </p:cNvPr>
              <p:cNvSpPr/>
              <p:nvPr/>
            </p:nvSpPr>
            <p:spPr bwMode="auto">
              <a:xfrm>
                <a:off x="5067688" y="1844824"/>
                <a:ext cx="2056624" cy="2952328"/>
              </a:xfrm>
              <a:prstGeom prst="roundRect">
                <a:avLst>
                  <a:gd name="adj" fmla="val 10442"/>
                </a:avLst>
              </a:prstGeom>
              <a:blipFill>
                <a:blip r:embed="rId2"/>
                <a:stretch>
                  <a:fillRect/>
                </a:stretch>
              </a:blipFill>
              <a:ln w="50800">
                <a:solidFill>
                  <a:schemeClr val="bg1">
                    <a:lumMod val="95000"/>
                  </a:schemeClr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C9365BE9-572B-41FE-9BC3-5E0516FBEFE0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B415B618-BFA2-4D14-8F74-B274C370E474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51" name="椭圆 50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FF8DD185-1E48-404B-9303-31ADF4284FDA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任意多边形: 形状 125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BD60D6D1-3633-498B-A1D9-502E3AC864C8}"/>
                      </a:ext>
                    </a:extLst>
                  </p:cNvPr>
                  <p:cNvSpPr/>
                  <p:nvPr/>
                </p:nvSpPr>
                <p:spPr>
                  <a:xfrm>
                    <a:off x="2508812" y="5340484"/>
                    <a:ext cx="252474" cy="228341"/>
                  </a:xfrm>
                  <a:custGeom>
                    <a:avLst/>
                    <a:gdLst>
                      <a:gd name="connsiteX0" fmla="*/ 503202 w 607568"/>
                      <a:gd name="connsiteY0" fmla="*/ 459310 h 549494"/>
                      <a:gd name="connsiteX1" fmla="*/ 548364 w 607568"/>
                      <a:gd name="connsiteY1" fmla="*/ 504402 h 549494"/>
                      <a:gd name="connsiteX2" fmla="*/ 503202 w 607568"/>
                      <a:gd name="connsiteY2" fmla="*/ 549494 h 549494"/>
                      <a:gd name="connsiteX3" fmla="*/ 458040 w 607568"/>
                      <a:gd name="connsiteY3" fmla="*/ 504402 h 549494"/>
                      <a:gd name="connsiteX4" fmla="*/ 503202 w 607568"/>
                      <a:gd name="connsiteY4" fmla="*/ 459310 h 549494"/>
                      <a:gd name="connsiteX5" fmla="*/ 197795 w 607568"/>
                      <a:gd name="connsiteY5" fmla="*/ 459310 h 549494"/>
                      <a:gd name="connsiteX6" fmla="*/ 242957 w 607568"/>
                      <a:gd name="connsiteY6" fmla="*/ 504402 h 549494"/>
                      <a:gd name="connsiteX7" fmla="*/ 197795 w 607568"/>
                      <a:gd name="connsiteY7" fmla="*/ 549494 h 549494"/>
                      <a:gd name="connsiteX8" fmla="*/ 152633 w 607568"/>
                      <a:gd name="connsiteY8" fmla="*/ 504402 h 549494"/>
                      <a:gd name="connsiteX9" fmla="*/ 197795 w 607568"/>
                      <a:gd name="connsiteY9" fmla="*/ 459310 h 549494"/>
                      <a:gd name="connsiteX10" fmla="*/ 143318 w 607568"/>
                      <a:gd name="connsiteY10" fmla="*/ 390791 h 549494"/>
                      <a:gd name="connsiteX11" fmla="*/ 554573 w 607568"/>
                      <a:gd name="connsiteY11" fmla="*/ 390791 h 549494"/>
                      <a:gd name="connsiteX12" fmla="*/ 554573 w 607568"/>
                      <a:gd name="connsiteY12" fmla="*/ 437435 h 549494"/>
                      <a:gd name="connsiteX13" fmla="*/ 143318 w 607568"/>
                      <a:gd name="connsiteY13" fmla="*/ 437435 h 549494"/>
                      <a:gd name="connsiteX14" fmla="*/ 115304 w 607568"/>
                      <a:gd name="connsiteY14" fmla="*/ 313028 h 549494"/>
                      <a:gd name="connsiteX15" fmla="*/ 582659 w 607568"/>
                      <a:gd name="connsiteY15" fmla="*/ 313028 h 549494"/>
                      <a:gd name="connsiteX16" fmla="*/ 582659 w 607568"/>
                      <a:gd name="connsiteY16" fmla="*/ 359672 h 549494"/>
                      <a:gd name="connsiteX17" fmla="*/ 115304 w 607568"/>
                      <a:gd name="connsiteY17" fmla="*/ 359672 h 549494"/>
                      <a:gd name="connsiteX18" fmla="*/ 0 w 607568"/>
                      <a:gd name="connsiteY18" fmla="*/ 169922 h 549494"/>
                      <a:gd name="connsiteX19" fmla="*/ 78962 w 607568"/>
                      <a:gd name="connsiteY19" fmla="*/ 169922 h 549494"/>
                      <a:gd name="connsiteX20" fmla="*/ 108516 w 607568"/>
                      <a:gd name="connsiteY20" fmla="*/ 235254 h 549494"/>
                      <a:gd name="connsiteX21" fmla="*/ 607568 w 607568"/>
                      <a:gd name="connsiteY21" fmla="*/ 235254 h 549494"/>
                      <a:gd name="connsiteX22" fmla="*/ 607568 w 607568"/>
                      <a:gd name="connsiteY22" fmla="*/ 281909 h 549494"/>
                      <a:gd name="connsiteX23" fmla="*/ 78428 w 607568"/>
                      <a:gd name="connsiteY23" fmla="*/ 281909 h 549494"/>
                      <a:gd name="connsiteX24" fmla="*/ 48798 w 607568"/>
                      <a:gd name="connsiteY24" fmla="*/ 216577 h 549494"/>
                      <a:gd name="connsiteX25" fmla="*/ 0 w 607568"/>
                      <a:gd name="connsiteY25" fmla="*/ 216577 h 549494"/>
                      <a:gd name="connsiteX26" fmla="*/ 257720 w 607568"/>
                      <a:gd name="connsiteY26" fmla="*/ 0 h 549494"/>
                      <a:gd name="connsiteX27" fmla="*/ 254207 w 607568"/>
                      <a:gd name="connsiteY27" fmla="*/ 30201 h 549494"/>
                      <a:gd name="connsiteX28" fmla="*/ 407797 w 607568"/>
                      <a:gd name="connsiteY28" fmla="*/ 197372 h 549494"/>
                      <a:gd name="connsiteX29" fmla="*/ 241147 w 607568"/>
                      <a:gd name="connsiteY29" fmla="*/ 144063 h 549494"/>
                      <a:gd name="connsiteX30" fmla="*/ 237633 w 607568"/>
                      <a:gd name="connsiteY30" fmla="*/ 174264 h 549494"/>
                      <a:gd name="connsiteX31" fmla="*/ 115586 w 607568"/>
                      <a:gd name="connsiteY31" fmla="*/ 71993 h 5494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607568" h="549494">
                        <a:moveTo>
                          <a:pt x="503202" y="459310"/>
                        </a:moveTo>
                        <a:cubicBezTo>
                          <a:pt x="528144" y="459310"/>
                          <a:pt x="548364" y="479498"/>
                          <a:pt x="548364" y="504402"/>
                        </a:cubicBezTo>
                        <a:cubicBezTo>
                          <a:pt x="548364" y="529306"/>
                          <a:pt x="528144" y="549494"/>
                          <a:pt x="503202" y="549494"/>
                        </a:cubicBezTo>
                        <a:cubicBezTo>
                          <a:pt x="478260" y="549494"/>
                          <a:pt x="458040" y="529306"/>
                          <a:pt x="458040" y="504402"/>
                        </a:cubicBezTo>
                        <a:cubicBezTo>
                          <a:pt x="458040" y="479498"/>
                          <a:pt x="478260" y="459310"/>
                          <a:pt x="503202" y="459310"/>
                        </a:cubicBezTo>
                        <a:close/>
                        <a:moveTo>
                          <a:pt x="197795" y="459310"/>
                        </a:moveTo>
                        <a:cubicBezTo>
                          <a:pt x="222737" y="459310"/>
                          <a:pt x="242957" y="479498"/>
                          <a:pt x="242957" y="504402"/>
                        </a:cubicBezTo>
                        <a:cubicBezTo>
                          <a:pt x="242957" y="529306"/>
                          <a:pt x="222737" y="549494"/>
                          <a:pt x="197795" y="549494"/>
                        </a:cubicBezTo>
                        <a:cubicBezTo>
                          <a:pt x="172853" y="549494"/>
                          <a:pt x="152633" y="529306"/>
                          <a:pt x="152633" y="504402"/>
                        </a:cubicBezTo>
                        <a:cubicBezTo>
                          <a:pt x="152633" y="479498"/>
                          <a:pt x="172853" y="459310"/>
                          <a:pt x="197795" y="459310"/>
                        </a:cubicBezTo>
                        <a:close/>
                        <a:moveTo>
                          <a:pt x="143318" y="390791"/>
                        </a:moveTo>
                        <a:lnTo>
                          <a:pt x="554573" y="390791"/>
                        </a:lnTo>
                        <a:lnTo>
                          <a:pt x="554573" y="437435"/>
                        </a:lnTo>
                        <a:lnTo>
                          <a:pt x="143318" y="437435"/>
                        </a:lnTo>
                        <a:close/>
                        <a:moveTo>
                          <a:pt x="115304" y="313028"/>
                        </a:moveTo>
                        <a:lnTo>
                          <a:pt x="582659" y="313028"/>
                        </a:lnTo>
                        <a:lnTo>
                          <a:pt x="582659" y="359672"/>
                        </a:lnTo>
                        <a:lnTo>
                          <a:pt x="115304" y="359672"/>
                        </a:lnTo>
                        <a:close/>
                        <a:moveTo>
                          <a:pt x="0" y="169922"/>
                        </a:moveTo>
                        <a:lnTo>
                          <a:pt x="78962" y="169922"/>
                        </a:lnTo>
                        <a:lnTo>
                          <a:pt x="108516" y="235254"/>
                        </a:lnTo>
                        <a:lnTo>
                          <a:pt x="607568" y="235254"/>
                        </a:lnTo>
                        <a:lnTo>
                          <a:pt x="607568" y="281909"/>
                        </a:lnTo>
                        <a:lnTo>
                          <a:pt x="78428" y="281909"/>
                        </a:lnTo>
                        <a:lnTo>
                          <a:pt x="48798" y="216577"/>
                        </a:lnTo>
                        <a:lnTo>
                          <a:pt x="0" y="216577"/>
                        </a:lnTo>
                        <a:close/>
                        <a:moveTo>
                          <a:pt x="257720" y="0"/>
                        </a:moveTo>
                        <a:lnTo>
                          <a:pt x="254207" y="30201"/>
                        </a:lnTo>
                        <a:cubicBezTo>
                          <a:pt x="405964" y="47665"/>
                          <a:pt x="407797" y="197372"/>
                          <a:pt x="407797" y="197372"/>
                        </a:cubicBezTo>
                        <a:cubicBezTo>
                          <a:pt x="407797" y="197372"/>
                          <a:pt x="364340" y="158248"/>
                          <a:pt x="241147" y="144063"/>
                        </a:cubicBezTo>
                        <a:lnTo>
                          <a:pt x="237633" y="174264"/>
                        </a:lnTo>
                        <a:lnTo>
                          <a:pt x="115586" y="71993"/>
                        </a:lnTo>
                        <a:close/>
                      </a:path>
                    </a:pathLst>
                  </a:custGeom>
                  <a:solidFill>
                    <a:schemeClr val="accent5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A5F56876-E5D2-44D5-80CC-3FA2360F5EC7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49" name="矩形 48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8BBDEAA9-F590-4970-969C-F1035B9ABB7B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0" name="矩形 49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4B264A88-A937-4B86-9175-739B859B4F38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B4F07100-40E7-4EC5-B165-17BF9889B2FE}"/>
                </a:ext>
              </a:extLst>
            </p:cNvPr>
            <p:cNvGrpSpPr/>
            <p:nvPr/>
          </p:nvGrpSpPr>
          <p:grpSpPr>
            <a:xfrm>
              <a:off x="7013005" y="2585488"/>
              <a:ext cx="2376264" cy="2952328"/>
              <a:chOff x="5051884" y="1844824"/>
              <a:chExt cx="2376264" cy="2952328"/>
            </a:xfrm>
          </p:grpSpPr>
          <p:sp>
            <p:nvSpPr>
              <p:cNvPr id="37" name="任意多边形: 形状 109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521B0C25-D3B4-4489-9543-FDF1094D1BD5}"/>
                  </a:ext>
                </a:extLst>
              </p:cNvPr>
              <p:cNvSpPr/>
              <p:nvPr/>
            </p:nvSpPr>
            <p:spPr bwMode="auto">
              <a:xfrm>
                <a:off x="5051884" y="1844824"/>
                <a:ext cx="2376264" cy="2952328"/>
              </a:xfrm>
              <a:custGeom>
                <a:avLst/>
                <a:gdLst>
                  <a:gd name="connsiteX0" fmla="*/ 210891 w 2376264"/>
                  <a:gd name="connsiteY0" fmla="*/ 0 h 2952328"/>
                  <a:gd name="connsiteX1" fmla="*/ 1877341 w 2376264"/>
                  <a:gd name="connsiteY1" fmla="*/ 0 h 2952328"/>
                  <a:gd name="connsiteX2" fmla="*/ 2088232 w 2376264"/>
                  <a:gd name="connsiteY2" fmla="*/ 210891 h 2952328"/>
                  <a:gd name="connsiteX3" fmla="*/ 2088232 w 2376264"/>
                  <a:gd name="connsiteY3" fmla="*/ 1309106 h 2952328"/>
                  <a:gd name="connsiteX4" fmla="*/ 2376264 w 2376264"/>
                  <a:gd name="connsiteY4" fmla="*/ 1476164 h 2952328"/>
                  <a:gd name="connsiteX5" fmla="*/ 2088232 w 2376264"/>
                  <a:gd name="connsiteY5" fmla="*/ 1643223 h 2952328"/>
                  <a:gd name="connsiteX6" fmla="*/ 2088232 w 2376264"/>
                  <a:gd name="connsiteY6" fmla="*/ 2741437 h 2952328"/>
                  <a:gd name="connsiteX7" fmla="*/ 1877341 w 2376264"/>
                  <a:gd name="connsiteY7" fmla="*/ 2952328 h 2952328"/>
                  <a:gd name="connsiteX8" fmla="*/ 210891 w 2376264"/>
                  <a:gd name="connsiteY8" fmla="*/ 2952328 h 2952328"/>
                  <a:gd name="connsiteX9" fmla="*/ 0 w 2376264"/>
                  <a:gd name="connsiteY9" fmla="*/ 2741437 h 2952328"/>
                  <a:gd name="connsiteX10" fmla="*/ 0 w 2376264"/>
                  <a:gd name="connsiteY10" fmla="*/ 210891 h 2952328"/>
                  <a:gd name="connsiteX11" fmla="*/ 210891 w 2376264"/>
                  <a:gd name="connsiteY11" fmla="*/ 0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6264" h="2952328">
                    <a:moveTo>
                      <a:pt x="210891" y="0"/>
                    </a:moveTo>
                    <a:lnTo>
                      <a:pt x="1877341" y="0"/>
                    </a:lnTo>
                    <a:cubicBezTo>
                      <a:pt x="1993813" y="0"/>
                      <a:pt x="2088232" y="94419"/>
                      <a:pt x="2088232" y="210891"/>
                    </a:cubicBezTo>
                    <a:lnTo>
                      <a:pt x="2088232" y="1309106"/>
                    </a:lnTo>
                    <a:lnTo>
                      <a:pt x="2376264" y="1476164"/>
                    </a:lnTo>
                    <a:lnTo>
                      <a:pt x="2088232" y="1643223"/>
                    </a:lnTo>
                    <a:lnTo>
                      <a:pt x="2088232" y="2741437"/>
                    </a:lnTo>
                    <a:cubicBezTo>
                      <a:pt x="2088232" y="2857909"/>
                      <a:pt x="1993813" y="2952328"/>
                      <a:pt x="1877341" y="2952328"/>
                    </a:cubicBezTo>
                    <a:lnTo>
                      <a:pt x="210891" y="2952328"/>
                    </a:lnTo>
                    <a:cubicBezTo>
                      <a:pt x="94419" y="2952328"/>
                      <a:pt x="0" y="2857909"/>
                      <a:pt x="0" y="2741437"/>
                    </a:cubicBezTo>
                    <a:lnTo>
                      <a:pt x="0" y="210891"/>
                    </a:lnTo>
                    <a:cubicBezTo>
                      <a:pt x="0" y="94419"/>
                      <a:pt x="94419" y="0"/>
                      <a:pt x="210891" y="0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50000" sy="50000" flip="none" algn="tl"/>
              </a:blipFill>
              <a:ln w="508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58AB2E89-7B6A-49C2-BA0B-EFFECEF592D6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39" name="组合 38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49AA21E2-0A1C-432F-B2F4-A990F7B99671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43" name="椭圆 42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9492D0FF-9566-485A-8764-739845DE7DE9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任意多边形: 形状 116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C0F2C65F-3BBC-4552-8B06-3A59E35C428F}"/>
                      </a:ext>
                    </a:extLst>
                  </p:cNvPr>
                  <p:cNvSpPr/>
                  <p:nvPr/>
                </p:nvSpPr>
                <p:spPr>
                  <a:xfrm>
                    <a:off x="2523710" y="5328418"/>
                    <a:ext cx="222678" cy="252474"/>
                  </a:xfrm>
                  <a:custGeom>
                    <a:avLst/>
                    <a:gdLst>
                      <a:gd name="T0" fmla="*/ 2125 w 2288"/>
                      <a:gd name="T1" fmla="*/ 924 h 2598"/>
                      <a:gd name="T2" fmla="*/ 1863 w 2288"/>
                      <a:gd name="T3" fmla="*/ 1258 h 2598"/>
                      <a:gd name="T4" fmla="*/ 1848 w 2288"/>
                      <a:gd name="T5" fmla="*/ 1586 h 2598"/>
                      <a:gd name="T6" fmla="*/ 1899 w 2288"/>
                      <a:gd name="T7" fmla="*/ 1716 h 2598"/>
                      <a:gd name="T8" fmla="*/ 1211 w 2288"/>
                      <a:gd name="T9" fmla="*/ 2079 h 2598"/>
                      <a:gd name="T10" fmla="*/ 1176 w 2288"/>
                      <a:gd name="T11" fmla="*/ 2038 h 2598"/>
                      <a:gd name="T12" fmla="*/ 1200 w 2288"/>
                      <a:gd name="T13" fmla="*/ 965 h 2598"/>
                      <a:gd name="T14" fmla="*/ 1409 w 2288"/>
                      <a:gd name="T15" fmla="*/ 1012 h 2598"/>
                      <a:gd name="T16" fmla="*/ 1522 w 2288"/>
                      <a:gd name="T17" fmla="*/ 978 h 2598"/>
                      <a:gd name="T18" fmla="*/ 1526 w 2288"/>
                      <a:gd name="T19" fmla="*/ 847 h 2598"/>
                      <a:gd name="T20" fmla="*/ 1387 w 2288"/>
                      <a:gd name="T21" fmla="*/ 828 h 2598"/>
                      <a:gd name="T22" fmla="*/ 1193 w 2288"/>
                      <a:gd name="T23" fmla="*/ 584 h 2598"/>
                      <a:gd name="T24" fmla="*/ 1375 w 2288"/>
                      <a:gd name="T25" fmla="*/ 124 h 2598"/>
                      <a:gd name="T26" fmla="*/ 1109 w 2288"/>
                      <a:gd name="T27" fmla="*/ 37 h 2598"/>
                      <a:gd name="T28" fmla="*/ 1013 w 2288"/>
                      <a:gd name="T29" fmla="*/ 570 h 2598"/>
                      <a:gd name="T30" fmla="*/ 1056 w 2288"/>
                      <a:gd name="T31" fmla="*/ 808 h 2598"/>
                      <a:gd name="T32" fmla="*/ 891 w 2288"/>
                      <a:gd name="T33" fmla="*/ 784 h 2598"/>
                      <a:gd name="T34" fmla="*/ 748 w 2288"/>
                      <a:gd name="T35" fmla="*/ 921 h 2598"/>
                      <a:gd name="T36" fmla="*/ 899 w 2288"/>
                      <a:gd name="T37" fmla="*/ 946 h 2598"/>
                      <a:gd name="T38" fmla="*/ 1024 w 2288"/>
                      <a:gd name="T39" fmla="*/ 1479 h 2598"/>
                      <a:gd name="T40" fmla="*/ 1022 w 2288"/>
                      <a:gd name="T41" fmla="*/ 2081 h 2598"/>
                      <a:gd name="T42" fmla="*/ 434 w 2288"/>
                      <a:gd name="T43" fmla="*/ 1569 h 2598"/>
                      <a:gd name="T44" fmla="*/ 395 w 2288"/>
                      <a:gd name="T45" fmla="*/ 1470 h 2598"/>
                      <a:gd name="T46" fmla="*/ 88 w 2288"/>
                      <a:gd name="T47" fmla="*/ 1148 h 2598"/>
                      <a:gd name="T48" fmla="*/ 101 w 2288"/>
                      <a:gd name="T49" fmla="*/ 1658 h 2598"/>
                      <a:gd name="T50" fmla="*/ 906 w 2288"/>
                      <a:gd name="T51" fmla="*/ 2228 h 2598"/>
                      <a:gd name="T52" fmla="*/ 1177 w 2288"/>
                      <a:gd name="T53" fmla="*/ 2500 h 2598"/>
                      <a:gd name="T54" fmla="*/ 1223 w 2288"/>
                      <a:gd name="T55" fmla="*/ 2405 h 2598"/>
                      <a:gd name="T56" fmla="*/ 1273 w 2288"/>
                      <a:gd name="T57" fmla="*/ 2328 h 2598"/>
                      <a:gd name="T58" fmla="*/ 1280 w 2288"/>
                      <a:gd name="T59" fmla="*/ 2234 h 2598"/>
                      <a:gd name="T60" fmla="*/ 2094 w 2288"/>
                      <a:gd name="T61" fmla="*/ 1624 h 2598"/>
                      <a:gd name="T62" fmla="*/ 2274 w 2288"/>
                      <a:gd name="T63" fmla="*/ 1517 h 2598"/>
                      <a:gd name="T64" fmla="*/ 1065 w 2288"/>
                      <a:gd name="T65" fmla="*/ 420 h 2598"/>
                      <a:gd name="T66" fmla="*/ 1131 w 2288"/>
                      <a:gd name="T67" fmla="*/ 148 h 2598"/>
                      <a:gd name="T68" fmla="*/ 1165 w 2288"/>
                      <a:gd name="T69" fmla="*/ 430 h 2598"/>
                      <a:gd name="T70" fmla="*/ 1065 w 2288"/>
                      <a:gd name="T71" fmla="*/ 420 h 2598"/>
                      <a:gd name="T72" fmla="*/ 1040 w 2288"/>
                      <a:gd name="T73" fmla="*/ 2287 h 2598"/>
                      <a:gd name="T74" fmla="*/ 1032 w 2288"/>
                      <a:gd name="T75" fmla="*/ 2241 h 25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288" h="2598">
                        <a:moveTo>
                          <a:pt x="2281" y="1465"/>
                        </a:moveTo>
                        <a:cubicBezTo>
                          <a:pt x="2220" y="1286"/>
                          <a:pt x="2159" y="1111"/>
                          <a:pt x="2125" y="924"/>
                        </a:cubicBezTo>
                        <a:cubicBezTo>
                          <a:pt x="2112" y="850"/>
                          <a:pt x="2015" y="868"/>
                          <a:pt x="1992" y="924"/>
                        </a:cubicBezTo>
                        <a:cubicBezTo>
                          <a:pt x="1948" y="1035"/>
                          <a:pt x="1904" y="1146"/>
                          <a:pt x="1863" y="1258"/>
                        </a:cubicBezTo>
                        <a:cubicBezTo>
                          <a:pt x="1840" y="1319"/>
                          <a:pt x="1790" y="1411"/>
                          <a:pt x="1809" y="1480"/>
                        </a:cubicBezTo>
                        <a:cubicBezTo>
                          <a:pt x="1783" y="1516"/>
                          <a:pt x="1783" y="1565"/>
                          <a:pt x="1848" y="1586"/>
                        </a:cubicBezTo>
                        <a:cubicBezTo>
                          <a:pt x="1878" y="1596"/>
                          <a:pt x="1908" y="1602"/>
                          <a:pt x="1938" y="1607"/>
                        </a:cubicBezTo>
                        <a:cubicBezTo>
                          <a:pt x="1927" y="1644"/>
                          <a:pt x="1916" y="1681"/>
                          <a:pt x="1899" y="1716"/>
                        </a:cubicBezTo>
                        <a:cubicBezTo>
                          <a:pt x="1861" y="1789"/>
                          <a:pt x="1799" y="1850"/>
                          <a:pt x="1734" y="1899"/>
                        </a:cubicBezTo>
                        <a:cubicBezTo>
                          <a:pt x="1586" y="2012"/>
                          <a:pt x="1393" y="2062"/>
                          <a:pt x="1211" y="2079"/>
                        </a:cubicBezTo>
                        <a:cubicBezTo>
                          <a:pt x="1201" y="2080"/>
                          <a:pt x="1190" y="2080"/>
                          <a:pt x="1180" y="2081"/>
                        </a:cubicBezTo>
                        <a:cubicBezTo>
                          <a:pt x="1178" y="2066"/>
                          <a:pt x="1177" y="2052"/>
                          <a:pt x="1176" y="2038"/>
                        </a:cubicBezTo>
                        <a:cubicBezTo>
                          <a:pt x="1167" y="1852"/>
                          <a:pt x="1173" y="1665"/>
                          <a:pt x="1178" y="1479"/>
                        </a:cubicBezTo>
                        <a:cubicBezTo>
                          <a:pt x="1183" y="1309"/>
                          <a:pt x="1195" y="1137"/>
                          <a:pt x="1200" y="965"/>
                        </a:cubicBezTo>
                        <a:cubicBezTo>
                          <a:pt x="1262" y="972"/>
                          <a:pt x="1326" y="981"/>
                          <a:pt x="1388" y="979"/>
                        </a:cubicBezTo>
                        <a:cubicBezTo>
                          <a:pt x="1391" y="992"/>
                          <a:pt x="1399" y="1003"/>
                          <a:pt x="1409" y="1012"/>
                        </a:cubicBezTo>
                        <a:cubicBezTo>
                          <a:pt x="1434" y="1041"/>
                          <a:pt x="1476" y="1041"/>
                          <a:pt x="1501" y="1012"/>
                        </a:cubicBezTo>
                        <a:cubicBezTo>
                          <a:pt x="1511" y="1003"/>
                          <a:pt x="1519" y="991"/>
                          <a:pt x="1522" y="978"/>
                        </a:cubicBezTo>
                        <a:cubicBezTo>
                          <a:pt x="1528" y="956"/>
                          <a:pt x="1526" y="931"/>
                          <a:pt x="1526" y="908"/>
                        </a:cubicBezTo>
                        <a:lnTo>
                          <a:pt x="1526" y="847"/>
                        </a:lnTo>
                        <a:cubicBezTo>
                          <a:pt x="1526" y="809"/>
                          <a:pt x="1493" y="776"/>
                          <a:pt x="1455" y="776"/>
                        </a:cubicBezTo>
                        <a:cubicBezTo>
                          <a:pt x="1423" y="776"/>
                          <a:pt x="1395" y="799"/>
                          <a:pt x="1387" y="828"/>
                        </a:cubicBezTo>
                        <a:cubicBezTo>
                          <a:pt x="1327" y="813"/>
                          <a:pt x="1264" y="812"/>
                          <a:pt x="1202" y="810"/>
                        </a:cubicBezTo>
                        <a:cubicBezTo>
                          <a:pt x="1202" y="735"/>
                          <a:pt x="1199" y="659"/>
                          <a:pt x="1193" y="584"/>
                        </a:cubicBezTo>
                        <a:cubicBezTo>
                          <a:pt x="1297" y="558"/>
                          <a:pt x="1391" y="480"/>
                          <a:pt x="1431" y="385"/>
                        </a:cubicBezTo>
                        <a:cubicBezTo>
                          <a:pt x="1470" y="292"/>
                          <a:pt x="1441" y="197"/>
                          <a:pt x="1375" y="124"/>
                        </a:cubicBezTo>
                        <a:cubicBezTo>
                          <a:pt x="1315" y="57"/>
                          <a:pt x="1196" y="0"/>
                          <a:pt x="1109" y="37"/>
                        </a:cubicBezTo>
                        <a:cubicBezTo>
                          <a:pt x="1109" y="37"/>
                          <a:pt x="1109" y="37"/>
                          <a:pt x="1109" y="37"/>
                        </a:cubicBezTo>
                        <a:cubicBezTo>
                          <a:pt x="988" y="48"/>
                          <a:pt x="885" y="127"/>
                          <a:pt x="860" y="255"/>
                        </a:cubicBezTo>
                        <a:cubicBezTo>
                          <a:pt x="837" y="376"/>
                          <a:pt x="900" y="516"/>
                          <a:pt x="1013" y="570"/>
                        </a:cubicBezTo>
                        <a:cubicBezTo>
                          <a:pt x="1033" y="580"/>
                          <a:pt x="1055" y="586"/>
                          <a:pt x="1077" y="590"/>
                        </a:cubicBezTo>
                        <a:cubicBezTo>
                          <a:pt x="1068" y="662"/>
                          <a:pt x="1062" y="735"/>
                          <a:pt x="1056" y="808"/>
                        </a:cubicBezTo>
                        <a:cubicBezTo>
                          <a:pt x="1001" y="808"/>
                          <a:pt x="947" y="810"/>
                          <a:pt x="892" y="813"/>
                        </a:cubicBezTo>
                        <a:cubicBezTo>
                          <a:pt x="892" y="803"/>
                          <a:pt x="891" y="793"/>
                          <a:pt x="891" y="784"/>
                        </a:cubicBezTo>
                        <a:cubicBezTo>
                          <a:pt x="896" y="691"/>
                          <a:pt x="748" y="690"/>
                          <a:pt x="747" y="784"/>
                        </a:cubicBezTo>
                        <a:cubicBezTo>
                          <a:pt x="747" y="829"/>
                          <a:pt x="742" y="876"/>
                          <a:pt x="748" y="921"/>
                        </a:cubicBezTo>
                        <a:cubicBezTo>
                          <a:pt x="756" y="983"/>
                          <a:pt x="811" y="1002"/>
                          <a:pt x="851" y="981"/>
                        </a:cubicBezTo>
                        <a:cubicBezTo>
                          <a:pt x="872" y="980"/>
                          <a:pt x="891" y="967"/>
                          <a:pt x="899" y="946"/>
                        </a:cubicBezTo>
                        <a:cubicBezTo>
                          <a:pt x="948" y="949"/>
                          <a:pt x="998" y="951"/>
                          <a:pt x="1047" y="954"/>
                        </a:cubicBezTo>
                        <a:cubicBezTo>
                          <a:pt x="1037" y="1129"/>
                          <a:pt x="1031" y="1305"/>
                          <a:pt x="1024" y="1479"/>
                        </a:cubicBezTo>
                        <a:cubicBezTo>
                          <a:pt x="1017" y="1665"/>
                          <a:pt x="1014" y="1851"/>
                          <a:pt x="1021" y="2038"/>
                        </a:cubicBezTo>
                        <a:cubicBezTo>
                          <a:pt x="1022" y="2051"/>
                          <a:pt x="1022" y="2066"/>
                          <a:pt x="1022" y="2081"/>
                        </a:cubicBezTo>
                        <a:cubicBezTo>
                          <a:pt x="722" y="2061"/>
                          <a:pt x="421" y="1927"/>
                          <a:pt x="289" y="1649"/>
                        </a:cubicBezTo>
                        <a:cubicBezTo>
                          <a:pt x="342" y="1639"/>
                          <a:pt x="422" y="1633"/>
                          <a:pt x="434" y="1569"/>
                        </a:cubicBezTo>
                        <a:cubicBezTo>
                          <a:pt x="439" y="1539"/>
                          <a:pt x="429" y="1506"/>
                          <a:pt x="402" y="1492"/>
                        </a:cubicBezTo>
                        <a:cubicBezTo>
                          <a:pt x="401" y="1485"/>
                          <a:pt x="399" y="1478"/>
                          <a:pt x="395" y="1470"/>
                        </a:cubicBezTo>
                        <a:cubicBezTo>
                          <a:pt x="338" y="1362"/>
                          <a:pt x="258" y="1263"/>
                          <a:pt x="215" y="1148"/>
                        </a:cubicBezTo>
                        <a:cubicBezTo>
                          <a:pt x="192" y="1085"/>
                          <a:pt x="111" y="1085"/>
                          <a:pt x="88" y="1148"/>
                        </a:cubicBezTo>
                        <a:cubicBezTo>
                          <a:pt x="29" y="1306"/>
                          <a:pt x="0" y="1457"/>
                          <a:pt x="39" y="1624"/>
                        </a:cubicBezTo>
                        <a:cubicBezTo>
                          <a:pt x="45" y="1653"/>
                          <a:pt x="75" y="1663"/>
                          <a:pt x="101" y="1658"/>
                        </a:cubicBezTo>
                        <a:cubicBezTo>
                          <a:pt x="125" y="1661"/>
                          <a:pt x="149" y="1661"/>
                          <a:pt x="172" y="1661"/>
                        </a:cubicBezTo>
                        <a:cubicBezTo>
                          <a:pt x="253" y="2008"/>
                          <a:pt x="572" y="2179"/>
                          <a:pt x="906" y="2228"/>
                        </a:cubicBezTo>
                        <a:cubicBezTo>
                          <a:pt x="931" y="2337"/>
                          <a:pt x="982" y="2443"/>
                          <a:pt x="1043" y="2536"/>
                        </a:cubicBezTo>
                        <a:cubicBezTo>
                          <a:pt x="1083" y="2598"/>
                          <a:pt x="1172" y="2572"/>
                          <a:pt x="1177" y="2500"/>
                        </a:cubicBezTo>
                        <a:cubicBezTo>
                          <a:pt x="1177" y="2509"/>
                          <a:pt x="1185" y="2477"/>
                          <a:pt x="1189" y="2468"/>
                        </a:cubicBezTo>
                        <a:cubicBezTo>
                          <a:pt x="1199" y="2446"/>
                          <a:pt x="1211" y="2426"/>
                          <a:pt x="1223" y="2405"/>
                        </a:cubicBezTo>
                        <a:cubicBezTo>
                          <a:pt x="1234" y="2386"/>
                          <a:pt x="1247" y="2368"/>
                          <a:pt x="1259" y="2349"/>
                        </a:cubicBezTo>
                        <a:cubicBezTo>
                          <a:pt x="1264" y="2342"/>
                          <a:pt x="1268" y="2335"/>
                          <a:pt x="1273" y="2328"/>
                        </a:cubicBezTo>
                        <a:cubicBezTo>
                          <a:pt x="1277" y="2322"/>
                          <a:pt x="1293" y="2305"/>
                          <a:pt x="1277" y="2322"/>
                        </a:cubicBezTo>
                        <a:cubicBezTo>
                          <a:pt x="1304" y="2294"/>
                          <a:pt x="1300" y="2258"/>
                          <a:pt x="1280" y="2234"/>
                        </a:cubicBezTo>
                        <a:cubicBezTo>
                          <a:pt x="1483" y="2210"/>
                          <a:pt x="1683" y="2139"/>
                          <a:pt x="1845" y="2015"/>
                        </a:cubicBezTo>
                        <a:cubicBezTo>
                          <a:pt x="1948" y="1936"/>
                          <a:pt x="2086" y="1773"/>
                          <a:pt x="2094" y="1624"/>
                        </a:cubicBezTo>
                        <a:cubicBezTo>
                          <a:pt x="2146" y="1628"/>
                          <a:pt x="2201" y="1630"/>
                          <a:pt x="2245" y="1609"/>
                        </a:cubicBezTo>
                        <a:cubicBezTo>
                          <a:pt x="2278" y="1594"/>
                          <a:pt x="2287" y="1550"/>
                          <a:pt x="2274" y="1517"/>
                        </a:cubicBezTo>
                        <a:cubicBezTo>
                          <a:pt x="2284" y="1503"/>
                          <a:pt x="2288" y="1485"/>
                          <a:pt x="2281" y="1465"/>
                        </a:cubicBezTo>
                        <a:close/>
                        <a:moveTo>
                          <a:pt x="1065" y="420"/>
                        </a:moveTo>
                        <a:cubicBezTo>
                          <a:pt x="1019" y="392"/>
                          <a:pt x="1002" y="323"/>
                          <a:pt x="1010" y="274"/>
                        </a:cubicBezTo>
                        <a:cubicBezTo>
                          <a:pt x="1021" y="207"/>
                          <a:pt x="1073" y="171"/>
                          <a:pt x="1131" y="148"/>
                        </a:cubicBezTo>
                        <a:cubicBezTo>
                          <a:pt x="1208" y="195"/>
                          <a:pt x="1340" y="234"/>
                          <a:pt x="1280" y="343"/>
                        </a:cubicBezTo>
                        <a:cubicBezTo>
                          <a:pt x="1258" y="383"/>
                          <a:pt x="1213" y="417"/>
                          <a:pt x="1165" y="430"/>
                        </a:cubicBezTo>
                        <a:cubicBezTo>
                          <a:pt x="1148" y="418"/>
                          <a:pt x="1121" y="420"/>
                          <a:pt x="1105" y="434"/>
                        </a:cubicBezTo>
                        <a:cubicBezTo>
                          <a:pt x="1091" y="432"/>
                          <a:pt x="1077" y="428"/>
                          <a:pt x="1065" y="420"/>
                        </a:cubicBezTo>
                        <a:close/>
                        <a:moveTo>
                          <a:pt x="1032" y="2241"/>
                        </a:moveTo>
                        <a:cubicBezTo>
                          <a:pt x="1034" y="2257"/>
                          <a:pt x="1037" y="2272"/>
                          <a:pt x="1040" y="2287"/>
                        </a:cubicBezTo>
                        <a:cubicBezTo>
                          <a:pt x="1029" y="2271"/>
                          <a:pt x="1019" y="2255"/>
                          <a:pt x="1010" y="2239"/>
                        </a:cubicBezTo>
                        <a:cubicBezTo>
                          <a:pt x="1017" y="2240"/>
                          <a:pt x="1025" y="2241"/>
                          <a:pt x="1032" y="224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组合 39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7DE159B3-7CC0-410F-AA43-F0F5B64A5CBC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41" name="矩形 40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B022D2C3-8059-442C-A029-841C2D3ABD43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2" name="矩形 41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5070D592-5760-418D-9972-E1F0FF658C02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354488B4-8923-4581-B7E0-753C84D0ED18}"/>
                </a:ext>
              </a:extLst>
            </p:cNvPr>
            <p:cNvGrpSpPr/>
            <p:nvPr/>
          </p:nvGrpSpPr>
          <p:grpSpPr>
            <a:xfrm>
              <a:off x="4940489" y="2585488"/>
              <a:ext cx="2376264" cy="2952328"/>
              <a:chOff x="5051884" y="1844824"/>
              <a:chExt cx="2376264" cy="2952328"/>
            </a:xfrm>
          </p:grpSpPr>
          <p:sp>
            <p:nvSpPr>
              <p:cNvPr id="29" name="任意多边形: 形状 100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3CBF379F-7B93-41DC-A9EC-48954A6104A8}"/>
                  </a:ext>
                </a:extLst>
              </p:cNvPr>
              <p:cNvSpPr/>
              <p:nvPr/>
            </p:nvSpPr>
            <p:spPr bwMode="auto">
              <a:xfrm>
                <a:off x="5051884" y="1844824"/>
                <a:ext cx="2376264" cy="2952328"/>
              </a:xfrm>
              <a:custGeom>
                <a:avLst/>
                <a:gdLst>
                  <a:gd name="connsiteX0" fmla="*/ 210891 w 2376264"/>
                  <a:gd name="connsiteY0" fmla="*/ 0 h 2952328"/>
                  <a:gd name="connsiteX1" fmla="*/ 1877341 w 2376264"/>
                  <a:gd name="connsiteY1" fmla="*/ 0 h 2952328"/>
                  <a:gd name="connsiteX2" fmla="*/ 2088232 w 2376264"/>
                  <a:gd name="connsiteY2" fmla="*/ 210891 h 2952328"/>
                  <a:gd name="connsiteX3" fmla="*/ 2088232 w 2376264"/>
                  <a:gd name="connsiteY3" fmla="*/ 1309106 h 2952328"/>
                  <a:gd name="connsiteX4" fmla="*/ 2376264 w 2376264"/>
                  <a:gd name="connsiteY4" fmla="*/ 1476164 h 2952328"/>
                  <a:gd name="connsiteX5" fmla="*/ 2088232 w 2376264"/>
                  <a:gd name="connsiteY5" fmla="*/ 1643223 h 2952328"/>
                  <a:gd name="connsiteX6" fmla="*/ 2088232 w 2376264"/>
                  <a:gd name="connsiteY6" fmla="*/ 2741437 h 2952328"/>
                  <a:gd name="connsiteX7" fmla="*/ 1877341 w 2376264"/>
                  <a:gd name="connsiteY7" fmla="*/ 2952328 h 2952328"/>
                  <a:gd name="connsiteX8" fmla="*/ 210891 w 2376264"/>
                  <a:gd name="connsiteY8" fmla="*/ 2952328 h 2952328"/>
                  <a:gd name="connsiteX9" fmla="*/ 0 w 2376264"/>
                  <a:gd name="connsiteY9" fmla="*/ 2741437 h 2952328"/>
                  <a:gd name="connsiteX10" fmla="*/ 0 w 2376264"/>
                  <a:gd name="connsiteY10" fmla="*/ 210891 h 2952328"/>
                  <a:gd name="connsiteX11" fmla="*/ 210891 w 2376264"/>
                  <a:gd name="connsiteY11" fmla="*/ 0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6264" h="2952328">
                    <a:moveTo>
                      <a:pt x="210891" y="0"/>
                    </a:moveTo>
                    <a:lnTo>
                      <a:pt x="1877341" y="0"/>
                    </a:lnTo>
                    <a:cubicBezTo>
                      <a:pt x="1993813" y="0"/>
                      <a:pt x="2088232" y="94419"/>
                      <a:pt x="2088232" y="210891"/>
                    </a:cubicBezTo>
                    <a:lnTo>
                      <a:pt x="2088232" y="1309106"/>
                    </a:lnTo>
                    <a:lnTo>
                      <a:pt x="2376264" y="1476164"/>
                    </a:lnTo>
                    <a:lnTo>
                      <a:pt x="2088232" y="1643223"/>
                    </a:lnTo>
                    <a:lnTo>
                      <a:pt x="2088232" y="2741437"/>
                    </a:lnTo>
                    <a:cubicBezTo>
                      <a:pt x="2088232" y="2857909"/>
                      <a:pt x="1993813" y="2952328"/>
                      <a:pt x="1877341" y="2952328"/>
                    </a:cubicBezTo>
                    <a:lnTo>
                      <a:pt x="210891" y="2952328"/>
                    </a:lnTo>
                    <a:cubicBezTo>
                      <a:pt x="94419" y="2952328"/>
                      <a:pt x="0" y="2857909"/>
                      <a:pt x="0" y="2741437"/>
                    </a:cubicBezTo>
                    <a:lnTo>
                      <a:pt x="0" y="210891"/>
                    </a:lnTo>
                    <a:cubicBezTo>
                      <a:pt x="0" y="94419"/>
                      <a:pt x="94419" y="0"/>
                      <a:pt x="210891" y="0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 w="508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5E6D1331-6566-427D-9C7D-40FD6038F6F3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C771E537-8EE8-4DDB-9213-B1022F99D169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35" name="椭圆 34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7957B41E-AE69-45E2-8459-4931396B5C8D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任意多边形: 形状 107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86EEC3C3-9D7C-4882-A71B-80C6D12215B5}"/>
                      </a:ext>
                    </a:extLst>
                  </p:cNvPr>
                  <p:cNvSpPr/>
                  <p:nvPr/>
                </p:nvSpPr>
                <p:spPr>
                  <a:xfrm>
                    <a:off x="2508812" y="5328594"/>
                    <a:ext cx="252474" cy="252122"/>
                  </a:xfrm>
                  <a:custGeom>
                    <a:avLst/>
                    <a:gdLst>
                      <a:gd name="connsiteX0" fmla="*/ 126452 w 606933"/>
                      <a:gd name="connsiteY0" fmla="*/ 239923 h 606087"/>
                      <a:gd name="connsiteX1" fmla="*/ 191364 w 606933"/>
                      <a:gd name="connsiteY1" fmla="*/ 239923 h 606087"/>
                      <a:gd name="connsiteX2" fmla="*/ 289791 w 606933"/>
                      <a:gd name="connsiteY2" fmla="*/ 336874 h 606087"/>
                      <a:gd name="connsiteX3" fmla="*/ 303467 w 606933"/>
                      <a:gd name="connsiteY3" fmla="*/ 345627 h 606087"/>
                      <a:gd name="connsiteX4" fmla="*/ 317142 w 606933"/>
                      <a:gd name="connsiteY4" fmla="*/ 336874 h 606087"/>
                      <a:gd name="connsiteX5" fmla="*/ 415569 w 606933"/>
                      <a:gd name="connsiteY5" fmla="*/ 239923 h 606087"/>
                      <a:gd name="connsiteX6" fmla="*/ 480481 w 606933"/>
                      <a:gd name="connsiteY6" fmla="*/ 239923 h 606087"/>
                      <a:gd name="connsiteX7" fmla="*/ 480481 w 606933"/>
                      <a:gd name="connsiteY7" fmla="*/ 404009 h 606087"/>
                      <a:gd name="connsiteX8" fmla="*/ 316083 w 606933"/>
                      <a:gd name="connsiteY8" fmla="*/ 404009 h 606087"/>
                      <a:gd name="connsiteX9" fmla="*/ 316083 w 606933"/>
                      <a:gd name="connsiteY9" fmla="*/ 441905 h 606087"/>
                      <a:gd name="connsiteX10" fmla="*/ 568988 w 606933"/>
                      <a:gd name="connsiteY10" fmla="*/ 441905 h 606087"/>
                      <a:gd name="connsiteX11" fmla="*/ 568988 w 606933"/>
                      <a:gd name="connsiteY11" fmla="*/ 505096 h 606087"/>
                      <a:gd name="connsiteX12" fmla="*/ 606933 w 606933"/>
                      <a:gd name="connsiteY12" fmla="*/ 505096 h 606087"/>
                      <a:gd name="connsiteX13" fmla="*/ 606933 w 606933"/>
                      <a:gd name="connsiteY13" fmla="*/ 606087 h 606087"/>
                      <a:gd name="connsiteX14" fmla="*/ 505714 w 606933"/>
                      <a:gd name="connsiteY14" fmla="*/ 606087 h 606087"/>
                      <a:gd name="connsiteX15" fmla="*/ 505714 w 606933"/>
                      <a:gd name="connsiteY15" fmla="*/ 505096 h 606087"/>
                      <a:gd name="connsiteX16" fmla="*/ 543659 w 606933"/>
                      <a:gd name="connsiteY16" fmla="*/ 505096 h 606087"/>
                      <a:gd name="connsiteX17" fmla="*/ 543659 w 606933"/>
                      <a:gd name="connsiteY17" fmla="*/ 467105 h 606087"/>
                      <a:gd name="connsiteX18" fmla="*/ 316083 w 606933"/>
                      <a:gd name="connsiteY18" fmla="*/ 467105 h 606087"/>
                      <a:gd name="connsiteX19" fmla="*/ 316083 w 606933"/>
                      <a:gd name="connsiteY19" fmla="*/ 505096 h 606087"/>
                      <a:gd name="connsiteX20" fmla="*/ 354028 w 606933"/>
                      <a:gd name="connsiteY20" fmla="*/ 505096 h 606087"/>
                      <a:gd name="connsiteX21" fmla="*/ 354028 w 606933"/>
                      <a:gd name="connsiteY21" fmla="*/ 606087 h 606087"/>
                      <a:gd name="connsiteX22" fmla="*/ 252905 w 606933"/>
                      <a:gd name="connsiteY22" fmla="*/ 606087 h 606087"/>
                      <a:gd name="connsiteX23" fmla="*/ 252905 w 606933"/>
                      <a:gd name="connsiteY23" fmla="*/ 505096 h 606087"/>
                      <a:gd name="connsiteX24" fmla="*/ 290850 w 606933"/>
                      <a:gd name="connsiteY24" fmla="*/ 505096 h 606087"/>
                      <a:gd name="connsiteX25" fmla="*/ 290850 w 606933"/>
                      <a:gd name="connsiteY25" fmla="*/ 467105 h 606087"/>
                      <a:gd name="connsiteX26" fmla="*/ 63274 w 606933"/>
                      <a:gd name="connsiteY26" fmla="*/ 467105 h 606087"/>
                      <a:gd name="connsiteX27" fmla="*/ 63274 w 606933"/>
                      <a:gd name="connsiteY27" fmla="*/ 505096 h 606087"/>
                      <a:gd name="connsiteX28" fmla="*/ 101123 w 606933"/>
                      <a:gd name="connsiteY28" fmla="*/ 505096 h 606087"/>
                      <a:gd name="connsiteX29" fmla="*/ 101123 w 606933"/>
                      <a:gd name="connsiteY29" fmla="*/ 606087 h 606087"/>
                      <a:gd name="connsiteX30" fmla="*/ 0 w 606933"/>
                      <a:gd name="connsiteY30" fmla="*/ 606087 h 606087"/>
                      <a:gd name="connsiteX31" fmla="*/ 0 w 606933"/>
                      <a:gd name="connsiteY31" fmla="*/ 505096 h 606087"/>
                      <a:gd name="connsiteX32" fmla="*/ 37945 w 606933"/>
                      <a:gd name="connsiteY32" fmla="*/ 505096 h 606087"/>
                      <a:gd name="connsiteX33" fmla="*/ 37945 w 606933"/>
                      <a:gd name="connsiteY33" fmla="*/ 441905 h 606087"/>
                      <a:gd name="connsiteX34" fmla="*/ 290850 w 606933"/>
                      <a:gd name="connsiteY34" fmla="*/ 441905 h 606087"/>
                      <a:gd name="connsiteX35" fmla="*/ 290850 w 606933"/>
                      <a:gd name="connsiteY35" fmla="*/ 404009 h 606087"/>
                      <a:gd name="connsiteX36" fmla="*/ 126452 w 606933"/>
                      <a:gd name="connsiteY36" fmla="*/ 404009 h 606087"/>
                      <a:gd name="connsiteX37" fmla="*/ 303502 w 606933"/>
                      <a:gd name="connsiteY37" fmla="*/ 71264 h 606087"/>
                      <a:gd name="connsiteX38" fmla="*/ 250822 w 606933"/>
                      <a:gd name="connsiteY38" fmla="*/ 122140 h 606087"/>
                      <a:gd name="connsiteX39" fmla="*/ 303502 w 606933"/>
                      <a:gd name="connsiteY39" fmla="*/ 173111 h 606087"/>
                      <a:gd name="connsiteX40" fmla="*/ 356183 w 606933"/>
                      <a:gd name="connsiteY40" fmla="*/ 122140 h 606087"/>
                      <a:gd name="connsiteX41" fmla="*/ 303502 w 606933"/>
                      <a:gd name="connsiteY41" fmla="*/ 71264 h 606087"/>
                      <a:gd name="connsiteX42" fmla="*/ 303502 w 606933"/>
                      <a:gd name="connsiteY42" fmla="*/ 0 h 606087"/>
                      <a:gd name="connsiteX43" fmla="*/ 429955 w 606933"/>
                      <a:gd name="connsiteY43" fmla="*/ 122140 h 606087"/>
                      <a:gd name="connsiteX44" fmla="*/ 303502 w 606933"/>
                      <a:gd name="connsiteY44" fmla="*/ 315639 h 606087"/>
                      <a:gd name="connsiteX45" fmla="*/ 177049 w 606933"/>
                      <a:gd name="connsiteY45" fmla="*/ 122140 h 606087"/>
                      <a:gd name="connsiteX46" fmla="*/ 303502 w 606933"/>
                      <a:gd name="connsiteY46" fmla="*/ 0 h 606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</a:cxnLst>
                    <a:rect l="l" t="t" r="r" b="b"/>
                    <a:pathLst>
                      <a:path w="606933" h="606087">
                        <a:moveTo>
                          <a:pt x="126452" y="239923"/>
                        </a:moveTo>
                        <a:lnTo>
                          <a:pt x="191364" y="239923"/>
                        </a:lnTo>
                        <a:cubicBezTo>
                          <a:pt x="230851" y="298209"/>
                          <a:pt x="286131" y="334566"/>
                          <a:pt x="289791" y="336874"/>
                        </a:cubicBezTo>
                        <a:lnTo>
                          <a:pt x="303467" y="345627"/>
                        </a:lnTo>
                        <a:lnTo>
                          <a:pt x="317142" y="336874"/>
                        </a:lnTo>
                        <a:cubicBezTo>
                          <a:pt x="320802" y="334566"/>
                          <a:pt x="376083" y="298209"/>
                          <a:pt x="415569" y="239923"/>
                        </a:cubicBezTo>
                        <a:lnTo>
                          <a:pt x="480481" y="239923"/>
                        </a:lnTo>
                        <a:lnTo>
                          <a:pt x="480481" y="404009"/>
                        </a:lnTo>
                        <a:lnTo>
                          <a:pt x="316083" y="404009"/>
                        </a:lnTo>
                        <a:lnTo>
                          <a:pt x="316083" y="441905"/>
                        </a:lnTo>
                        <a:lnTo>
                          <a:pt x="568988" y="441905"/>
                        </a:lnTo>
                        <a:lnTo>
                          <a:pt x="568988" y="505096"/>
                        </a:lnTo>
                        <a:lnTo>
                          <a:pt x="606933" y="505096"/>
                        </a:lnTo>
                        <a:lnTo>
                          <a:pt x="606933" y="606087"/>
                        </a:lnTo>
                        <a:lnTo>
                          <a:pt x="505714" y="606087"/>
                        </a:lnTo>
                        <a:lnTo>
                          <a:pt x="505714" y="505096"/>
                        </a:lnTo>
                        <a:lnTo>
                          <a:pt x="543659" y="505096"/>
                        </a:lnTo>
                        <a:lnTo>
                          <a:pt x="543659" y="467105"/>
                        </a:lnTo>
                        <a:lnTo>
                          <a:pt x="316083" y="467105"/>
                        </a:lnTo>
                        <a:lnTo>
                          <a:pt x="316083" y="505096"/>
                        </a:lnTo>
                        <a:lnTo>
                          <a:pt x="354028" y="505096"/>
                        </a:lnTo>
                        <a:lnTo>
                          <a:pt x="354028" y="606087"/>
                        </a:lnTo>
                        <a:lnTo>
                          <a:pt x="252905" y="606087"/>
                        </a:lnTo>
                        <a:lnTo>
                          <a:pt x="252905" y="505096"/>
                        </a:lnTo>
                        <a:lnTo>
                          <a:pt x="290850" y="505096"/>
                        </a:lnTo>
                        <a:lnTo>
                          <a:pt x="290850" y="467105"/>
                        </a:lnTo>
                        <a:lnTo>
                          <a:pt x="63274" y="467105"/>
                        </a:lnTo>
                        <a:lnTo>
                          <a:pt x="63274" y="505096"/>
                        </a:lnTo>
                        <a:lnTo>
                          <a:pt x="101123" y="505096"/>
                        </a:lnTo>
                        <a:lnTo>
                          <a:pt x="101123" y="606087"/>
                        </a:lnTo>
                        <a:lnTo>
                          <a:pt x="0" y="606087"/>
                        </a:lnTo>
                        <a:lnTo>
                          <a:pt x="0" y="505096"/>
                        </a:lnTo>
                        <a:lnTo>
                          <a:pt x="37945" y="505096"/>
                        </a:lnTo>
                        <a:lnTo>
                          <a:pt x="37945" y="441905"/>
                        </a:lnTo>
                        <a:lnTo>
                          <a:pt x="290850" y="441905"/>
                        </a:lnTo>
                        <a:lnTo>
                          <a:pt x="290850" y="404009"/>
                        </a:lnTo>
                        <a:lnTo>
                          <a:pt x="126452" y="404009"/>
                        </a:lnTo>
                        <a:close/>
                        <a:moveTo>
                          <a:pt x="303502" y="71264"/>
                        </a:moveTo>
                        <a:cubicBezTo>
                          <a:pt x="274417" y="71264"/>
                          <a:pt x="250822" y="94057"/>
                          <a:pt x="250822" y="122140"/>
                        </a:cubicBezTo>
                        <a:cubicBezTo>
                          <a:pt x="250822" y="150318"/>
                          <a:pt x="274417" y="173111"/>
                          <a:pt x="303502" y="173111"/>
                        </a:cubicBezTo>
                        <a:cubicBezTo>
                          <a:pt x="332587" y="173111"/>
                          <a:pt x="356183" y="150318"/>
                          <a:pt x="356183" y="122140"/>
                        </a:cubicBezTo>
                        <a:cubicBezTo>
                          <a:pt x="356183" y="94057"/>
                          <a:pt x="332587" y="71264"/>
                          <a:pt x="303502" y="71264"/>
                        </a:cubicBezTo>
                        <a:close/>
                        <a:moveTo>
                          <a:pt x="303502" y="0"/>
                        </a:moveTo>
                        <a:cubicBezTo>
                          <a:pt x="373326" y="0"/>
                          <a:pt x="429955" y="54723"/>
                          <a:pt x="429955" y="122140"/>
                        </a:cubicBezTo>
                        <a:cubicBezTo>
                          <a:pt x="429955" y="234181"/>
                          <a:pt x="303502" y="315639"/>
                          <a:pt x="303502" y="315639"/>
                        </a:cubicBezTo>
                        <a:cubicBezTo>
                          <a:pt x="303502" y="315639"/>
                          <a:pt x="177049" y="234181"/>
                          <a:pt x="177049" y="122140"/>
                        </a:cubicBezTo>
                        <a:cubicBezTo>
                          <a:pt x="177049" y="54723"/>
                          <a:pt x="233679" y="0"/>
                          <a:pt x="303502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FA226FFC-142D-4FD9-AD22-EB2ED9136412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B1B07BEC-9BE3-4D9D-84ED-D708FDAD3CE5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4" name="矩形 33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298B182D-8073-42A8-BDB0-EC1068F65005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6A9E38F6-A1F3-43F5-8197-6F97059D5F91}"/>
                </a:ext>
              </a:extLst>
            </p:cNvPr>
            <p:cNvGrpSpPr/>
            <p:nvPr/>
          </p:nvGrpSpPr>
          <p:grpSpPr>
            <a:xfrm>
              <a:off x="2867973" y="2585488"/>
              <a:ext cx="2376264" cy="2952328"/>
              <a:chOff x="5051884" y="1844824"/>
              <a:chExt cx="2376264" cy="2952328"/>
            </a:xfrm>
          </p:grpSpPr>
          <p:sp>
            <p:nvSpPr>
              <p:cNvPr id="21" name="任意多边形: 形状 91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E07BA08C-3804-43C2-9346-AD57B1280409}"/>
                  </a:ext>
                </a:extLst>
              </p:cNvPr>
              <p:cNvSpPr/>
              <p:nvPr/>
            </p:nvSpPr>
            <p:spPr bwMode="auto">
              <a:xfrm>
                <a:off x="5051884" y="1844824"/>
                <a:ext cx="2376264" cy="2952328"/>
              </a:xfrm>
              <a:custGeom>
                <a:avLst/>
                <a:gdLst>
                  <a:gd name="connsiteX0" fmla="*/ 210891 w 2376264"/>
                  <a:gd name="connsiteY0" fmla="*/ 0 h 2952328"/>
                  <a:gd name="connsiteX1" fmla="*/ 1877341 w 2376264"/>
                  <a:gd name="connsiteY1" fmla="*/ 0 h 2952328"/>
                  <a:gd name="connsiteX2" fmla="*/ 2088232 w 2376264"/>
                  <a:gd name="connsiteY2" fmla="*/ 210891 h 2952328"/>
                  <a:gd name="connsiteX3" fmla="*/ 2088232 w 2376264"/>
                  <a:gd name="connsiteY3" fmla="*/ 1309106 h 2952328"/>
                  <a:gd name="connsiteX4" fmla="*/ 2376264 w 2376264"/>
                  <a:gd name="connsiteY4" fmla="*/ 1476164 h 2952328"/>
                  <a:gd name="connsiteX5" fmla="*/ 2088232 w 2376264"/>
                  <a:gd name="connsiteY5" fmla="*/ 1643223 h 2952328"/>
                  <a:gd name="connsiteX6" fmla="*/ 2088232 w 2376264"/>
                  <a:gd name="connsiteY6" fmla="*/ 2741437 h 2952328"/>
                  <a:gd name="connsiteX7" fmla="*/ 1877341 w 2376264"/>
                  <a:gd name="connsiteY7" fmla="*/ 2952328 h 2952328"/>
                  <a:gd name="connsiteX8" fmla="*/ 210891 w 2376264"/>
                  <a:gd name="connsiteY8" fmla="*/ 2952328 h 2952328"/>
                  <a:gd name="connsiteX9" fmla="*/ 0 w 2376264"/>
                  <a:gd name="connsiteY9" fmla="*/ 2741437 h 2952328"/>
                  <a:gd name="connsiteX10" fmla="*/ 0 w 2376264"/>
                  <a:gd name="connsiteY10" fmla="*/ 210891 h 2952328"/>
                  <a:gd name="connsiteX11" fmla="*/ 210891 w 2376264"/>
                  <a:gd name="connsiteY11" fmla="*/ 0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6264" h="2952328">
                    <a:moveTo>
                      <a:pt x="210891" y="0"/>
                    </a:moveTo>
                    <a:lnTo>
                      <a:pt x="1877341" y="0"/>
                    </a:lnTo>
                    <a:cubicBezTo>
                      <a:pt x="1993813" y="0"/>
                      <a:pt x="2088232" y="94419"/>
                      <a:pt x="2088232" y="210891"/>
                    </a:cubicBezTo>
                    <a:lnTo>
                      <a:pt x="2088232" y="1309106"/>
                    </a:lnTo>
                    <a:lnTo>
                      <a:pt x="2376264" y="1476164"/>
                    </a:lnTo>
                    <a:lnTo>
                      <a:pt x="2088232" y="1643223"/>
                    </a:lnTo>
                    <a:lnTo>
                      <a:pt x="2088232" y="2741437"/>
                    </a:lnTo>
                    <a:cubicBezTo>
                      <a:pt x="2088232" y="2857909"/>
                      <a:pt x="1993813" y="2952328"/>
                      <a:pt x="1877341" y="2952328"/>
                    </a:cubicBezTo>
                    <a:lnTo>
                      <a:pt x="210891" y="2952328"/>
                    </a:lnTo>
                    <a:cubicBezTo>
                      <a:pt x="94419" y="2952328"/>
                      <a:pt x="0" y="2857909"/>
                      <a:pt x="0" y="2741437"/>
                    </a:cubicBezTo>
                    <a:lnTo>
                      <a:pt x="0" y="210891"/>
                    </a:lnTo>
                    <a:cubicBezTo>
                      <a:pt x="0" y="94419"/>
                      <a:pt x="94419" y="0"/>
                      <a:pt x="210891" y="0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50000" sy="50000" flip="none" algn="tl"/>
              </a:blipFill>
              <a:ln w="508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169F071F-1994-43E7-BCD8-99A85B7E07AF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23" name="组合 22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43E86956-82A2-4174-91C8-4DE3D85EE6E9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27" name="椭圆 26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FEF314E5-8C48-402C-9E9C-C4338721B6ED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任意多边形: 形状 98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D695743B-9B6A-4E0E-B29F-DA86AF423945}"/>
                      </a:ext>
                    </a:extLst>
                  </p:cNvPr>
                  <p:cNvSpPr/>
                  <p:nvPr/>
                </p:nvSpPr>
                <p:spPr>
                  <a:xfrm>
                    <a:off x="2508812" y="5334263"/>
                    <a:ext cx="252474" cy="240783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912B7631-23DA-4B87-AB2E-97FD35D8FE16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25" name="矩形 24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44AF220B-119F-4E5B-9BF3-A277D555C1A0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6" name="矩形 25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4D064F4D-7755-4AFC-ACFA-DB98E62E3217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28B3D985-41F4-4B54-A931-D50CD954BFB4}"/>
                </a:ext>
              </a:extLst>
            </p:cNvPr>
            <p:cNvGrpSpPr/>
            <p:nvPr/>
          </p:nvGrpSpPr>
          <p:grpSpPr>
            <a:xfrm>
              <a:off x="795457" y="2585488"/>
              <a:ext cx="2376264" cy="2952328"/>
              <a:chOff x="5051884" y="1844824"/>
              <a:chExt cx="2376264" cy="2952328"/>
            </a:xfrm>
          </p:grpSpPr>
          <p:sp>
            <p:nvSpPr>
              <p:cNvPr id="13" name="任意多边形: 形状 36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1EDB021B-A61A-4E02-9D44-842E71E9A79A}"/>
                  </a:ext>
                </a:extLst>
              </p:cNvPr>
              <p:cNvSpPr/>
              <p:nvPr/>
            </p:nvSpPr>
            <p:spPr bwMode="auto">
              <a:xfrm>
                <a:off x="5051884" y="1844824"/>
                <a:ext cx="2376264" cy="2952328"/>
              </a:xfrm>
              <a:custGeom>
                <a:avLst/>
                <a:gdLst>
                  <a:gd name="connsiteX0" fmla="*/ 210891 w 2376264"/>
                  <a:gd name="connsiteY0" fmla="*/ 0 h 2952328"/>
                  <a:gd name="connsiteX1" fmla="*/ 1877341 w 2376264"/>
                  <a:gd name="connsiteY1" fmla="*/ 0 h 2952328"/>
                  <a:gd name="connsiteX2" fmla="*/ 2088232 w 2376264"/>
                  <a:gd name="connsiteY2" fmla="*/ 210891 h 2952328"/>
                  <a:gd name="connsiteX3" fmla="*/ 2088232 w 2376264"/>
                  <a:gd name="connsiteY3" fmla="*/ 1309106 h 2952328"/>
                  <a:gd name="connsiteX4" fmla="*/ 2376264 w 2376264"/>
                  <a:gd name="connsiteY4" fmla="*/ 1476164 h 2952328"/>
                  <a:gd name="connsiteX5" fmla="*/ 2088232 w 2376264"/>
                  <a:gd name="connsiteY5" fmla="*/ 1643223 h 2952328"/>
                  <a:gd name="connsiteX6" fmla="*/ 2088232 w 2376264"/>
                  <a:gd name="connsiteY6" fmla="*/ 2741437 h 2952328"/>
                  <a:gd name="connsiteX7" fmla="*/ 1877341 w 2376264"/>
                  <a:gd name="connsiteY7" fmla="*/ 2952328 h 2952328"/>
                  <a:gd name="connsiteX8" fmla="*/ 210891 w 2376264"/>
                  <a:gd name="connsiteY8" fmla="*/ 2952328 h 2952328"/>
                  <a:gd name="connsiteX9" fmla="*/ 0 w 2376264"/>
                  <a:gd name="connsiteY9" fmla="*/ 2741437 h 2952328"/>
                  <a:gd name="connsiteX10" fmla="*/ 0 w 2376264"/>
                  <a:gd name="connsiteY10" fmla="*/ 210891 h 2952328"/>
                  <a:gd name="connsiteX11" fmla="*/ 210891 w 2376264"/>
                  <a:gd name="connsiteY11" fmla="*/ 0 h 2952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376264" h="2952328">
                    <a:moveTo>
                      <a:pt x="210891" y="0"/>
                    </a:moveTo>
                    <a:lnTo>
                      <a:pt x="1877341" y="0"/>
                    </a:lnTo>
                    <a:cubicBezTo>
                      <a:pt x="1993813" y="0"/>
                      <a:pt x="2088232" y="94419"/>
                      <a:pt x="2088232" y="210891"/>
                    </a:cubicBezTo>
                    <a:lnTo>
                      <a:pt x="2088232" y="1309106"/>
                    </a:lnTo>
                    <a:lnTo>
                      <a:pt x="2376264" y="1476164"/>
                    </a:lnTo>
                    <a:lnTo>
                      <a:pt x="2088232" y="1643223"/>
                    </a:lnTo>
                    <a:lnTo>
                      <a:pt x="2088232" y="2741437"/>
                    </a:lnTo>
                    <a:cubicBezTo>
                      <a:pt x="2088232" y="2857909"/>
                      <a:pt x="1993813" y="2952328"/>
                      <a:pt x="1877341" y="2952328"/>
                    </a:cubicBezTo>
                    <a:lnTo>
                      <a:pt x="210891" y="2952328"/>
                    </a:lnTo>
                    <a:cubicBezTo>
                      <a:pt x="94419" y="2952328"/>
                      <a:pt x="0" y="2857909"/>
                      <a:pt x="0" y="2741437"/>
                    </a:cubicBezTo>
                    <a:lnTo>
                      <a:pt x="0" y="210891"/>
                    </a:lnTo>
                    <a:cubicBezTo>
                      <a:pt x="0" y="94419"/>
                      <a:pt x="94419" y="0"/>
                      <a:pt x="210891" y="0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  <a:ln w="50800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xmlns:lc="http://schemas.openxmlformats.org/drawingml/2006/lockedCanvas" xmlns="" id="{D9CF5DA8-8221-4B39-A9CA-1066BBC9BB17}"/>
                  </a:ext>
                </a:extLst>
              </p:cNvPr>
              <p:cNvGrpSpPr/>
              <p:nvPr/>
            </p:nvGrpSpPr>
            <p:grpSpPr>
              <a:xfrm>
                <a:off x="5167169" y="2416926"/>
                <a:ext cx="1857662" cy="1783578"/>
                <a:chOff x="5167169" y="2320793"/>
                <a:chExt cx="1857662" cy="1783578"/>
              </a:xfrm>
            </p:grpSpPr>
            <p:grpSp>
              <p:nvGrpSpPr>
                <p:cNvPr id="15" name="组合 14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A2890B26-E117-48BF-8532-8A2A1F55F741}"/>
                    </a:ext>
                  </a:extLst>
                </p:cNvPr>
                <p:cNvGrpSpPr/>
                <p:nvPr/>
              </p:nvGrpSpPr>
              <p:grpSpPr>
                <a:xfrm>
                  <a:off x="5762961" y="2320793"/>
                  <a:ext cx="666078" cy="666078"/>
                  <a:chOff x="2427497" y="5247104"/>
                  <a:chExt cx="415102" cy="415102"/>
                </a:xfrm>
                <a:solidFill>
                  <a:schemeClr val="bg1"/>
                </a:solidFill>
              </p:grpSpPr>
              <p:sp>
                <p:nvSpPr>
                  <p:cNvPr id="19" name="椭圆 18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36B7F423-4439-40D9-8877-820B6A1B46E1}"/>
                      </a:ext>
                    </a:extLst>
                  </p:cNvPr>
                  <p:cNvSpPr/>
                  <p:nvPr/>
                </p:nvSpPr>
                <p:spPr>
                  <a:xfrm>
                    <a:off x="2427497" y="5247104"/>
                    <a:ext cx="415102" cy="415102"/>
                  </a:xfrm>
                  <a:prstGeom prst="ellipse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任意多边形: 形状 43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6E42D216-C50B-46A0-808D-D34BB2007159}"/>
                      </a:ext>
                    </a:extLst>
                  </p:cNvPr>
                  <p:cNvSpPr/>
                  <p:nvPr/>
                </p:nvSpPr>
                <p:spPr>
                  <a:xfrm>
                    <a:off x="2508812" y="5328618"/>
                    <a:ext cx="252474" cy="252074"/>
                  </a:xfrm>
                  <a:custGeom>
                    <a:avLst/>
                    <a:gdLst>
                      <a:gd name="connsiteX0" fmla="*/ 325000 h 606722"/>
                      <a:gd name="connsiteY0" fmla="*/ 325000 h 606722"/>
                      <a:gd name="connsiteX1" fmla="*/ 325000 h 606722"/>
                      <a:gd name="connsiteY1" fmla="*/ 325000 h 606722"/>
                      <a:gd name="connsiteX2" fmla="*/ 325000 h 606722"/>
                      <a:gd name="connsiteY2" fmla="*/ 325000 h 606722"/>
                      <a:gd name="connsiteX3" fmla="*/ 325000 h 606722"/>
                      <a:gd name="connsiteY3" fmla="*/ 325000 h 606722"/>
                      <a:gd name="connsiteX4" fmla="*/ 325000 h 606722"/>
                      <a:gd name="connsiteY4" fmla="*/ 325000 h 606722"/>
                      <a:gd name="connsiteX5" fmla="*/ 325000 h 606722"/>
                      <a:gd name="connsiteY5" fmla="*/ 325000 h 606722"/>
                      <a:gd name="connsiteX6" fmla="*/ 325000 h 606722"/>
                      <a:gd name="connsiteY6" fmla="*/ 325000 h 606722"/>
                      <a:gd name="connsiteX7" fmla="*/ 325000 h 606722"/>
                      <a:gd name="connsiteY7" fmla="*/ 325000 h 606722"/>
                      <a:gd name="connsiteX8" fmla="*/ 325000 h 606722"/>
                      <a:gd name="connsiteY8" fmla="*/ 325000 h 606722"/>
                      <a:gd name="connsiteX9" fmla="*/ 325000 h 606722"/>
                      <a:gd name="connsiteY9" fmla="*/ 325000 h 606722"/>
                      <a:gd name="connsiteX10" fmla="*/ 325000 h 606722"/>
                      <a:gd name="connsiteY10" fmla="*/ 325000 h 606722"/>
                      <a:gd name="connsiteX11" fmla="*/ 325000 h 606722"/>
                      <a:gd name="connsiteY11" fmla="*/ 325000 h 606722"/>
                      <a:gd name="connsiteX12" fmla="*/ 325000 h 606722"/>
                      <a:gd name="connsiteY12" fmla="*/ 325000 h 606722"/>
                      <a:gd name="connsiteX13" fmla="*/ 325000 h 606722"/>
                      <a:gd name="connsiteY13" fmla="*/ 325000 h 606722"/>
                      <a:gd name="connsiteX14" fmla="*/ 325000 h 606722"/>
                      <a:gd name="connsiteY14" fmla="*/ 325000 h 606722"/>
                      <a:gd name="connsiteX15" fmla="*/ 325000 h 606722"/>
                      <a:gd name="connsiteY15" fmla="*/ 325000 h 606722"/>
                      <a:gd name="connsiteX16" fmla="*/ 325000 h 606722"/>
                      <a:gd name="connsiteY16" fmla="*/ 325000 h 606722"/>
                      <a:gd name="connsiteX17" fmla="*/ 325000 h 606722"/>
                      <a:gd name="connsiteY17" fmla="*/ 325000 h 606722"/>
                      <a:gd name="connsiteX18" fmla="*/ 325000 h 606722"/>
                      <a:gd name="connsiteY18" fmla="*/ 325000 h 606722"/>
                      <a:gd name="connsiteX19" fmla="*/ 325000 h 606722"/>
                      <a:gd name="connsiteY19" fmla="*/ 325000 h 606722"/>
                      <a:gd name="connsiteX20" fmla="*/ 325000 h 606722"/>
                      <a:gd name="connsiteY20" fmla="*/ 325000 h 606722"/>
                      <a:gd name="connsiteX21" fmla="*/ 325000 h 606722"/>
                      <a:gd name="connsiteY21" fmla="*/ 325000 h 606722"/>
                      <a:gd name="connsiteX22" fmla="*/ 325000 h 606722"/>
                      <a:gd name="connsiteY22" fmla="*/ 325000 h 606722"/>
                      <a:gd name="connsiteX23" fmla="*/ 325000 h 606722"/>
                      <a:gd name="connsiteY23" fmla="*/ 325000 h 606722"/>
                      <a:gd name="connsiteX24" fmla="*/ 325000 h 606722"/>
                      <a:gd name="connsiteY24" fmla="*/ 325000 h 606722"/>
                      <a:gd name="connsiteX25" fmla="*/ 325000 h 606722"/>
                      <a:gd name="connsiteY25" fmla="*/ 325000 h 606722"/>
                      <a:gd name="connsiteX26" fmla="*/ 325000 h 606722"/>
                      <a:gd name="connsiteY26" fmla="*/ 325000 h 606722"/>
                      <a:gd name="connsiteX27" fmla="*/ 325000 h 606722"/>
                      <a:gd name="connsiteY27" fmla="*/ 325000 h 606722"/>
                      <a:gd name="connsiteX28" fmla="*/ 325000 h 606722"/>
                      <a:gd name="connsiteY28" fmla="*/ 325000 h 606722"/>
                      <a:gd name="connsiteX29" fmla="*/ 325000 h 606722"/>
                      <a:gd name="connsiteY29" fmla="*/ 325000 h 606722"/>
                      <a:gd name="connsiteX30" fmla="*/ 325000 h 606722"/>
                      <a:gd name="connsiteY30" fmla="*/ 325000 h 606722"/>
                      <a:gd name="connsiteX31" fmla="*/ 325000 h 606722"/>
                      <a:gd name="connsiteY31" fmla="*/ 325000 h 606722"/>
                      <a:gd name="connsiteX32" fmla="*/ 325000 h 606722"/>
                      <a:gd name="connsiteY32" fmla="*/ 325000 h 606722"/>
                      <a:gd name="connsiteX33" fmla="*/ 325000 h 606722"/>
                      <a:gd name="connsiteY33" fmla="*/ 325000 h 606722"/>
                      <a:gd name="connsiteX34" fmla="*/ 325000 h 606722"/>
                      <a:gd name="connsiteY34" fmla="*/ 325000 h 606722"/>
                      <a:gd name="connsiteX35" fmla="*/ 325000 h 606722"/>
                      <a:gd name="connsiteY35" fmla="*/ 325000 h 606722"/>
                      <a:gd name="connsiteX36" fmla="*/ 325000 h 606722"/>
                      <a:gd name="connsiteY36" fmla="*/ 325000 h 606722"/>
                      <a:gd name="connsiteX37" fmla="*/ 325000 h 606722"/>
                      <a:gd name="connsiteY37" fmla="*/ 325000 h 606722"/>
                      <a:gd name="connsiteX38" fmla="*/ 325000 h 606722"/>
                      <a:gd name="connsiteY38" fmla="*/ 325000 h 606722"/>
                      <a:gd name="connsiteX39" fmla="*/ 325000 h 606722"/>
                      <a:gd name="connsiteY39" fmla="*/ 325000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581459" h="580542">
                        <a:moveTo>
                          <a:pt x="213875" y="146706"/>
                        </a:moveTo>
                        <a:cubicBezTo>
                          <a:pt x="227226" y="146706"/>
                          <a:pt x="238084" y="157547"/>
                          <a:pt x="238084" y="171055"/>
                        </a:cubicBezTo>
                        <a:cubicBezTo>
                          <a:pt x="238084" y="184562"/>
                          <a:pt x="227226" y="195493"/>
                          <a:pt x="213875" y="195493"/>
                        </a:cubicBezTo>
                        <a:cubicBezTo>
                          <a:pt x="161630" y="195493"/>
                          <a:pt x="118998" y="238236"/>
                          <a:pt x="118998" y="290755"/>
                        </a:cubicBezTo>
                        <a:cubicBezTo>
                          <a:pt x="118998" y="300086"/>
                          <a:pt x="120422" y="309328"/>
                          <a:pt x="123092" y="318214"/>
                        </a:cubicBezTo>
                        <a:cubicBezTo>
                          <a:pt x="126741" y="330300"/>
                          <a:pt x="120422" y="343274"/>
                          <a:pt x="108673" y="347895"/>
                        </a:cubicBezTo>
                        <a:cubicBezTo>
                          <a:pt x="72182" y="362291"/>
                          <a:pt x="48507" y="397126"/>
                          <a:pt x="48507" y="436582"/>
                        </a:cubicBezTo>
                        <a:cubicBezTo>
                          <a:pt x="48507" y="489101"/>
                          <a:pt x="91050" y="531844"/>
                          <a:pt x="143384" y="531844"/>
                        </a:cubicBezTo>
                        <a:lnTo>
                          <a:pt x="438164" y="531844"/>
                        </a:lnTo>
                        <a:cubicBezTo>
                          <a:pt x="490320" y="531844"/>
                          <a:pt x="532952" y="489101"/>
                          <a:pt x="532952" y="436582"/>
                        </a:cubicBezTo>
                        <a:cubicBezTo>
                          <a:pt x="532952" y="408678"/>
                          <a:pt x="520759" y="382108"/>
                          <a:pt x="499398" y="363979"/>
                        </a:cubicBezTo>
                        <a:cubicBezTo>
                          <a:pt x="494147" y="359625"/>
                          <a:pt x="491032" y="353049"/>
                          <a:pt x="490854" y="346207"/>
                        </a:cubicBezTo>
                        <a:cubicBezTo>
                          <a:pt x="489252" y="294399"/>
                          <a:pt x="447598" y="253876"/>
                          <a:pt x="395976" y="253876"/>
                        </a:cubicBezTo>
                        <a:cubicBezTo>
                          <a:pt x="382625" y="253876"/>
                          <a:pt x="371767" y="243035"/>
                          <a:pt x="371767" y="229528"/>
                        </a:cubicBezTo>
                        <a:cubicBezTo>
                          <a:pt x="371767" y="216020"/>
                          <a:pt x="382625" y="205090"/>
                          <a:pt x="395976" y="205090"/>
                        </a:cubicBezTo>
                        <a:cubicBezTo>
                          <a:pt x="433535" y="205090"/>
                          <a:pt x="468959" y="219575"/>
                          <a:pt x="495927" y="245879"/>
                        </a:cubicBezTo>
                        <a:cubicBezTo>
                          <a:pt x="520225" y="269517"/>
                          <a:pt x="535177" y="300441"/>
                          <a:pt x="538648" y="334032"/>
                        </a:cubicBezTo>
                        <a:cubicBezTo>
                          <a:pt x="565972" y="361047"/>
                          <a:pt x="581459" y="397748"/>
                          <a:pt x="581459" y="436582"/>
                        </a:cubicBezTo>
                        <a:cubicBezTo>
                          <a:pt x="581459" y="516026"/>
                          <a:pt x="517199" y="580542"/>
                          <a:pt x="438164" y="580542"/>
                        </a:cubicBezTo>
                        <a:lnTo>
                          <a:pt x="143384" y="580542"/>
                        </a:lnTo>
                        <a:cubicBezTo>
                          <a:pt x="64349" y="580542"/>
                          <a:pt x="0" y="516026"/>
                          <a:pt x="0" y="436582"/>
                        </a:cubicBezTo>
                        <a:cubicBezTo>
                          <a:pt x="0" y="407079"/>
                          <a:pt x="8811" y="378820"/>
                          <a:pt x="25544" y="354471"/>
                        </a:cubicBezTo>
                        <a:cubicBezTo>
                          <a:pt x="37737" y="336698"/>
                          <a:pt x="53669" y="322124"/>
                          <a:pt x="72004" y="311638"/>
                        </a:cubicBezTo>
                        <a:cubicBezTo>
                          <a:pt x="70936" y="304618"/>
                          <a:pt x="70491" y="297598"/>
                          <a:pt x="70491" y="290666"/>
                        </a:cubicBezTo>
                        <a:cubicBezTo>
                          <a:pt x="70491" y="211222"/>
                          <a:pt x="134840" y="146706"/>
                          <a:pt x="213875" y="146706"/>
                        </a:cubicBezTo>
                        <a:close/>
                        <a:moveTo>
                          <a:pt x="301555" y="0"/>
                        </a:moveTo>
                        <a:cubicBezTo>
                          <a:pt x="314815" y="0"/>
                          <a:pt x="325673" y="10930"/>
                          <a:pt x="325673" y="24259"/>
                        </a:cubicBezTo>
                        <a:lnTo>
                          <a:pt x="325673" y="369392"/>
                        </a:lnTo>
                        <a:lnTo>
                          <a:pt x="379960" y="313055"/>
                        </a:lnTo>
                        <a:cubicBezTo>
                          <a:pt x="389215" y="303458"/>
                          <a:pt x="404433" y="303191"/>
                          <a:pt x="414045" y="312522"/>
                        </a:cubicBezTo>
                        <a:cubicBezTo>
                          <a:pt x="423567" y="321763"/>
                          <a:pt x="423745" y="337225"/>
                          <a:pt x="414490" y="346822"/>
                        </a:cubicBezTo>
                        <a:lnTo>
                          <a:pt x="318642" y="446079"/>
                        </a:lnTo>
                        <a:cubicBezTo>
                          <a:pt x="314103" y="450788"/>
                          <a:pt x="307874" y="453454"/>
                          <a:pt x="301288" y="453454"/>
                        </a:cubicBezTo>
                        <a:cubicBezTo>
                          <a:pt x="294791" y="453454"/>
                          <a:pt x="288473" y="450788"/>
                          <a:pt x="284023" y="446079"/>
                        </a:cubicBezTo>
                        <a:lnTo>
                          <a:pt x="188086" y="346822"/>
                        </a:lnTo>
                        <a:cubicBezTo>
                          <a:pt x="178742" y="337225"/>
                          <a:pt x="179009" y="321941"/>
                          <a:pt x="188620" y="312522"/>
                        </a:cubicBezTo>
                        <a:cubicBezTo>
                          <a:pt x="198054" y="303191"/>
                          <a:pt x="213361" y="303458"/>
                          <a:pt x="222617" y="313055"/>
                        </a:cubicBezTo>
                        <a:lnTo>
                          <a:pt x="277437" y="369392"/>
                        </a:lnTo>
                        <a:lnTo>
                          <a:pt x="277437" y="24259"/>
                        </a:lnTo>
                        <a:cubicBezTo>
                          <a:pt x="277437" y="10930"/>
                          <a:pt x="288295" y="0"/>
                          <a:pt x="301555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16" name="组合 15">
                  <a:extLst>
                    <a:ext uri="{FF2B5EF4-FFF2-40B4-BE49-F238E27FC236}">
                      <a16:creationId xmlns:a16="http://schemas.microsoft.com/office/drawing/2014/main" xmlns:lc="http://schemas.openxmlformats.org/drawingml/2006/lockedCanvas" xmlns="" id="{A3744B2B-FAAD-41E0-AA1B-2A8F25965A49}"/>
                    </a:ext>
                  </a:extLst>
                </p:cNvPr>
                <p:cNvGrpSpPr/>
                <p:nvPr/>
              </p:nvGrpSpPr>
              <p:grpSpPr>
                <a:xfrm>
                  <a:off x="5167169" y="3210168"/>
                  <a:ext cx="1857662" cy="894203"/>
                  <a:chOff x="769081" y="4526793"/>
                  <a:chExt cx="1857662" cy="894203"/>
                </a:xfrm>
              </p:grpSpPr>
              <p:sp>
                <p:nvSpPr>
                  <p:cNvPr id="17" name="矩形 16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1C7C31A6-783B-4C41-BFE9-6F89EB3A5AA0}"/>
                      </a:ext>
                    </a:extLst>
                  </p:cNvPr>
                  <p:cNvSpPr/>
                  <p:nvPr/>
                </p:nvSpPr>
                <p:spPr>
                  <a:xfrm>
                    <a:off x="769081" y="4921572"/>
                    <a:ext cx="1857662" cy="4994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lIns="91412" tIns="45700" rIns="91412" bIns="45700" anchor="t" anchorCtr="0">
                    <a:normAutofit/>
                  </a:bodyPr>
                  <a:lstStyle/>
                  <a:p>
                    <a:pPr algn="ctr">
                      <a:lnSpc>
                        <a:spcPct val="120000"/>
                      </a:lnSpc>
                      <a:buSzPct val="25000"/>
                    </a:pPr>
                    <a:r>
                      <a:rPr lang="zh-CN" altLang="en-US" sz="1050">
                        <a:solidFill>
                          <a:schemeClr val="bg1"/>
                        </a:solidFill>
                      </a:rPr>
                      <a:t>此部分内容作为文字排版占位显示（建议使用主题字体）。</a:t>
                    </a:r>
                    <a:endParaRPr lang="zh-CN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8" name="矩形 17">
                    <a:extLst>
                      <a:ext uri="{FF2B5EF4-FFF2-40B4-BE49-F238E27FC236}">
                        <a16:creationId xmlns:a16="http://schemas.microsoft.com/office/drawing/2014/main" xmlns:lc="http://schemas.openxmlformats.org/drawingml/2006/lockedCanvas" xmlns="" id="{7289D300-A73D-4790-BBE2-2144F6C61CE5}"/>
                      </a:ext>
                    </a:extLst>
                  </p:cNvPr>
                  <p:cNvSpPr/>
                  <p:nvPr/>
                </p:nvSpPr>
                <p:spPr>
                  <a:xfrm>
                    <a:off x="1028526" y="4526793"/>
                    <a:ext cx="1338772" cy="39256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none" lIns="91412" tIns="45700" rIns="91412" bIns="45700" anchor="t" anchorCtr="0">
                    <a:normAutofit/>
                  </a:bodyPr>
                  <a:lstStyle/>
                  <a:p>
                    <a:pPr algn="ctr">
                      <a:buSzPct val="25000"/>
                    </a:pPr>
                    <a:r>
                      <a:rPr lang="zh-CN" altLang="en-US" sz="1400" b="1">
                        <a:solidFill>
                          <a:schemeClr val="bg1"/>
                        </a:solidFill>
                      </a:rPr>
                      <a:t>标题文本预设</a:t>
                    </a:r>
                    <a:endParaRPr lang="zh-CN" altLang="en-US" sz="14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58" name="组合 57"/>
          <p:cNvGrpSpPr/>
          <p:nvPr/>
        </p:nvGrpSpPr>
        <p:grpSpPr>
          <a:xfrm>
            <a:off x="2350941" y="1162544"/>
            <a:ext cx="8551474" cy="848337"/>
            <a:chOff x="2350941" y="1162544"/>
            <a:chExt cx="8551474" cy="84833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7DE33B88-8FCF-419A-8072-DFA61C311A4D}"/>
                </a:ext>
              </a:extLst>
            </p:cNvPr>
            <p:cNvSpPr/>
            <p:nvPr/>
          </p:nvSpPr>
          <p:spPr>
            <a:xfrm>
              <a:off x="6790848" y="1259532"/>
              <a:ext cx="4111567" cy="75134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r>
                <a:rPr lang="zh-CN" altLang="en-US" sz="1400" dirty="0"/>
                <a:t>通常规则为在</a:t>
              </a:r>
              <a:r>
                <a:rPr lang="en-US" altLang="zh-CN" sz="1400" dirty="0"/>
                <a:t>PPT</a:t>
              </a:r>
              <a:r>
                <a:rPr lang="zh-CN" altLang="en-US" sz="1400" dirty="0"/>
                <a:t>文档下中英文各使用一种字体以保持全文档统一</a:t>
              </a:r>
            </a:p>
          </p:txBody>
        </p:sp>
        <p:sp>
          <p:nvSpPr>
            <p:cNvPr id="54" name="chat_273700"/>
            <p:cNvSpPr>
              <a:spLocks noChangeAspect="1"/>
            </p:cNvSpPr>
            <p:nvPr/>
          </p:nvSpPr>
          <p:spPr bwMode="auto">
            <a:xfrm>
              <a:off x="2350941" y="1268027"/>
              <a:ext cx="966754" cy="643528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7639" h="404481">
                  <a:moveTo>
                    <a:pt x="63282" y="50595"/>
                  </a:moveTo>
                  <a:lnTo>
                    <a:pt x="316501" y="50595"/>
                  </a:lnTo>
                  <a:cubicBezTo>
                    <a:pt x="351391" y="50595"/>
                    <a:pt x="379783" y="78945"/>
                    <a:pt x="379783" y="113783"/>
                  </a:cubicBezTo>
                  <a:lnTo>
                    <a:pt x="379783" y="265397"/>
                  </a:lnTo>
                  <a:cubicBezTo>
                    <a:pt x="379783" y="300235"/>
                    <a:pt x="351391" y="328674"/>
                    <a:pt x="316501" y="328674"/>
                  </a:cubicBezTo>
                  <a:lnTo>
                    <a:pt x="168753" y="328674"/>
                  </a:lnTo>
                  <a:lnTo>
                    <a:pt x="70848" y="401904"/>
                  </a:lnTo>
                  <a:cubicBezTo>
                    <a:pt x="68622" y="403592"/>
                    <a:pt x="65952" y="404481"/>
                    <a:pt x="63282" y="404481"/>
                  </a:cubicBezTo>
                  <a:cubicBezTo>
                    <a:pt x="60701" y="404481"/>
                    <a:pt x="58120" y="403681"/>
                    <a:pt x="55895" y="402082"/>
                  </a:cubicBezTo>
                  <a:cubicBezTo>
                    <a:pt x="51356" y="398882"/>
                    <a:pt x="49575" y="393106"/>
                    <a:pt x="51267" y="387862"/>
                  </a:cubicBezTo>
                  <a:lnTo>
                    <a:pt x="71026" y="328674"/>
                  </a:lnTo>
                  <a:lnTo>
                    <a:pt x="63282" y="328674"/>
                  </a:lnTo>
                  <a:cubicBezTo>
                    <a:pt x="28392" y="328674"/>
                    <a:pt x="0" y="300235"/>
                    <a:pt x="0" y="265397"/>
                  </a:cubicBezTo>
                  <a:lnTo>
                    <a:pt x="0" y="113783"/>
                  </a:lnTo>
                  <a:cubicBezTo>
                    <a:pt x="0" y="78945"/>
                    <a:pt x="28392" y="50595"/>
                    <a:pt x="63282" y="50595"/>
                  </a:cubicBezTo>
                  <a:close/>
                  <a:moveTo>
                    <a:pt x="316512" y="0"/>
                  </a:moveTo>
                  <a:lnTo>
                    <a:pt x="544358" y="0"/>
                  </a:lnTo>
                  <a:cubicBezTo>
                    <a:pt x="579247" y="0"/>
                    <a:pt x="607639" y="28350"/>
                    <a:pt x="607639" y="63188"/>
                  </a:cubicBezTo>
                  <a:lnTo>
                    <a:pt x="607639" y="214891"/>
                  </a:lnTo>
                  <a:cubicBezTo>
                    <a:pt x="607639" y="249729"/>
                    <a:pt x="579247" y="278079"/>
                    <a:pt x="544358" y="278079"/>
                  </a:cubicBezTo>
                  <a:lnTo>
                    <a:pt x="536615" y="278079"/>
                  </a:lnTo>
                  <a:lnTo>
                    <a:pt x="555306" y="334157"/>
                  </a:lnTo>
                  <a:cubicBezTo>
                    <a:pt x="556641" y="336112"/>
                    <a:pt x="557442" y="338600"/>
                    <a:pt x="557442" y="341266"/>
                  </a:cubicBezTo>
                  <a:cubicBezTo>
                    <a:pt x="557442" y="348198"/>
                    <a:pt x="551834" y="353886"/>
                    <a:pt x="544803" y="353886"/>
                  </a:cubicBezTo>
                  <a:cubicBezTo>
                    <a:pt x="544625" y="353886"/>
                    <a:pt x="544536" y="353886"/>
                    <a:pt x="544358" y="353886"/>
                  </a:cubicBezTo>
                  <a:cubicBezTo>
                    <a:pt x="541599" y="353886"/>
                    <a:pt x="539018" y="353086"/>
                    <a:pt x="536704" y="351398"/>
                  </a:cubicBezTo>
                  <a:lnTo>
                    <a:pt x="438801" y="278079"/>
                  </a:lnTo>
                  <a:lnTo>
                    <a:pt x="417708" y="278079"/>
                  </a:lnTo>
                  <a:cubicBezTo>
                    <a:pt x="410765" y="278079"/>
                    <a:pt x="405069" y="272391"/>
                    <a:pt x="405069" y="265370"/>
                  </a:cubicBezTo>
                  <a:lnTo>
                    <a:pt x="405069" y="113756"/>
                  </a:lnTo>
                  <a:cubicBezTo>
                    <a:pt x="405069" y="64965"/>
                    <a:pt x="365374" y="25240"/>
                    <a:pt x="316512" y="25240"/>
                  </a:cubicBezTo>
                  <a:cubicBezTo>
                    <a:pt x="309480" y="25240"/>
                    <a:pt x="303784" y="19641"/>
                    <a:pt x="303784" y="12620"/>
                  </a:cubicBezTo>
                  <a:cubicBezTo>
                    <a:pt x="303784" y="5599"/>
                    <a:pt x="309480" y="0"/>
                    <a:pt x="316512" y="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098476" y="1162544"/>
              <a:ext cx="39765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 smtClean="0">
                  <a:solidFill>
                    <a:schemeClr val="accent1"/>
                  </a:solidFill>
                  <a:cs typeface="+mn-ea"/>
                  <a:sym typeface="+mn-lt"/>
                </a:rPr>
                <a:t>此处输入标题</a:t>
              </a:r>
              <a:endParaRPr lang="en-US" altLang="zh-CN" sz="4000" b="1" dirty="0" smtClea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0575859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5135893" y="1123950"/>
            <a:ext cx="3840427" cy="2341563"/>
          </a:xfrm>
          <a:prstGeom prst="rect">
            <a:avLst/>
          </a:prstGeom>
          <a:blipFill>
            <a:blip r:embed="rId2"/>
            <a:tile tx="0" ty="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0" tIns="60960" rIns="360000" bIns="6096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/>
              <a:t>此部分内容作为文字排版占位显示</a:t>
            </a:r>
            <a:br>
              <a:rPr lang="zh-CN" altLang="en-US" sz="1100" dirty="0"/>
            </a:br>
            <a:r>
              <a:rPr lang="zh-CN" altLang="en-US" sz="1100" dirty="0"/>
              <a:t>（建议使用主题字体）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5"/>
          <a:stretch/>
        </p:blipFill>
        <p:spPr>
          <a:xfrm>
            <a:off x="5131500" y="3465513"/>
            <a:ext cx="3847018" cy="2651125"/>
          </a:xfrm>
          <a:prstGeom prst="rect">
            <a:avLst/>
          </a:prstGeom>
          <a:ln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8" r="11597"/>
          <a:stretch/>
        </p:blipFill>
        <p:spPr>
          <a:xfrm>
            <a:off x="-21771" y="1123950"/>
            <a:ext cx="5170714" cy="4992688"/>
          </a:xfrm>
          <a:prstGeom prst="rect">
            <a:avLst/>
          </a:prstGeom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8" b="3968"/>
          <a:stretch/>
        </p:blipFill>
        <p:spPr>
          <a:xfrm>
            <a:off x="8980714" y="1123950"/>
            <a:ext cx="3236327" cy="4992688"/>
          </a:xfrm>
          <a:prstGeom prst="rect">
            <a:avLst/>
          </a:prstGeom>
          <a:ln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5131500" y="1123950"/>
            <a:ext cx="3837197" cy="4992688"/>
            <a:chOff x="5131500" y="1123950"/>
            <a:chExt cx="3837197" cy="4992688"/>
          </a:xfrm>
        </p:grpSpPr>
        <p:cxnSp>
          <p:nvCxnSpPr>
            <p:cNvPr id="12" name="直接连接符 11"/>
            <p:cNvCxnSpPr/>
            <p:nvPr/>
          </p:nvCxnSpPr>
          <p:spPr>
            <a:xfrm flipH="1">
              <a:off x="5131500" y="1123950"/>
              <a:ext cx="17443" cy="49926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8951254" y="1123950"/>
              <a:ext cx="17443" cy="4992688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140221" y="3465513"/>
              <a:ext cx="3800115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5600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95052" y="2580774"/>
            <a:ext cx="31120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cs typeface="+mn-ea"/>
                <a:sym typeface="+mn-lt"/>
              </a:rPr>
              <a:t>间隔页面</a:t>
            </a:r>
            <a:endParaRPr lang="en-US" altLang="zh-CN" sz="5400" b="1" dirty="0" smtClean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5400" b="1" dirty="0" smtClean="0">
                <a:solidFill>
                  <a:schemeClr val="bg1"/>
                </a:solidFill>
                <a:cs typeface="+mn-ea"/>
                <a:sym typeface="+mn-lt"/>
              </a:rPr>
              <a:t>PART02</a:t>
            </a:r>
            <a:endParaRPr lang="zh-CN" alt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 rot="10800000">
            <a:off x="228559" y="335823"/>
            <a:ext cx="11049041" cy="5658578"/>
            <a:chOff x="660359" y="704123"/>
            <a:chExt cx="11049041" cy="5658578"/>
          </a:xfrm>
        </p:grpSpPr>
        <p:sp>
          <p:nvSpPr>
            <p:cNvPr id="4" name="addition-symbol_2654"/>
            <p:cNvSpPr>
              <a:spLocks noChangeAspect="1"/>
            </p:cNvSpPr>
            <p:nvPr/>
          </p:nvSpPr>
          <p:spPr bwMode="auto">
            <a:xfrm>
              <a:off x="2235158" y="1918243"/>
              <a:ext cx="546141" cy="545093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5" name="addition-symbol_2654"/>
            <p:cNvSpPr>
              <a:spLocks noChangeAspect="1"/>
            </p:cNvSpPr>
            <p:nvPr/>
          </p:nvSpPr>
          <p:spPr bwMode="auto">
            <a:xfrm>
              <a:off x="9093159" y="704123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6" name="addition-symbol_2654"/>
            <p:cNvSpPr>
              <a:spLocks noChangeAspect="1"/>
            </p:cNvSpPr>
            <p:nvPr/>
          </p:nvSpPr>
          <p:spPr bwMode="auto">
            <a:xfrm>
              <a:off x="9677359" y="34518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7" name="addition-symbol_2654"/>
            <p:cNvSpPr>
              <a:spLocks noChangeAspect="1"/>
            </p:cNvSpPr>
            <p:nvPr/>
          </p:nvSpPr>
          <p:spPr bwMode="auto">
            <a:xfrm>
              <a:off x="8089859" y="4645658"/>
              <a:ext cx="419362" cy="418557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8" name="addition-symbol_2654"/>
            <p:cNvSpPr>
              <a:spLocks noChangeAspect="1"/>
            </p:cNvSpPr>
            <p:nvPr/>
          </p:nvSpPr>
          <p:spPr bwMode="auto">
            <a:xfrm>
              <a:off x="3657559" y="604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9" name="addition-symbol_2654"/>
            <p:cNvSpPr>
              <a:spLocks noChangeAspect="1"/>
            </p:cNvSpPr>
            <p:nvPr/>
          </p:nvSpPr>
          <p:spPr bwMode="auto">
            <a:xfrm>
              <a:off x="3497230" y="962659"/>
              <a:ext cx="320658" cy="320042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10" name="addition-symbol_2654"/>
            <p:cNvSpPr>
              <a:spLocks noChangeAspect="1"/>
            </p:cNvSpPr>
            <p:nvPr/>
          </p:nvSpPr>
          <p:spPr bwMode="auto">
            <a:xfrm>
              <a:off x="660359" y="4335100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  <p:sp>
          <p:nvSpPr>
            <p:cNvPr id="11" name="addition-symbol_2654"/>
            <p:cNvSpPr>
              <a:spLocks noChangeAspect="1"/>
            </p:cNvSpPr>
            <p:nvPr/>
          </p:nvSpPr>
          <p:spPr bwMode="auto">
            <a:xfrm>
              <a:off x="11391859" y="6042659"/>
              <a:ext cx="317541" cy="316931"/>
            </a:xfrm>
            <a:custGeom>
              <a:avLst/>
              <a:gdLst>
                <a:gd name="T0" fmla="*/ 334 w 334"/>
                <a:gd name="T1" fmla="*/ 215 h 334"/>
                <a:gd name="T2" fmla="*/ 218 w 334"/>
                <a:gd name="T3" fmla="*/ 215 h 334"/>
                <a:gd name="T4" fmla="*/ 218 w 334"/>
                <a:gd name="T5" fmla="*/ 334 h 334"/>
                <a:gd name="T6" fmla="*/ 117 w 334"/>
                <a:gd name="T7" fmla="*/ 334 h 334"/>
                <a:gd name="T8" fmla="*/ 117 w 334"/>
                <a:gd name="T9" fmla="*/ 215 h 334"/>
                <a:gd name="T10" fmla="*/ 0 w 334"/>
                <a:gd name="T11" fmla="*/ 215 h 334"/>
                <a:gd name="T12" fmla="*/ 0 w 334"/>
                <a:gd name="T13" fmla="*/ 115 h 334"/>
                <a:gd name="T14" fmla="*/ 117 w 334"/>
                <a:gd name="T15" fmla="*/ 115 h 334"/>
                <a:gd name="T16" fmla="*/ 117 w 334"/>
                <a:gd name="T17" fmla="*/ 0 h 334"/>
                <a:gd name="T18" fmla="*/ 218 w 334"/>
                <a:gd name="T19" fmla="*/ 0 h 334"/>
                <a:gd name="T20" fmla="*/ 218 w 334"/>
                <a:gd name="T21" fmla="*/ 115 h 334"/>
                <a:gd name="T22" fmla="*/ 334 w 334"/>
                <a:gd name="T23" fmla="*/ 115 h 334"/>
                <a:gd name="T24" fmla="*/ 334 w 334"/>
                <a:gd name="T25" fmla="*/ 21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334">
                  <a:moveTo>
                    <a:pt x="334" y="215"/>
                  </a:moveTo>
                  <a:lnTo>
                    <a:pt x="218" y="215"/>
                  </a:lnTo>
                  <a:lnTo>
                    <a:pt x="218" y="334"/>
                  </a:lnTo>
                  <a:lnTo>
                    <a:pt x="117" y="334"/>
                  </a:lnTo>
                  <a:lnTo>
                    <a:pt x="117" y="215"/>
                  </a:lnTo>
                  <a:lnTo>
                    <a:pt x="0" y="215"/>
                  </a:lnTo>
                  <a:lnTo>
                    <a:pt x="0" y="115"/>
                  </a:lnTo>
                  <a:lnTo>
                    <a:pt x="117" y="115"/>
                  </a:lnTo>
                  <a:lnTo>
                    <a:pt x="117" y="0"/>
                  </a:lnTo>
                  <a:lnTo>
                    <a:pt x="218" y="0"/>
                  </a:lnTo>
                  <a:lnTo>
                    <a:pt x="218" y="115"/>
                  </a:lnTo>
                  <a:lnTo>
                    <a:pt x="334" y="115"/>
                  </a:lnTo>
                  <a:lnTo>
                    <a:pt x="334" y="215"/>
                  </a:lnTo>
                  <a:close/>
                </a:path>
              </a:pathLst>
            </a:custGeom>
            <a:blipFill>
              <a:blip r:embed="rId2"/>
              <a:tile tx="0" ty="0" sx="100000" sy="100000" flip="none" algn="tl"/>
            </a:blip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02033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2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482AB"/>
      </a:accent1>
      <a:accent2>
        <a:srgbClr val="0E6180"/>
      </a:accent2>
      <a:accent3>
        <a:srgbClr val="1482AB"/>
      </a:accent3>
      <a:accent4>
        <a:srgbClr val="124163"/>
      </a:accent4>
      <a:accent5>
        <a:srgbClr val="1482AB"/>
      </a:accent5>
      <a:accent6>
        <a:srgbClr val="0D5672"/>
      </a:accent6>
      <a:hlink>
        <a:srgbClr val="6EAC1C"/>
      </a:hlink>
      <a:folHlink>
        <a:srgbClr val="B26B02"/>
      </a:folHlink>
    </a:clrScheme>
    <a:fontScheme name="temp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76200"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1981</Words>
  <Application>Microsoft Office PowerPoint</Application>
  <PresentationFormat>自定义</PresentationFormat>
  <Paragraphs>179</Paragraphs>
  <Slides>25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风轻无痕</cp:lastModifiedBy>
  <cp:revision>40</cp:revision>
  <dcterms:created xsi:type="dcterms:W3CDTF">2017-07-14T08:08:04Z</dcterms:created>
  <dcterms:modified xsi:type="dcterms:W3CDTF">2018-09-03T07:16:32Z</dcterms:modified>
</cp:coreProperties>
</file>