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7" r:id="rId2"/>
    <p:sldId id="280" r:id="rId3"/>
    <p:sldId id="259" r:id="rId4"/>
    <p:sldId id="282" r:id="rId5"/>
    <p:sldId id="283" r:id="rId6"/>
    <p:sldId id="260" r:id="rId7"/>
    <p:sldId id="262" r:id="rId8"/>
    <p:sldId id="303" r:id="rId9"/>
    <p:sldId id="261" r:id="rId10"/>
    <p:sldId id="284" r:id="rId11"/>
    <p:sldId id="285" r:id="rId12"/>
    <p:sldId id="287" r:id="rId13"/>
    <p:sldId id="305" r:id="rId14"/>
    <p:sldId id="281" r:id="rId15"/>
    <p:sldId id="288" r:id="rId16"/>
    <p:sldId id="289" r:id="rId17"/>
    <p:sldId id="297" r:id="rId18"/>
    <p:sldId id="301" r:id="rId19"/>
    <p:sldId id="304" r:id="rId20"/>
    <p:sldId id="290" r:id="rId21"/>
    <p:sldId id="291" r:id="rId22"/>
    <p:sldId id="292" r:id="rId23"/>
    <p:sldId id="293" r:id="rId24"/>
    <p:sldId id="298" r:id="rId25"/>
    <p:sldId id="302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1">
          <p15:clr>
            <a:srgbClr val="A4A3A4"/>
          </p15:clr>
        </p15:guide>
        <p15:guide id="2" pos="3107">
          <p15:clr>
            <a:srgbClr val="A4A3A4"/>
          </p15:clr>
        </p15:guide>
        <p15:guide id="3" orient="horz" pos="293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8C1B"/>
    <a:srgbClr val="645F59"/>
    <a:srgbClr val="EEE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0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675" y="749"/>
      </p:cViewPr>
      <p:guideLst>
        <p:guide orient="horz" pos="1681"/>
        <p:guide pos="3107"/>
        <p:guide orient="horz" pos="29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8D713-EE7F-41E4-849C-4C4BE33F05E2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13AF1-8820-4C64-9198-6BD6D9A0A2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0790A-A196-4A9C-8D14-E27918D83BAA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56461" y="0"/>
            <a:ext cx="5787540" cy="5143500"/>
          </a:xfrm>
          <a:custGeom>
            <a:avLst/>
            <a:gdLst>
              <a:gd name="connsiteX0" fmla="*/ 2616859 w 5787540"/>
              <a:gd name="connsiteY0" fmla="*/ 0 h 5143500"/>
              <a:gd name="connsiteX1" fmla="*/ 5787540 w 5787540"/>
              <a:gd name="connsiteY1" fmla="*/ 0 h 5143500"/>
              <a:gd name="connsiteX2" fmla="*/ 5787540 w 5787540"/>
              <a:gd name="connsiteY2" fmla="*/ 5143500 h 5143500"/>
              <a:gd name="connsiteX3" fmla="*/ 2616858 w 5787540"/>
              <a:gd name="connsiteY3" fmla="*/ 5143500 h 5143500"/>
              <a:gd name="connsiteX4" fmla="*/ 0 w 5787540"/>
              <a:gd name="connsiteY4" fmla="*/ 257175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7540" h="5143500">
                <a:moveTo>
                  <a:pt x="2616859" y="0"/>
                </a:moveTo>
                <a:lnTo>
                  <a:pt x="5787540" y="0"/>
                </a:lnTo>
                <a:lnTo>
                  <a:pt x="5787540" y="5143500"/>
                </a:lnTo>
                <a:lnTo>
                  <a:pt x="2616858" y="5143500"/>
                </a:lnTo>
                <a:lnTo>
                  <a:pt x="0" y="257175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3191557" y="1004207"/>
            <a:ext cx="9043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极</a:t>
            </a:r>
            <a:endParaRPr lang="en-US" altLang="zh-CN" sz="6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200400" y="628650"/>
            <a:ext cx="1981200" cy="198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030531" y="4486275"/>
            <a:ext cx="352425" cy="352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930239" y="1556087"/>
            <a:ext cx="82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简</a:t>
            </a:r>
            <a:endParaRPr lang="en-US" altLang="zh-CN" sz="6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90445" y="3034432"/>
            <a:ext cx="7931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尚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950266" y="2563763"/>
            <a:ext cx="8982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时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85478" y="2082523"/>
            <a:ext cx="2723333" cy="585221"/>
            <a:chOff x="633128" y="2082523"/>
            <a:chExt cx="2723333" cy="585221"/>
          </a:xfrm>
        </p:grpSpPr>
        <p:sp>
          <p:nvSpPr>
            <p:cNvPr id="17" name="矩形 16"/>
            <p:cNvSpPr/>
            <p:nvPr/>
          </p:nvSpPr>
          <p:spPr>
            <a:xfrm>
              <a:off x="633128" y="2082523"/>
              <a:ext cx="2723333" cy="585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1883" y="2082746"/>
              <a:ext cx="27058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</a:rPr>
                <a:t>极简主义</a:t>
              </a: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857250" y="4953000"/>
            <a:ext cx="48654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464244" y="2045751"/>
            <a:ext cx="971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也</a:t>
            </a:r>
            <a:endParaRPr lang="en-US" altLang="zh-CN" sz="5400" b="1" dirty="0">
              <a:solidFill>
                <a:srgbClr val="F18C1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1305" y="165100"/>
            <a:ext cx="2197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LOGO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700">
        <p:blinds dir="vert"/>
      </p:transition>
    </mc:Choice>
    <mc:Fallback xmlns="">
      <p:transition spd="slow" advTm="57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29" grpId="0"/>
      <p:bldP spid="30" grpId="0"/>
      <p:bldP spid="28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8" name="直接连接符 27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/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贰</a:t>
            </a: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102926" y="360352"/>
            <a:ext cx="438149" cy="528319"/>
            <a:chOff x="1630673" y="1381941"/>
            <a:chExt cx="858526" cy="1035206"/>
          </a:xfrm>
        </p:grpSpPr>
        <p:grpSp>
          <p:nvGrpSpPr>
            <p:cNvPr id="35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7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9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0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7357" y="1573213"/>
            <a:ext cx="4349354" cy="28388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8" name="直接连接符 27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/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贰</a:t>
            </a: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102926" y="360352"/>
            <a:ext cx="438149" cy="528319"/>
            <a:chOff x="1630673" y="1381941"/>
            <a:chExt cx="858526" cy="1035206"/>
          </a:xfrm>
        </p:grpSpPr>
        <p:grpSp>
          <p:nvGrpSpPr>
            <p:cNvPr id="35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7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9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0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8" y="1573213"/>
            <a:ext cx="4394597" cy="28388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8" name="直接连接符 27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/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贰</a:t>
            </a: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7102926" y="360352"/>
            <a:ext cx="438149" cy="528319"/>
            <a:chOff x="1630673" y="1381941"/>
            <a:chExt cx="858526" cy="1035206"/>
          </a:xfrm>
        </p:grpSpPr>
        <p:grpSp>
          <p:nvGrpSpPr>
            <p:cNvPr id="34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9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7" y="1591393"/>
            <a:ext cx="4383485" cy="28238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点击此处添加标题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幼圆" panose="02010509060101010101" pitchFamily="49" charset="-122"/>
                  <a:ea typeface="幼圆" panose="02010509060101010101" pitchFamily="49" charset="-122"/>
                </a:rPr>
                <a:t>叁</a:t>
              </a:r>
            </a:p>
          </p:txBody>
        </p: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+mn-ea"/>
              </a:rPr>
              <a:t>起居室</a:t>
            </a:r>
            <a:r>
              <a:rPr lang="zh-CN" altLang="en-US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living room</a:t>
            </a:r>
            <a:r>
              <a:rPr lang="zh-CN" altLang="en-US" sz="1600" dirty="0">
                <a:latin typeface="+mn-ea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400">
        <p15:prstTrans prst="airplane"/>
      </p:transition>
    </mc:Choice>
    <mc:Fallback xmlns=""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4" name="直接连接符 23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17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19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2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6" y="1527969"/>
            <a:ext cx="4358879" cy="2887265"/>
          </a:xfrm>
          <a:prstGeom prst="rect">
            <a:avLst/>
          </a:prstGeom>
        </p:spPr>
      </p:pic>
      <p:sp>
        <p:nvSpPr>
          <p:cNvPr id="32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32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34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9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42" y="1538908"/>
            <a:ext cx="4369593" cy="2876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2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32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34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9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8" y="1526708"/>
            <a:ext cx="4368006" cy="28885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2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32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34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9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84" y="1518823"/>
            <a:ext cx="4342208" cy="29055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2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8" name="直接连接符 27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42" y="1527970"/>
            <a:ext cx="4378721" cy="2887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点击此处添加标题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幼圆" panose="02010509060101010101" pitchFamily="49" charset="-122"/>
                  <a:ea typeface="幼圆" panose="02010509060101010101" pitchFamily="49" charset="-122"/>
                </a:rPr>
                <a:t>肆</a:t>
              </a:r>
            </a:p>
          </p:txBody>
        </p: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+mn-ea"/>
              </a:rPr>
              <a:t>起居室</a:t>
            </a:r>
            <a:r>
              <a:rPr lang="zh-CN" altLang="en-US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living room</a:t>
            </a:r>
            <a:r>
              <a:rPr lang="zh-CN" altLang="en-US" sz="1600" dirty="0">
                <a:latin typeface="+mn-ea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400">
        <p15:prstTrans prst="airplane"/>
      </p:transition>
    </mc:Choice>
    <mc:Fallback xmlns=""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/>
          <p:nvPr/>
        </p:nvSpPr>
        <p:spPr>
          <a:xfrm>
            <a:off x="680225" y="497846"/>
            <a:ext cx="2754306" cy="692497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r>
              <a:rPr lang="zh-CN" altLang="en-US" sz="5400" b="1" spc="300" dirty="0">
                <a:solidFill>
                  <a:schemeClr val="accent1"/>
                </a:solidFill>
              </a:rPr>
              <a:t>目录</a:t>
            </a:r>
          </a:p>
        </p:txBody>
      </p:sp>
      <p:sp>
        <p:nvSpPr>
          <p:cNvPr id="21" name="Rectangle 2"/>
          <p:cNvSpPr/>
          <p:nvPr/>
        </p:nvSpPr>
        <p:spPr bwMode="auto">
          <a:xfrm rot="10800000">
            <a:off x="545211" y="535855"/>
            <a:ext cx="71754" cy="504081"/>
          </a:xfrm>
          <a:prstGeom prst="rect">
            <a:avLst/>
          </a:prstGeom>
          <a:solidFill>
            <a:srgbClr val="F18C1B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Straight Connector 5"/>
          <p:cNvCxnSpPr/>
          <p:nvPr/>
        </p:nvCxnSpPr>
        <p:spPr>
          <a:xfrm>
            <a:off x="4622800" y="1193118"/>
            <a:ext cx="0" cy="29703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3"/>
          <p:cNvSpPr/>
          <p:nvPr/>
        </p:nvSpPr>
        <p:spPr bwMode="auto">
          <a:xfrm>
            <a:off x="2324030" y="1657576"/>
            <a:ext cx="1890210" cy="278676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</a:ln>
        </p:spPr>
        <p:txBody>
          <a:bodyPr rot="0" spcFirstLastPara="0" vert="horz" wrap="none" lIns="91440" tIns="45720" rIns="91440" bIns="45720" anchor="ctr" anchorCtr="1" forceAA="0" compatLnSpc="1">
            <a:normAutofit fontScale="7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9" name="Rectangle 14"/>
          <p:cNvSpPr/>
          <p:nvPr/>
        </p:nvSpPr>
        <p:spPr bwMode="auto">
          <a:xfrm>
            <a:off x="5031361" y="1657576"/>
            <a:ext cx="1890210" cy="2786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</a:ln>
        </p:spPr>
        <p:txBody>
          <a:bodyPr rot="0" spcFirstLastPara="0" vert="horz" wrap="none" lIns="91440" tIns="45720" rIns="91440" bIns="45720" anchor="ctr" anchorCtr="1" forceAA="0" compatLnSpc="1">
            <a:normAutofit fontScale="7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0" name="Rectangle 16"/>
          <p:cNvSpPr/>
          <p:nvPr/>
        </p:nvSpPr>
        <p:spPr bwMode="auto">
          <a:xfrm>
            <a:off x="2324030" y="2827883"/>
            <a:ext cx="1890210" cy="2786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</a:ln>
        </p:spPr>
        <p:txBody>
          <a:bodyPr rot="0" spcFirstLastPara="0" vert="horz" wrap="none" lIns="91440" tIns="45720" rIns="91440" bIns="45720" anchor="ctr" anchorCtr="1" forceAA="0" compatLnSpc="1">
            <a:normAutofit fontScale="70000" lnSpcReduction="20000"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1" name="Rectangle 17"/>
          <p:cNvSpPr/>
          <p:nvPr/>
        </p:nvSpPr>
        <p:spPr bwMode="auto">
          <a:xfrm>
            <a:off x="5031361" y="2827883"/>
            <a:ext cx="1890210" cy="2786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</a:ln>
        </p:spPr>
        <p:txBody>
          <a:bodyPr rot="0" spcFirstLastPara="0" vert="horz" wrap="none" lIns="91440" tIns="45720" rIns="91440" bIns="45720" anchor="ctr" anchorCtr="1" forceAA="0" compatLnSpc="1">
            <a:normAutofit fontScale="7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4" name="TextBox 20"/>
          <p:cNvSpPr txBox="1"/>
          <p:nvPr/>
        </p:nvSpPr>
        <p:spPr bwMode="auto">
          <a:xfrm>
            <a:off x="2324031" y="1936252"/>
            <a:ext cx="1890210" cy="48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000" dirty="0"/>
              <a:t>此部分内容作为文字排版占位显示 </a:t>
            </a:r>
            <a:br>
              <a:rPr lang="zh-CN" altLang="en-US" sz="1000" dirty="0"/>
            </a:br>
            <a:r>
              <a:rPr lang="zh-CN" altLang="en-US" sz="1000" dirty="0"/>
              <a:t>（建议使用主题字体）</a:t>
            </a:r>
          </a:p>
        </p:txBody>
      </p:sp>
      <p:sp>
        <p:nvSpPr>
          <p:cNvPr id="15" name="TextBox 21"/>
          <p:cNvSpPr txBox="1"/>
          <p:nvPr/>
        </p:nvSpPr>
        <p:spPr bwMode="auto">
          <a:xfrm>
            <a:off x="2324031" y="3106559"/>
            <a:ext cx="1890210" cy="48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000" dirty="0"/>
              <a:t>此部分内容作为文字排版占位显示 </a:t>
            </a:r>
            <a:br>
              <a:rPr lang="zh-CN" altLang="en-US" sz="1000" dirty="0"/>
            </a:br>
            <a:r>
              <a:rPr lang="zh-CN" altLang="en-US" sz="1000" dirty="0"/>
              <a:t>（建议使用主题字体）</a:t>
            </a:r>
          </a:p>
        </p:txBody>
      </p:sp>
      <p:sp>
        <p:nvSpPr>
          <p:cNvPr id="17" name="TextBox 23"/>
          <p:cNvSpPr txBox="1"/>
          <p:nvPr/>
        </p:nvSpPr>
        <p:spPr bwMode="auto">
          <a:xfrm>
            <a:off x="5032727" y="1936252"/>
            <a:ext cx="1888843" cy="48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1000" dirty="0"/>
              <a:t>此部分内容作为文字排版占位显示 </a:t>
            </a:r>
            <a:br>
              <a:rPr lang="zh-CN" altLang="en-US" sz="1000" dirty="0"/>
            </a:br>
            <a:r>
              <a:rPr lang="zh-CN" altLang="en-US" sz="1000" dirty="0"/>
              <a:t>（建议使用主题字体）</a:t>
            </a:r>
          </a:p>
        </p:txBody>
      </p:sp>
      <p:sp>
        <p:nvSpPr>
          <p:cNvPr id="18" name="TextBox 24"/>
          <p:cNvSpPr txBox="1"/>
          <p:nvPr/>
        </p:nvSpPr>
        <p:spPr bwMode="auto">
          <a:xfrm>
            <a:off x="5032728" y="3106559"/>
            <a:ext cx="1888842" cy="48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5" name="Rectangle 6"/>
          <p:cNvSpPr/>
          <p:nvPr/>
        </p:nvSpPr>
        <p:spPr>
          <a:xfrm>
            <a:off x="727850" y="1058986"/>
            <a:ext cx="1177245" cy="276999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r>
              <a:rPr lang="en-US" altLang="zh-CN" b="1" spc="300" dirty="0">
                <a:solidFill>
                  <a:schemeClr val="accent1"/>
                </a:solidFill>
              </a:rPr>
              <a:t>CONTENT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594100" y="787400"/>
            <a:ext cx="4902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496300" y="800100"/>
            <a:ext cx="0" cy="35538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16966" y="4353948"/>
            <a:ext cx="787933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616965" y="2413000"/>
            <a:ext cx="0" cy="194094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4800">
        <p15:prstTrans prst="origami"/>
      </p:transition>
    </mc:Choice>
    <mc:Fallback xmlns="">
      <p:transition spd="slow" advTm="4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7" grpId="0"/>
      <p:bldP spid="18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6" name="直接连接符 25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17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19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2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223" y="1588831"/>
            <a:ext cx="4406900" cy="2826404"/>
          </a:xfrm>
          <a:prstGeom prst="rect">
            <a:avLst/>
          </a:prstGeom>
        </p:spPr>
      </p:pic>
      <p:sp>
        <p:nvSpPr>
          <p:cNvPr id="24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7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7" name="直接连接符 26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30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8" y="1573214"/>
            <a:ext cx="4383485" cy="28420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7" name="直接连接符 26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30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223" y="1573214"/>
            <a:ext cx="4406900" cy="28420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7" name="直接连接符 26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30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223" y="1554880"/>
            <a:ext cx="4406900" cy="2860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7" name="直接连接符 26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30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05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7" y="1572115"/>
            <a:ext cx="4383485" cy="2843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86975" y="0"/>
            <a:ext cx="5787540" cy="5143500"/>
          </a:xfrm>
          <a:custGeom>
            <a:avLst/>
            <a:gdLst>
              <a:gd name="connsiteX0" fmla="*/ 2616859 w 5787540"/>
              <a:gd name="connsiteY0" fmla="*/ 0 h 5143500"/>
              <a:gd name="connsiteX1" fmla="*/ 5787540 w 5787540"/>
              <a:gd name="connsiteY1" fmla="*/ 0 h 5143500"/>
              <a:gd name="connsiteX2" fmla="*/ 5787540 w 5787540"/>
              <a:gd name="connsiteY2" fmla="*/ 5143500 h 5143500"/>
              <a:gd name="connsiteX3" fmla="*/ 2616858 w 5787540"/>
              <a:gd name="connsiteY3" fmla="*/ 5143500 h 5143500"/>
              <a:gd name="connsiteX4" fmla="*/ 0 w 5787540"/>
              <a:gd name="connsiteY4" fmla="*/ 257175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7540" h="5143500">
                <a:moveTo>
                  <a:pt x="2616859" y="0"/>
                </a:moveTo>
                <a:lnTo>
                  <a:pt x="5787540" y="0"/>
                </a:lnTo>
                <a:lnTo>
                  <a:pt x="5787540" y="5143500"/>
                </a:lnTo>
                <a:lnTo>
                  <a:pt x="2616858" y="5143500"/>
                </a:lnTo>
                <a:lnTo>
                  <a:pt x="0" y="257175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/>
        </p:nvGrpSpPr>
        <p:grpSpPr>
          <a:xfrm>
            <a:off x="385478" y="2082523"/>
            <a:ext cx="3754883" cy="835044"/>
            <a:chOff x="633128" y="2082523"/>
            <a:chExt cx="2723333" cy="585221"/>
          </a:xfrm>
        </p:grpSpPr>
        <p:sp>
          <p:nvSpPr>
            <p:cNvPr id="17" name="矩形 16"/>
            <p:cNvSpPr/>
            <p:nvPr/>
          </p:nvSpPr>
          <p:spPr>
            <a:xfrm>
              <a:off x="633128" y="2082523"/>
              <a:ext cx="2723333" cy="585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1883" y="2082746"/>
              <a:ext cx="2705822" cy="582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chemeClr val="bg1"/>
                  </a:solidFill>
                </a:rPr>
                <a:t>感谢聆听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193041" y="1004207"/>
            <a:ext cx="9043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极</a:t>
            </a:r>
            <a:endParaRPr lang="en-US" altLang="zh-CN" sz="6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201884" y="628650"/>
            <a:ext cx="1981200" cy="198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032015" y="4486275"/>
            <a:ext cx="352425" cy="352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931723" y="1556087"/>
            <a:ext cx="82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简</a:t>
            </a:r>
            <a:endParaRPr lang="en-US" altLang="zh-CN" sz="6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91929" y="3034432"/>
            <a:ext cx="7931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尚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51750" y="2563763"/>
            <a:ext cx="8982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时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858734" y="4953000"/>
            <a:ext cx="48654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4465728" y="2045751"/>
            <a:ext cx="971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也</a:t>
            </a:r>
            <a:endParaRPr lang="en-US" altLang="zh-CN" sz="5400" b="1" dirty="0">
              <a:solidFill>
                <a:srgbClr val="F18C1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1305" y="165100"/>
            <a:ext cx="1577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LOGO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700">
        <p:blinds dir="vert"/>
      </p:transition>
    </mc:Choice>
    <mc:Fallback xmlns="">
      <p:transition spd="slow" advTm="57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23" grpId="0"/>
      <p:bldP spid="24" grpId="0"/>
      <p:bldP spid="31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点击此处添加标题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幼圆" panose="02010509060101010101" pitchFamily="49" charset="-122"/>
                  <a:ea typeface="幼圆" panose="02010509060101010101" pitchFamily="49" charset="-122"/>
                </a:rPr>
                <a:t>壹</a:t>
              </a:r>
            </a:p>
          </p:txBody>
        </p: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+mn-ea"/>
              </a:rPr>
              <a:t>起居室</a:t>
            </a:r>
            <a:r>
              <a:rPr lang="zh-CN" altLang="en-US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living room</a:t>
            </a:r>
            <a:r>
              <a:rPr lang="zh-CN" altLang="en-US" sz="1600" dirty="0">
                <a:latin typeface="+mn-ea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400">
        <p15:prstTrans prst="airplane"/>
      </p:transition>
    </mc:Choice>
    <mc:Fallback xmlns=""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/>
          </a:p>
        </p:txBody>
      </p:sp>
      <p:sp>
        <p:nvSpPr>
          <p:cNvPr id="28677" name="文本框 59"/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壹</a:t>
            </a:r>
          </a:p>
        </p:txBody>
      </p:sp>
      <p:sp>
        <p:nvSpPr>
          <p:cNvPr id="28678" name="文本框 60"/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客厅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50" y="1543849"/>
            <a:ext cx="4327900" cy="287006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600201" y="347652"/>
            <a:ext cx="438149" cy="528319"/>
            <a:chOff x="1630673" y="1381941"/>
            <a:chExt cx="858526" cy="1035206"/>
          </a:xfrm>
        </p:grpSpPr>
        <p:grpSp>
          <p:nvGrpSpPr>
            <p:cNvPr id="16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17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19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0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2" name="文本框 58"/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677" grpId="0"/>
      <p:bldP spid="28678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/>
          </a:p>
        </p:txBody>
      </p:sp>
      <p:sp>
        <p:nvSpPr>
          <p:cNvPr id="28" name="文本框 59"/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壹</a:t>
            </a:r>
          </a:p>
        </p:txBody>
      </p:sp>
      <p:sp>
        <p:nvSpPr>
          <p:cNvPr id="29" name="文本框 60"/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客厅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1600201" y="347652"/>
            <a:ext cx="438149" cy="528319"/>
            <a:chOff x="1630673" y="1381941"/>
            <a:chExt cx="858526" cy="1035206"/>
          </a:xfrm>
        </p:grpSpPr>
        <p:grpSp>
          <p:nvGrpSpPr>
            <p:cNvPr id="37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9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0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1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755138" y="1675041"/>
              <a:ext cx="683260" cy="54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2" name="文本框 58"/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43" y="1582115"/>
            <a:ext cx="4342208" cy="28662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/>
          </a:p>
        </p:txBody>
      </p: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壹</a:t>
            </a: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客厅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600201" y="347652"/>
            <a:ext cx="438149" cy="528319"/>
            <a:chOff x="1630673" y="1381941"/>
            <a:chExt cx="858526" cy="1035206"/>
          </a:xfrm>
        </p:grpSpPr>
        <p:grpSp>
          <p:nvGrpSpPr>
            <p:cNvPr id="38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40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1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2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755138" y="1675041"/>
              <a:ext cx="683260" cy="54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7" name="文本框 58"/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" y="1545829"/>
            <a:ext cx="4331493" cy="28629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1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8" y="1527970"/>
            <a:ext cx="4358877" cy="2884126"/>
          </a:xfrm>
          <a:prstGeom prst="rect">
            <a:avLst/>
          </a:prstGeom>
        </p:spPr>
      </p:pic>
      <p:sp>
        <p:nvSpPr>
          <p:cNvPr id="33" name="文本框 59"/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壹</a:t>
            </a:r>
          </a:p>
        </p:txBody>
      </p:sp>
      <p:sp>
        <p:nvSpPr>
          <p:cNvPr id="34" name="文本框 60"/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客厅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600201" y="347652"/>
            <a:ext cx="438149" cy="528319"/>
            <a:chOff x="1630673" y="1381941"/>
            <a:chExt cx="858526" cy="1035206"/>
          </a:xfrm>
        </p:grpSpPr>
        <p:grpSp>
          <p:nvGrpSpPr>
            <p:cNvPr id="38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40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1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2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755138" y="1675041"/>
              <a:ext cx="683260" cy="54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3" name="文本框 58"/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点击此处添加标题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幼圆" panose="02010509060101010101" pitchFamily="49" charset="-122"/>
                  <a:ea typeface="幼圆" panose="02010509060101010101" pitchFamily="49" charset="-122"/>
                </a:rPr>
                <a:t>贰</a:t>
              </a:r>
            </a:p>
          </p:txBody>
        </p: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+mn-ea"/>
              </a:rPr>
              <a:t>起居室</a:t>
            </a:r>
            <a:r>
              <a:rPr lang="zh-CN" altLang="en-US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living room</a:t>
            </a:r>
            <a:r>
              <a:rPr lang="zh-CN" altLang="en-US" sz="1600" dirty="0">
                <a:latin typeface="+mn-ea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400">
        <p15:prstTrans prst="airplane"/>
      </p:transition>
    </mc:Choice>
    <mc:Fallback xmlns=""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6" name="直接连接符 25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9"/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贰</a:t>
            </a:r>
          </a:p>
        </p:txBody>
      </p:sp>
      <p:sp>
        <p:nvSpPr>
          <p:cNvPr id="17" name="文本框 60"/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102926" y="360352"/>
            <a:ext cx="438149" cy="528319"/>
            <a:chOff x="1630673" y="1381941"/>
            <a:chExt cx="858526" cy="1035206"/>
          </a:xfrm>
        </p:grpSpPr>
        <p:grpSp>
          <p:nvGrpSpPr>
            <p:cNvPr id="19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2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8" y="1573214"/>
            <a:ext cx="4394200" cy="2842022"/>
          </a:xfrm>
          <a:prstGeom prst="rect">
            <a:avLst/>
          </a:prstGeom>
        </p:spPr>
      </p:pic>
      <p:sp>
        <p:nvSpPr>
          <p:cNvPr id="25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00">
        <p:random/>
      </p:transition>
    </mc:Choice>
    <mc:Fallback xmlns=""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7" grpId="1"/>
      <p:bldP spid="2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6514B"/>
      </a:accent1>
      <a:accent2>
        <a:srgbClr val="565C8A"/>
      </a:accent2>
      <a:accent3>
        <a:srgbClr val="A0A1A0"/>
      </a:accent3>
      <a:accent4>
        <a:srgbClr val="806854"/>
      </a:accent4>
      <a:accent5>
        <a:srgbClr val="A09B8E"/>
      </a:accent5>
      <a:accent6>
        <a:srgbClr val="BFBFBF"/>
      </a:accent6>
      <a:hlink>
        <a:srgbClr val="56514B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1297</Words>
  <Application>Microsoft Office PowerPoint</Application>
  <PresentationFormat>全屏显示(16:9)</PresentationFormat>
  <Paragraphs>138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幼圆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Arthas</dc:creator>
  <cp:lastModifiedBy>Arthas</cp:lastModifiedBy>
  <cp:revision>1</cp:revision>
  <dcterms:created xsi:type="dcterms:W3CDTF">2017-05-29T23:18:00Z</dcterms:created>
  <dcterms:modified xsi:type="dcterms:W3CDTF">2019-05-27T03:22:24Z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